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73" r:id="rId3"/>
    <p:sldId id="274" r:id="rId4"/>
    <p:sldId id="275" r:id="rId5"/>
    <p:sldId id="285" r:id="rId6"/>
    <p:sldId id="283" r:id="rId7"/>
    <p:sldId id="284" r:id="rId8"/>
    <p:sldId id="286" r:id="rId9"/>
    <p:sldId id="276" r:id="rId10"/>
    <p:sldId id="280" r:id="rId11"/>
    <p:sldId id="282" r:id="rId12"/>
    <p:sldId id="261" r:id="rId13"/>
    <p:sldId id="269" r:id="rId14"/>
    <p:sldId id="272" r:id="rId15"/>
    <p:sldId id="287" r:id="rId16"/>
    <p:sldId id="288" r:id="rId17"/>
    <p:sldId id="289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382594-E76B-4831-B442-35EA7B1B348B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5481B9-3FC6-4201-BBC5-D9789DDC37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8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82594-E76B-4831-B442-35EA7B1B348B}" type="datetimeFigureOut">
              <a:rPr lang="en-US" smtClean="0">
                <a:solidFill>
                  <a:prstClr val="black"/>
                </a:solidFill>
              </a:rPr>
              <a:pPr/>
              <a:t>6/30/2014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481B9-3FC6-4201-BBC5-D9789DDC37C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33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82594-E76B-4831-B442-35EA7B1B348B}" type="datetimeFigureOut">
              <a:rPr lang="en-US" smtClean="0">
                <a:solidFill>
                  <a:prstClr val="black"/>
                </a:solidFill>
              </a:rPr>
              <a:pPr/>
              <a:t>6/30/2014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481B9-3FC6-4201-BBC5-D9789DDC37C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68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82594-E76B-4831-B442-35EA7B1B348B}" type="datetimeFigureOut">
              <a:rPr lang="en-US" smtClean="0">
                <a:solidFill>
                  <a:prstClr val="black"/>
                </a:solidFill>
              </a:rPr>
              <a:pPr/>
              <a:t>6/30/2014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481B9-3FC6-4201-BBC5-D9789DDC37C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468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82594-E76B-4831-B442-35EA7B1B348B}" type="datetimeFigureOut">
              <a:rPr lang="en-US" smtClean="0">
                <a:solidFill>
                  <a:prstClr val="white"/>
                </a:solidFill>
              </a:rPr>
              <a:pPr/>
              <a:t>6/30/2014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481B9-3FC6-4201-BBC5-D9789DDC37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067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82594-E76B-4831-B442-35EA7B1B348B}" type="datetimeFigureOut">
              <a:rPr lang="en-US" smtClean="0">
                <a:solidFill>
                  <a:prstClr val="white"/>
                </a:solidFill>
              </a:rPr>
              <a:pPr/>
              <a:t>6/30/2014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481B9-3FC6-4201-BBC5-D9789DDC37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3011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82594-E76B-4831-B442-35EA7B1B348B}" type="datetimeFigureOut">
              <a:rPr lang="en-US" smtClean="0">
                <a:solidFill>
                  <a:prstClr val="black"/>
                </a:solidFill>
              </a:rPr>
              <a:pPr/>
              <a:t>6/30/2014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481B9-3FC6-4201-BBC5-D9789DDC37C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373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82594-E76B-4831-B442-35EA7B1B348B}" type="datetimeFigureOut">
              <a:rPr lang="en-US" smtClean="0">
                <a:solidFill>
                  <a:prstClr val="white"/>
                </a:solidFill>
              </a:rPr>
              <a:pPr/>
              <a:t>6/30/2014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481B9-3FC6-4201-BBC5-D9789DDC37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2211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82594-E76B-4831-B442-35EA7B1B348B}" type="datetimeFigureOut">
              <a:rPr lang="en-US" smtClean="0">
                <a:solidFill>
                  <a:prstClr val="black"/>
                </a:solidFill>
              </a:rPr>
              <a:pPr/>
              <a:t>6/30/2014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481B9-3FC6-4201-BBC5-D9789DDC37C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09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382594-E76B-4831-B442-35EA7B1B348B}" type="datetimeFigureOut">
              <a:rPr lang="en-US" smtClean="0">
                <a:solidFill>
                  <a:prstClr val="black"/>
                </a:solidFill>
              </a:rPr>
              <a:pPr/>
              <a:t>6/30/2014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481B9-3FC6-4201-BBC5-D9789DDC37C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592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382594-E76B-4831-B442-35EA7B1B348B}" type="datetimeFigureOut">
              <a:rPr lang="en-US" smtClean="0">
                <a:solidFill>
                  <a:prstClr val="white"/>
                </a:solidFill>
              </a:rPr>
              <a:pPr/>
              <a:t>6/30/2014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5481B9-3FC6-4201-BBC5-D9789DDC37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8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382594-E76B-4831-B442-35EA7B1B348B}" type="datetimeFigureOut">
              <a:rPr lang="en-US" smtClean="0">
                <a:solidFill>
                  <a:prstClr val="black"/>
                </a:solidFill>
              </a:rPr>
              <a:pPr/>
              <a:t>6/30/2014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5481B9-3FC6-4201-BBC5-D9789DDC37C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43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gsasnett@hot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ds.dc.gov/page/individualized-day-supports-toolk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1"/>
            <a:ext cx="82296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dirty="0" smtClean="0"/>
              <a:t>Individualized Day Supports:</a:t>
            </a:r>
            <a:br>
              <a:rPr lang="en-US" sz="4600" dirty="0" smtClean="0"/>
            </a:br>
            <a:r>
              <a:rPr lang="en-US" sz="2700" dirty="0" smtClean="0"/>
              <a:t> </a:t>
            </a: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000" dirty="0" smtClean="0"/>
              <a:t>Supporting a Successful Launch </a:t>
            </a:r>
            <a:br>
              <a:rPr lang="en-US" sz="4000" dirty="0" smtClean="0"/>
            </a:br>
            <a:r>
              <a:rPr lang="en-US" sz="4000" dirty="0" smtClean="0"/>
              <a:t>of this New Service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DC DDA Webinar for Providers and DDA Staff</a:t>
            </a:r>
          </a:p>
          <a:p>
            <a:r>
              <a:rPr lang="en-US" dirty="0" smtClean="0"/>
              <a:t>May 27,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36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Two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807720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088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Three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924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431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Four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83058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475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Five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458199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789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Pages 6-7-8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47774"/>
            <a:ext cx="7162800" cy="492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7145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9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762000"/>
            <a:ext cx="8886825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101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10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10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11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001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405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Us for </a:t>
            </a:r>
            <a:r>
              <a:rPr lang="en-US" dirty="0" err="1" smtClean="0"/>
              <a:t>CoP</a:t>
            </a:r>
            <a:r>
              <a:rPr lang="en-US" dirty="0" smtClean="0"/>
              <a:t> Monthly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Future </a:t>
            </a:r>
            <a:r>
              <a:rPr lang="en-US" dirty="0" err="1"/>
              <a:t>CoP</a:t>
            </a:r>
            <a:r>
              <a:rPr lang="en-US" dirty="0"/>
              <a:t> teleconferences will be the third Friday of every month, from 10:00am to 12:00pm.</a:t>
            </a:r>
          </a:p>
          <a:p>
            <a:endParaRPr lang="en-US" dirty="0"/>
          </a:p>
          <a:p>
            <a:r>
              <a:rPr lang="en-US" dirty="0"/>
              <a:t>Please save these dates and ensure other key staff also have these dates</a:t>
            </a:r>
          </a:p>
          <a:p>
            <a:endParaRPr lang="en-US" dirty="0"/>
          </a:p>
          <a:p>
            <a:r>
              <a:rPr lang="en-US" dirty="0" smtClean="0"/>
              <a:t>Next </a:t>
            </a:r>
            <a:r>
              <a:rPr lang="en-US" dirty="0" err="1" smtClean="0"/>
              <a:t>CoP</a:t>
            </a:r>
            <a:r>
              <a:rPr lang="en-US" dirty="0" smtClean="0"/>
              <a:t> Call is Friday, June 20, 2014</a:t>
            </a:r>
          </a:p>
          <a:p>
            <a:endParaRPr lang="en-US" dirty="0"/>
          </a:p>
          <a:p>
            <a:r>
              <a:rPr lang="en-US" dirty="0" smtClean="0"/>
              <a:t>10:00am to 12:00pm</a:t>
            </a:r>
          </a:p>
          <a:p>
            <a:endParaRPr lang="en-US" dirty="0"/>
          </a:p>
          <a:p>
            <a:r>
              <a:rPr lang="en-US" dirty="0" smtClean="0"/>
              <a:t>Please suggest topics that you’d like to discuss by emailing Genni Sasnett   </a:t>
            </a:r>
            <a:r>
              <a:rPr lang="en-US" dirty="0" smtClean="0">
                <a:hlinkClick r:id="rId2"/>
              </a:rPr>
              <a:t>gsasnett@hotmail.com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60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After today, we will be transitioning from webinars to monthly Community of Practice teleconferences</a:t>
            </a:r>
          </a:p>
          <a:p>
            <a:endParaRPr lang="en-US" dirty="0" smtClean="0"/>
          </a:p>
          <a:p>
            <a:r>
              <a:rPr lang="en-US" dirty="0" smtClean="0"/>
              <a:t>Future </a:t>
            </a:r>
            <a:r>
              <a:rPr lang="en-US" dirty="0" err="1" smtClean="0"/>
              <a:t>CoP</a:t>
            </a:r>
            <a:r>
              <a:rPr lang="en-US" dirty="0" smtClean="0"/>
              <a:t> teleconferences will be the third Friday of every month, from 10:00am to 12:00pm.</a:t>
            </a:r>
          </a:p>
          <a:p>
            <a:endParaRPr lang="en-US" dirty="0"/>
          </a:p>
          <a:p>
            <a:r>
              <a:rPr lang="en-US" dirty="0" smtClean="0"/>
              <a:t>Please save these dates and ensure other key staff also have these dates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86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The FAQ has been updated – questions from March training day have been answered</a:t>
            </a:r>
          </a:p>
          <a:p>
            <a:endParaRPr lang="en-US" dirty="0"/>
          </a:p>
          <a:p>
            <a:r>
              <a:rPr lang="en-US" dirty="0" smtClean="0"/>
              <a:t>Visit DDA’s dedicated webpage for IDS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dds.dc.gov/page/individualized-day-supports-toolkit</a:t>
            </a:r>
            <a:r>
              <a:rPr lang="en-US" sz="2000" dirty="0" smtClean="0"/>
              <a:t> </a:t>
            </a:r>
            <a:endParaRPr lang="en-US" sz="2000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Updates from DDA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1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Due 30 </a:t>
            </a:r>
            <a:r>
              <a:rPr lang="en-US" u="sng" dirty="0" smtClean="0"/>
              <a:t>calendar</a:t>
            </a:r>
            <a:r>
              <a:rPr lang="en-US" dirty="0" smtClean="0"/>
              <a:t> days after service start date</a:t>
            </a:r>
          </a:p>
          <a:p>
            <a:endParaRPr lang="en-US" dirty="0"/>
          </a:p>
          <a:p>
            <a:r>
              <a:rPr lang="en-US" dirty="0" smtClean="0"/>
              <a:t>Transmit via email to DDA Service Coordinator</a:t>
            </a:r>
          </a:p>
          <a:p>
            <a:endParaRPr lang="en-US" dirty="0"/>
          </a:p>
          <a:p>
            <a:r>
              <a:rPr lang="en-US" dirty="0" smtClean="0"/>
              <a:t>Service Coordinator will review, verify completeness and upload CIP into MCIS</a:t>
            </a:r>
          </a:p>
          <a:p>
            <a:endParaRPr lang="en-US" dirty="0"/>
          </a:p>
          <a:p>
            <a:r>
              <a:rPr lang="en-US" dirty="0" smtClean="0"/>
              <a:t>Form introduced today must be used by all IDS providers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On-Going Community Integration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146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If you have passed the 30 calendar day deadline for someone you are already delivering IDS to, you have 7 calendar days from today (May 27) to submit the On-Going Community Integration Plan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On-Going Community Integration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1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Updated On-Going CIP should be transmitted to the Service Coordinator via email whenever:</a:t>
            </a:r>
          </a:p>
          <a:p>
            <a:endParaRPr lang="en-US" sz="1700" dirty="0"/>
          </a:p>
          <a:p>
            <a:pPr lvl="1"/>
            <a:r>
              <a:rPr lang="en-US" dirty="0" smtClean="0"/>
              <a:t>A significant change(s) is made to the CIP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Otherwise quarterly, along with the quarterly report</a:t>
            </a:r>
          </a:p>
          <a:p>
            <a:pPr lvl="1"/>
            <a:endParaRPr lang="en-US" dirty="0"/>
          </a:p>
          <a:p>
            <a:r>
              <a:rPr lang="en-US" dirty="0" smtClean="0"/>
              <a:t>DDA expects more frequent changes will be made during the first quarter/year of service, as you get to know the person and the community opportunities that are the best fit for the person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On-Going Community Integration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Always document in notes any changes that are made to the On-Going CIP and why.</a:t>
            </a:r>
          </a:p>
          <a:p>
            <a:endParaRPr lang="en-US" dirty="0"/>
          </a:p>
          <a:p>
            <a:r>
              <a:rPr lang="en-US" dirty="0" smtClean="0"/>
              <a:t>Always document in notes any deviations to the schedule in the On-Going CIP and reasons for this.</a:t>
            </a:r>
          </a:p>
          <a:p>
            <a:endParaRPr lang="en-US" dirty="0"/>
          </a:p>
          <a:p>
            <a:r>
              <a:rPr lang="en-US" dirty="0" smtClean="0"/>
              <a:t>Only a significant change(s) requires the IDS provider to submit the updated On-Going CIP to the Service Coordinator via email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Changes to the On-Going CIP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23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A person’s IDS authorization is changed – increased or reduced</a:t>
            </a:r>
          </a:p>
          <a:p>
            <a:endParaRPr lang="en-US" dirty="0"/>
          </a:p>
          <a:p>
            <a:r>
              <a:rPr lang="en-US" dirty="0" smtClean="0"/>
              <a:t>A person’s goal(s) change which results in a change in activities and the related skill goals for those activities</a:t>
            </a:r>
          </a:p>
          <a:p>
            <a:endParaRPr lang="en-US" dirty="0"/>
          </a:p>
          <a:p>
            <a:r>
              <a:rPr lang="en-US" dirty="0" smtClean="0"/>
              <a:t>A person’s schedule of activities is significantly changed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counts as a “Significant” 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42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One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8153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393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427</Words>
  <Application>Microsoft Office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Individualized Day Supports:   Supporting a Successful Launch  of this New Service </vt:lpstr>
      <vt:lpstr>Welcome</vt:lpstr>
      <vt:lpstr>Important Updates from DDA</vt:lpstr>
      <vt:lpstr>On-Going Community Integration Plan</vt:lpstr>
      <vt:lpstr>On-Going Community Integration Plan</vt:lpstr>
      <vt:lpstr>On-Going Community Integration Plan</vt:lpstr>
      <vt:lpstr>Making Changes to the On-Going CIP</vt:lpstr>
      <vt:lpstr>What counts as a “Significant” Change?</vt:lpstr>
      <vt:lpstr>Page One</vt:lpstr>
      <vt:lpstr>Page Two</vt:lpstr>
      <vt:lpstr>Page Three</vt:lpstr>
      <vt:lpstr>Page Four</vt:lpstr>
      <vt:lpstr>Page Five</vt:lpstr>
      <vt:lpstr>Pages 6-7-8</vt:lpstr>
      <vt:lpstr>Page 9</vt:lpstr>
      <vt:lpstr>Page 10</vt:lpstr>
      <vt:lpstr>Page 11</vt:lpstr>
      <vt:lpstr>Join Us for CoP Monthly Calls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Officemax</dc:creator>
  <cp:lastModifiedBy>ServUS</cp:lastModifiedBy>
  <cp:revision>65</cp:revision>
  <dcterms:created xsi:type="dcterms:W3CDTF">2014-02-20T15:42:49Z</dcterms:created>
  <dcterms:modified xsi:type="dcterms:W3CDTF">2014-06-30T18:29:37Z</dcterms:modified>
</cp:coreProperties>
</file>