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6" r:id="rId9"/>
    <p:sldId id="264" r:id="rId10"/>
    <p:sldId id="260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CCED7D-1699-4717-92CB-77EDB03F0180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31737F-4545-48E5-B55D-24E87A6E4F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47799"/>
          </a:xfrm>
        </p:spPr>
        <p:txBody>
          <a:bodyPr/>
          <a:lstStyle/>
          <a:p>
            <a:r>
              <a:rPr lang="en-US" dirty="0" smtClean="0"/>
              <a:t>Community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 First Steps for IDS Providers</a:t>
            </a:r>
          </a:p>
          <a:p>
            <a:r>
              <a:rPr lang="en-US" dirty="0" smtClean="0"/>
              <a:t>March 21,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4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Priority #3:	Identify how staff will contribute to the agency’s Community Mapping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What staff will take the lead now and when IDS is up and running?</a:t>
            </a:r>
          </a:p>
          <a:p>
            <a:endParaRPr lang="en-US" dirty="0"/>
          </a:p>
          <a:p>
            <a:r>
              <a:rPr lang="en-US" dirty="0" smtClean="0"/>
              <a:t>How can other types of staff contribute their knowledge…now and later?</a:t>
            </a:r>
          </a:p>
          <a:p>
            <a:endParaRPr lang="en-US" dirty="0"/>
          </a:p>
          <a:p>
            <a:r>
              <a:rPr lang="en-US" dirty="0" smtClean="0"/>
              <a:t>Who else can be asked to contribute information? How will they be asked?  How will the information be collected?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information be collected &amp; stored for easy retrieval by DSPs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1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 knowledge shared initially – in staff meeting or through other “at work” opportunities.  Provide electronic or paper questionnaire to be completed.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On-Going Leads:</a:t>
            </a:r>
            <a:endParaRPr lang="en-US" dirty="0"/>
          </a:p>
          <a:p>
            <a:r>
              <a:rPr lang="en-US" dirty="0" smtClean="0"/>
              <a:t>IDS Alerts by email</a:t>
            </a:r>
          </a:p>
          <a:p>
            <a:pPr lvl="1"/>
            <a:r>
              <a:rPr lang="en-US" dirty="0" smtClean="0"/>
              <a:t>Prizes or other incentives for participation</a:t>
            </a:r>
          </a:p>
          <a:p>
            <a:pPr lvl="1"/>
            <a:r>
              <a:rPr lang="en-US" dirty="0" smtClean="0"/>
              <a:t>Introductions rewarded with cash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Gathering Leads from Existing Agency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7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Have staff who know the person well complete a short profile identifying range of opportunities the person would likely enjoy.</a:t>
            </a:r>
          </a:p>
          <a:p>
            <a:endParaRPr lang="en-US" dirty="0"/>
          </a:p>
          <a:p>
            <a:r>
              <a:rPr lang="en-US" dirty="0" smtClean="0"/>
              <a:t>Have staff likely to be involved in IDS service practice their community mapping skills by researching and developing a list of options that match what the person is looking for.</a:t>
            </a:r>
          </a:p>
          <a:p>
            <a:endParaRPr lang="en-US" dirty="0"/>
          </a:p>
          <a:p>
            <a:r>
              <a:rPr lang="en-US" dirty="0" smtClean="0"/>
              <a:t>Staff should engage in multiple strategies:</a:t>
            </a:r>
          </a:p>
          <a:p>
            <a:pPr lvl="1"/>
            <a:r>
              <a:rPr lang="en-US" dirty="0" smtClean="0"/>
              <a:t>Web-based research</a:t>
            </a:r>
          </a:p>
          <a:p>
            <a:pPr lvl="1"/>
            <a:r>
              <a:rPr lang="en-US" dirty="0" smtClean="0"/>
              <a:t>Asking other agency staff to share ideas</a:t>
            </a:r>
          </a:p>
          <a:p>
            <a:pPr lvl="1"/>
            <a:r>
              <a:rPr lang="en-US" dirty="0" smtClean="0"/>
              <a:t>Identifying and asking other “key informants” for leads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Trial-Run Mapping with a Few Existing Day Service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how agency databases will be managed</a:t>
            </a:r>
          </a:p>
          <a:p>
            <a:endParaRPr lang="en-US" dirty="0"/>
          </a:p>
          <a:p>
            <a:pPr lvl="1"/>
            <a:r>
              <a:rPr lang="en-US" dirty="0" smtClean="0"/>
              <a:t>Who will enter information (could be great paid work experience for someone)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Who will manage/update information over time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will agency keep track of IDS participants involved in the opportunities listed in the database (to avoid too many people using one option)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Steps to Take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8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 fontScale="92500" lnSpcReduction="10000"/>
          </a:bodyPr>
          <a:lstStyle/>
          <a:p>
            <a:endParaRPr lang="en-US" sz="1200" dirty="0" smtClean="0"/>
          </a:p>
          <a:p>
            <a:r>
              <a:rPr lang="en-US" dirty="0" smtClean="0"/>
              <a:t>Establishing a broad knowledge of opportunities for:</a:t>
            </a:r>
          </a:p>
          <a:p>
            <a:pPr lvl="1"/>
            <a:r>
              <a:rPr lang="en-US" dirty="0" smtClean="0"/>
              <a:t>Community  Involvement</a:t>
            </a:r>
          </a:p>
          <a:p>
            <a:pPr lvl="1"/>
            <a:r>
              <a:rPr lang="en-US" dirty="0" smtClean="0"/>
              <a:t>Membership (formal and informal)</a:t>
            </a:r>
          </a:p>
          <a:p>
            <a:pPr lvl="1"/>
            <a:r>
              <a:rPr lang="en-US" dirty="0" smtClean="0"/>
              <a:t>Volunteering</a:t>
            </a:r>
          </a:p>
          <a:p>
            <a:pPr lvl="1"/>
            <a:r>
              <a:rPr lang="en-US" dirty="0" smtClean="0"/>
              <a:t>Learning (through instruction or by doing)</a:t>
            </a:r>
          </a:p>
          <a:p>
            <a:pPr lvl="1"/>
            <a:r>
              <a:rPr lang="en-US" dirty="0" smtClean="0"/>
              <a:t>Exploring and pursuing specific interests</a:t>
            </a:r>
          </a:p>
          <a:p>
            <a:pPr lvl="1"/>
            <a:r>
              <a:rPr lang="en-US" dirty="0" smtClean="0"/>
              <a:t>Meeting like-minded people</a:t>
            </a:r>
          </a:p>
          <a:p>
            <a:pPr lvl="1"/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ooking for opportunities that are not specifically for people with disabilities</a:t>
            </a:r>
          </a:p>
          <a:p>
            <a:endParaRPr lang="en-US" dirty="0"/>
          </a:p>
          <a:p>
            <a:pPr lvl="8"/>
            <a:r>
              <a:rPr lang="en-US" sz="2800" dirty="0" smtClean="0"/>
              <a:t>Beware of Too Much Focus on One-Time Events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9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DSP’s personal knowledge is not enough to develop good Community Integration Plans</a:t>
            </a:r>
          </a:p>
          <a:p>
            <a:endParaRPr lang="en-US" dirty="0" smtClean="0"/>
          </a:p>
          <a:p>
            <a:r>
              <a:rPr lang="en-US" b="1" dirty="0"/>
              <a:t>Community Mapping is the key to high quality IDS </a:t>
            </a:r>
            <a:r>
              <a:rPr lang="en-US" b="1" dirty="0" smtClean="0"/>
              <a:t>service</a:t>
            </a:r>
          </a:p>
          <a:p>
            <a:endParaRPr lang="en-US" dirty="0"/>
          </a:p>
          <a:p>
            <a:r>
              <a:rPr lang="en-US" dirty="0" smtClean="0"/>
              <a:t>Developing Community Integration Plans from “scratch” for each person referred could compromise quality of initial service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Limited By What We Know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24000"/>
            <a:ext cx="47625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68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200" dirty="0" smtClean="0"/>
          </a:p>
          <a:p>
            <a:r>
              <a:rPr lang="en-US" dirty="0" smtClean="0"/>
              <a:t>Cataloguing opportunities is something each IDS agency needs to do</a:t>
            </a:r>
          </a:p>
          <a:p>
            <a:endParaRPr lang="en-US" dirty="0"/>
          </a:p>
          <a:p>
            <a:r>
              <a:rPr lang="en-US" dirty="0" smtClean="0"/>
              <a:t>IDS agencies should be starting now to ensure as much </a:t>
            </a:r>
            <a:r>
              <a:rPr lang="en-US" u="sng" dirty="0" smtClean="0"/>
              <a:t>baseline</a:t>
            </a:r>
            <a:r>
              <a:rPr lang="en-US" dirty="0" smtClean="0"/>
              <a:t> cataloguing as possible is done </a:t>
            </a:r>
            <a:r>
              <a:rPr lang="en-US" u="sng" dirty="0" smtClean="0"/>
              <a:t>before</a:t>
            </a:r>
            <a:r>
              <a:rPr lang="en-US" dirty="0" smtClean="0"/>
              <a:t> anyone is referred for IDS</a:t>
            </a:r>
          </a:p>
          <a:p>
            <a:endParaRPr lang="en-US" dirty="0"/>
          </a:p>
          <a:p>
            <a:r>
              <a:rPr lang="en-US" dirty="0" smtClean="0"/>
              <a:t>This is start-up activity for IDS:  start-up is essential for any new service.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5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Priority #1:	Identify existing websites with searchable information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Develop searchable in-house database for IDS staff to identify best websites to go to. </a:t>
            </a:r>
          </a:p>
          <a:p>
            <a:endParaRPr lang="en-US" dirty="0"/>
          </a:p>
          <a:p>
            <a:r>
              <a:rPr lang="en-US" dirty="0" smtClean="0"/>
              <a:t>Use on-line searchable databases as models for developing your own in-house database listing specific opportunities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information be collected &amp; stored for easy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Choose:</a:t>
            </a:r>
            <a:endParaRPr lang="en-US" b="1" dirty="0"/>
          </a:p>
          <a:p>
            <a:pPr lvl="1"/>
            <a:r>
              <a:rPr lang="en-US" b="1" dirty="0" smtClean="0"/>
              <a:t>Local</a:t>
            </a:r>
            <a:r>
              <a:rPr lang="en-US" dirty="0" smtClean="0"/>
              <a:t> </a:t>
            </a:r>
            <a:r>
              <a:rPr lang="en-US" dirty="0"/>
              <a:t>(you'll go to a physical location)</a:t>
            </a:r>
          </a:p>
          <a:p>
            <a:pPr lvl="1"/>
            <a:r>
              <a:rPr lang="en-US" b="1" dirty="0"/>
              <a:t>Virtual</a:t>
            </a:r>
            <a:r>
              <a:rPr lang="en-US" dirty="0"/>
              <a:t> (you can do it from a computer, your home or anywhere</a:t>
            </a:r>
            <a:r>
              <a:rPr lang="en-US" dirty="0" smtClean="0"/>
              <a:t>!)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Choose:</a:t>
            </a:r>
          </a:p>
          <a:p>
            <a:pPr lvl="1"/>
            <a:r>
              <a:rPr lang="en-US" dirty="0" smtClean="0"/>
              <a:t>Cause Area (10 basic areas; 29 total options)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Choose:</a:t>
            </a:r>
          </a:p>
          <a:p>
            <a:pPr lvl="1"/>
            <a:r>
              <a:rPr lang="en-US" dirty="0" smtClean="0"/>
              <a:t>Kids, 55+, Teens, Groups</a:t>
            </a:r>
          </a:p>
          <a:p>
            <a:endParaRPr lang="en-US" dirty="0" smtClean="0"/>
          </a:p>
          <a:p>
            <a:pPr marL="594360" indent="-457200"/>
            <a:r>
              <a:rPr lang="en-US" b="1" dirty="0"/>
              <a:t>Narrow search by </a:t>
            </a:r>
            <a:r>
              <a:rPr lang="en-US" b="1" dirty="0" smtClean="0"/>
              <a:t>keyword; advanced search option</a:t>
            </a:r>
            <a:endParaRPr lang="en-US" b="1" dirty="0"/>
          </a:p>
          <a:p>
            <a:pPr marL="393192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volunteermatch.org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“neighbors </a:t>
            </a:r>
            <a:r>
              <a:rPr lang="en-US" b="1" dirty="0"/>
              <a:t>getting together to learn something, do something, share something</a:t>
            </a:r>
            <a:r>
              <a:rPr lang="en-US" b="1" dirty="0" smtClean="0"/>
              <a:t>…” </a:t>
            </a:r>
          </a:p>
          <a:p>
            <a:endParaRPr lang="en-US" b="1" dirty="0"/>
          </a:p>
          <a:p>
            <a:r>
              <a:rPr lang="en-US" b="1" dirty="0" smtClean="0"/>
              <a:t>Enter interest area (e.g. knitting, tennis) and Washington, D.C.</a:t>
            </a:r>
          </a:p>
          <a:p>
            <a:endParaRPr lang="en-US" b="1" dirty="0"/>
          </a:p>
          <a:p>
            <a:r>
              <a:rPr lang="en-US" b="1" dirty="0" smtClean="0"/>
              <a:t>Find groups and information on when/where they are next getting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meetup.com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5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Priority #2:	Develop your own searchable database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Enable key search features:</a:t>
            </a:r>
          </a:p>
          <a:p>
            <a:pPr lvl="1"/>
            <a:r>
              <a:rPr lang="en-US" dirty="0" smtClean="0"/>
              <a:t>By Interest </a:t>
            </a:r>
            <a:r>
              <a:rPr lang="en-US" dirty="0"/>
              <a:t>A</a:t>
            </a:r>
            <a:r>
              <a:rPr lang="en-US" dirty="0" smtClean="0"/>
              <a:t>rea</a:t>
            </a:r>
          </a:p>
          <a:p>
            <a:pPr lvl="1"/>
            <a:r>
              <a:rPr lang="en-US" dirty="0" smtClean="0"/>
              <a:t>By Neighborhood, Ward</a:t>
            </a:r>
          </a:p>
          <a:p>
            <a:pPr lvl="1"/>
            <a:r>
              <a:rPr lang="en-US" dirty="0" smtClean="0"/>
              <a:t>By Cost (e.g. free, minimal cost, substantial cost)</a:t>
            </a:r>
          </a:p>
          <a:p>
            <a:pPr lvl="1"/>
            <a:r>
              <a:rPr lang="en-US" dirty="0" smtClean="0"/>
              <a:t>Other search criteria?</a:t>
            </a:r>
          </a:p>
          <a:p>
            <a:pPr lvl="1"/>
            <a:endParaRPr lang="en-US" dirty="0"/>
          </a:p>
          <a:p>
            <a:r>
              <a:rPr lang="en-US" dirty="0" smtClean="0"/>
              <a:t>Develop all relevant data entry fields to enter  each IDS option into database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information be collected &amp; stored for easy retrieval by DSPs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3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510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Community Mapping</vt:lpstr>
      <vt:lpstr>Community Mapping</vt:lpstr>
      <vt:lpstr>Community Mapping</vt:lpstr>
      <vt:lpstr>We Are Limited By What We Know</vt:lpstr>
      <vt:lpstr>Community Mapping</vt:lpstr>
      <vt:lpstr>How will information be collected &amp; stored for easy retrieval</vt:lpstr>
      <vt:lpstr>Example:  volunteermatch.org</vt:lpstr>
      <vt:lpstr>Example:  meetup.com</vt:lpstr>
      <vt:lpstr>How will information be collected &amp; stored for easy retrieval by DSPs</vt:lpstr>
      <vt:lpstr>How will information be collected &amp; stored for easy retrieval by DSPs</vt:lpstr>
      <vt:lpstr>Gathering Leads from Existing Agency Staff</vt:lpstr>
      <vt:lpstr>Do Trial-Run Mapping with a Few Existing Day Service Participants</vt:lpstr>
      <vt:lpstr>Other Key Steps to Take 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Mapping</dc:title>
  <dc:creator>Officemax</dc:creator>
  <cp:lastModifiedBy>ServUS</cp:lastModifiedBy>
  <cp:revision>15</cp:revision>
  <dcterms:created xsi:type="dcterms:W3CDTF">2014-03-17T19:06:52Z</dcterms:created>
  <dcterms:modified xsi:type="dcterms:W3CDTF">2014-06-30T18:27:50Z</dcterms:modified>
</cp:coreProperties>
</file>