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Lst>
  <p:notesMasterIdLst>
    <p:notesMasterId r:id="rId23"/>
  </p:notesMasterIdLst>
  <p:sldIdLst>
    <p:sldId id="256" r:id="rId6"/>
    <p:sldId id="261" r:id="rId7"/>
    <p:sldId id="285" r:id="rId8"/>
    <p:sldId id="283" r:id="rId9"/>
    <p:sldId id="263" r:id="rId10"/>
    <p:sldId id="281" r:id="rId11"/>
    <p:sldId id="290" r:id="rId12"/>
    <p:sldId id="260" r:id="rId13"/>
    <p:sldId id="280" r:id="rId14"/>
    <p:sldId id="292" r:id="rId15"/>
    <p:sldId id="291" r:id="rId16"/>
    <p:sldId id="286" r:id="rId17"/>
    <p:sldId id="288" r:id="rId18"/>
    <p:sldId id="287" r:id="rId19"/>
    <p:sldId id="282" r:id="rId20"/>
    <p:sldId id="284"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9A73C-A5C2-4798-AA57-02DD603B758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FE645B16-5321-4AA9-BC31-85B2A70867BB}">
      <dgm:prSet/>
      <dgm:spPr/>
      <dgm:t>
        <a:bodyPr/>
        <a:lstStyle/>
        <a:p>
          <a:r>
            <a:rPr lang="en-US"/>
            <a:t>Behavioral Supports</a:t>
          </a:r>
        </a:p>
      </dgm:t>
    </dgm:pt>
    <dgm:pt modelId="{C8EA096A-6661-4F18-828F-85A8CB876185}" type="parTrans" cxnId="{25F88CC2-4303-41A6-B1AD-E72B5AB0D412}">
      <dgm:prSet/>
      <dgm:spPr/>
      <dgm:t>
        <a:bodyPr/>
        <a:lstStyle/>
        <a:p>
          <a:endParaRPr lang="en-US"/>
        </a:p>
      </dgm:t>
    </dgm:pt>
    <dgm:pt modelId="{14809DA8-98F0-410D-8506-9CCC616E0212}" type="sibTrans" cxnId="{25F88CC2-4303-41A6-B1AD-E72B5AB0D412}">
      <dgm:prSet/>
      <dgm:spPr/>
      <dgm:t>
        <a:bodyPr/>
        <a:lstStyle/>
        <a:p>
          <a:endParaRPr lang="en-US"/>
        </a:p>
      </dgm:t>
    </dgm:pt>
    <dgm:pt modelId="{C8AFFF66-EBC5-4E12-9963-382383CC8F56}">
      <dgm:prSet/>
      <dgm:spPr/>
      <dgm:t>
        <a:bodyPr/>
        <a:lstStyle/>
        <a:p>
          <a:r>
            <a:rPr lang="en-US"/>
            <a:t>Creative Art Therapies</a:t>
          </a:r>
        </a:p>
      </dgm:t>
    </dgm:pt>
    <dgm:pt modelId="{02D1FA9D-7D7B-4B33-9033-4FF2C3C01557}" type="parTrans" cxnId="{8AE7A5E9-2CD9-4E4F-A32B-CC8C6DC45EB5}">
      <dgm:prSet/>
      <dgm:spPr/>
      <dgm:t>
        <a:bodyPr/>
        <a:lstStyle/>
        <a:p>
          <a:endParaRPr lang="en-US"/>
        </a:p>
      </dgm:t>
    </dgm:pt>
    <dgm:pt modelId="{760BBA57-8C48-44F5-8751-AEA85BB09304}" type="sibTrans" cxnId="{8AE7A5E9-2CD9-4E4F-A32B-CC8C6DC45EB5}">
      <dgm:prSet/>
      <dgm:spPr/>
      <dgm:t>
        <a:bodyPr/>
        <a:lstStyle/>
        <a:p>
          <a:endParaRPr lang="en-US"/>
        </a:p>
      </dgm:t>
    </dgm:pt>
    <dgm:pt modelId="{843397C8-D854-4663-A72B-B0A75B168160}">
      <dgm:prSet/>
      <dgm:spPr/>
      <dgm:t>
        <a:bodyPr/>
        <a:lstStyle/>
        <a:p>
          <a:r>
            <a:rPr lang="en-US"/>
            <a:t>Employment Readiness</a:t>
          </a:r>
        </a:p>
      </dgm:t>
    </dgm:pt>
    <dgm:pt modelId="{8BEA7BCB-330D-48A2-9542-119EF848CA81}" type="parTrans" cxnId="{6D190B42-ACFC-4B5C-9FBD-81BD43E4662F}">
      <dgm:prSet/>
      <dgm:spPr/>
      <dgm:t>
        <a:bodyPr/>
        <a:lstStyle/>
        <a:p>
          <a:endParaRPr lang="en-US"/>
        </a:p>
      </dgm:t>
    </dgm:pt>
    <dgm:pt modelId="{2BF0CF6F-88A4-46F8-8057-F1E9B1865661}" type="sibTrans" cxnId="{6D190B42-ACFC-4B5C-9FBD-81BD43E4662F}">
      <dgm:prSet/>
      <dgm:spPr/>
      <dgm:t>
        <a:bodyPr/>
        <a:lstStyle/>
        <a:p>
          <a:endParaRPr lang="en-US"/>
        </a:p>
      </dgm:t>
    </dgm:pt>
    <dgm:pt modelId="{C13E4103-0E4E-4558-B3CD-0D7781809ED8}">
      <dgm:prSet/>
      <dgm:spPr/>
      <dgm:t>
        <a:bodyPr/>
        <a:lstStyle/>
        <a:p>
          <a:r>
            <a:rPr lang="en-US"/>
            <a:t>Family Training</a:t>
          </a:r>
        </a:p>
      </dgm:t>
    </dgm:pt>
    <dgm:pt modelId="{AB7B58D9-2189-492D-A88D-F666520F6845}" type="parTrans" cxnId="{418427A3-BB96-4587-802E-E8796748B58E}">
      <dgm:prSet/>
      <dgm:spPr/>
      <dgm:t>
        <a:bodyPr/>
        <a:lstStyle/>
        <a:p>
          <a:endParaRPr lang="en-US"/>
        </a:p>
      </dgm:t>
    </dgm:pt>
    <dgm:pt modelId="{397E1D06-67A4-4F92-8EC8-691B16E39D50}" type="sibTrans" cxnId="{418427A3-BB96-4587-802E-E8796748B58E}">
      <dgm:prSet/>
      <dgm:spPr/>
      <dgm:t>
        <a:bodyPr/>
        <a:lstStyle/>
        <a:p>
          <a:endParaRPr lang="en-US"/>
        </a:p>
      </dgm:t>
    </dgm:pt>
    <dgm:pt modelId="{24300308-27B4-4AFD-8732-D8A1047A2D8E}">
      <dgm:prSet/>
      <dgm:spPr/>
      <dgm:t>
        <a:bodyPr/>
        <a:lstStyle/>
        <a:p>
          <a:r>
            <a:rPr lang="en-US"/>
            <a:t>In-home Supports</a:t>
          </a:r>
        </a:p>
      </dgm:t>
    </dgm:pt>
    <dgm:pt modelId="{E009F02D-2569-48C8-AEE8-0986F52630D3}" type="parTrans" cxnId="{9E1AB71F-CA59-47B7-AE00-AD679B5CBE08}">
      <dgm:prSet/>
      <dgm:spPr/>
      <dgm:t>
        <a:bodyPr/>
        <a:lstStyle/>
        <a:p>
          <a:endParaRPr lang="en-US"/>
        </a:p>
      </dgm:t>
    </dgm:pt>
    <dgm:pt modelId="{520BDDCA-345E-4870-95E6-EFEAF42B333F}" type="sibTrans" cxnId="{9E1AB71F-CA59-47B7-AE00-AD679B5CBE08}">
      <dgm:prSet/>
      <dgm:spPr/>
      <dgm:t>
        <a:bodyPr/>
        <a:lstStyle/>
        <a:p>
          <a:endParaRPr lang="en-US"/>
        </a:p>
      </dgm:t>
    </dgm:pt>
    <dgm:pt modelId="{8D07B974-8034-4C7F-868F-22C57EDF6A1E}">
      <dgm:prSet/>
      <dgm:spPr/>
      <dgm:t>
        <a:bodyPr/>
        <a:lstStyle/>
        <a:p>
          <a:r>
            <a:rPr lang="en-US"/>
            <a:t>Parenting Supports</a:t>
          </a:r>
        </a:p>
      </dgm:t>
    </dgm:pt>
    <dgm:pt modelId="{A789B5FE-4D41-4D8F-8A32-1479C82FB784}" type="parTrans" cxnId="{AC532067-1070-405F-8D83-9487013869B8}">
      <dgm:prSet/>
      <dgm:spPr/>
      <dgm:t>
        <a:bodyPr/>
        <a:lstStyle/>
        <a:p>
          <a:endParaRPr lang="en-US"/>
        </a:p>
      </dgm:t>
    </dgm:pt>
    <dgm:pt modelId="{53C90BB9-BABF-4291-BF1B-2EDCE482B2CE}" type="sibTrans" cxnId="{AC532067-1070-405F-8D83-9487013869B8}">
      <dgm:prSet/>
      <dgm:spPr/>
      <dgm:t>
        <a:bodyPr/>
        <a:lstStyle/>
        <a:p>
          <a:endParaRPr lang="en-US"/>
        </a:p>
      </dgm:t>
    </dgm:pt>
    <dgm:pt modelId="{4EF3FB81-B207-4C5D-9185-10E2CB6872E7}">
      <dgm:prSet/>
      <dgm:spPr/>
      <dgm:t>
        <a:bodyPr/>
        <a:lstStyle/>
        <a:p>
          <a:r>
            <a:rPr lang="en-US"/>
            <a:t>Speech, Hearing and Language</a:t>
          </a:r>
        </a:p>
      </dgm:t>
    </dgm:pt>
    <dgm:pt modelId="{17538FC9-EEF7-473F-AC8B-132525BFF965}" type="parTrans" cxnId="{D771159D-8EA2-41DE-9D08-B2386AE5441C}">
      <dgm:prSet/>
      <dgm:spPr/>
      <dgm:t>
        <a:bodyPr/>
        <a:lstStyle/>
        <a:p>
          <a:endParaRPr lang="en-US"/>
        </a:p>
      </dgm:t>
    </dgm:pt>
    <dgm:pt modelId="{7174515E-9753-415E-8E92-702C6E536F30}" type="sibTrans" cxnId="{D771159D-8EA2-41DE-9D08-B2386AE5441C}">
      <dgm:prSet/>
      <dgm:spPr/>
      <dgm:t>
        <a:bodyPr/>
        <a:lstStyle/>
        <a:p>
          <a:endParaRPr lang="en-US"/>
        </a:p>
      </dgm:t>
    </dgm:pt>
    <dgm:pt modelId="{9AE508A8-314E-4FDC-B7C7-EFDCDAF7E063}">
      <dgm:prSet/>
      <dgm:spPr/>
      <dgm:t>
        <a:bodyPr/>
        <a:lstStyle/>
        <a:p>
          <a:r>
            <a:rPr lang="en-US"/>
            <a:t>Supported Employment</a:t>
          </a:r>
        </a:p>
      </dgm:t>
    </dgm:pt>
    <dgm:pt modelId="{F3EEB4B8-5946-4D72-9E04-34E309A9F701}" type="parTrans" cxnId="{E2723B72-1ACB-4B29-A637-B87901FDE158}">
      <dgm:prSet/>
      <dgm:spPr/>
      <dgm:t>
        <a:bodyPr/>
        <a:lstStyle/>
        <a:p>
          <a:endParaRPr lang="en-US"/>
        </a:p>
      </dgm:t>
    </dgm:pt>
    <dgm:pt modelId="{E78946EA-AF63-4625-B6E0-E133C7A0E1B2}" type="sibTrans" cxnId="{E2723B72-1ACB-4B29-A637-B87901FDE158}">
      <dgm:prSet/>
      <dgm:spPr/>
      <dgm:t>
        <a:bodyPr/>
        <a:lstStyle/>
        <a:p>
          <a:endParaRPr lang="en-US"/>
        </a:p>
      </dgm:t>
    </dgm:pt>
    <dgm:pt modelId="{2ABD3D3F-2703-4087-B8D4-E49786ED0C42}">
      <dgm:prSet/>
      <dgm:spPr/>
      <dgm:t>
        <a:bodyPr/>
        <a:lstStyle/>
        <a:p>
          <a:r>
            <a:rPr lang="en-US"/>
            <a:t>Nutrition</a:t>
          </a:r>
        </a:p>
      </dgm:t>
    </dgm:pt>
    <dgm:pt modelId="{57C85E9E-0637-4B30-AACC-FDB225FCD7A0}" type="parTrans" cxnId="{24F63416-42A9-46C1-AD52-2CA956EAFC7A}">
      <dgm:prSet/>
      <dgm:spPr/>
      <dgm:t>
        <a:bodyPr/>
        <a:lstStyle/>
        <a:p>
          <a:endParaRPr lang="en-US"/>
        </a:p>
      </dgm:t>
    </dgm:pt>
    <dgm:pt modelId="{CA0C7DD9-42ED-4CF0-8B52-97F42A706CDE}" type="sibTrans" cxnId="{24F63416-42A9-46C1-AD52-2CA956EAFC7A}">
      <dgm:prSet/>
      <dgm:spPr/>
      <dgm:t>
        <a:bodyPr/>
        <a:lstStyle/>
        <a:p>
          <a:endParaRPr lang="en-US"/>
        </a:p>
      </dgm:t>
    </dgm:pt>
    <dgm:pt modelId="{98358055-5BBA-43C6-8A68-7CF68025489A}">
      <dgm:prSet/>
      <dgm:spPr/>
      <dgm:t>
        <a:bodyPr/>
        <a:lstStyle/>
        <a:p>
          <a:r>
            <a:rPr lang="en-US"/>
            <a:t>Fitness</a:t>
          </a:r>
        </a:p>
      </dgm:t>
    </dgm:pt>
    <dgm:pt modelId="{F75862BF-2A89-49EB-A60E-66BBD020E56A}" type="parTrans" cxnId="{29E7EB28-AB50-49A2-8773-CB4877E43FE4}">
      <dgm:prSet/>
      <dgm:spPr/>
      <dgm:t>
        <a:bodyPr/>
        <a:lstStyle/>
        <a:p>
          <a:endParaRPr lang="en-US"/>
        </a:p>
      </dgm:t>
    </dgm:pt>
    <dgm:pt modelId="{05AE12FD-F585-44C5-B256-2DB0607E0320}" type="sibTrans" cxnId="{29E7EB28-AB50-49A2-8773-CB4877E43FE4}">
      <dgm:prSet/>
      <dgm:spPr/>
      <dgm:t>
        <a:bodyPr/>
        <a:lstStyle/>
        <a:p>
          <a:endParaRPr lang="en-US"/>
        </a:p>
      </dgm:t>
    </dgm:pt>
    <dgm:pt modelId="{CFE4B853-7061-4C19-90B7-1767972A6C60}">
      <dgm:prSet/>
      <dgm:spPr/>
      <dgm:t>
        <a:bodyPr/>
        <a:lstStyle/>
        <a:p>
          <a:r>
            <a:rPr lang="en-US"/>
            <a:t>Bereavement</a:t>
          </a:r>
        </a:p>
      </dgm:t>
    </dgm:pt>
    <dgm:pt modelId="{F13642AB-3134-494B-A0F6-BF322DBF843E}" type="parTrans" cxnId="{471D8CD3-7E63-45C8-87AC-56A40B8BA7D8}">
      <dgm:prSet/>
      <dgm:spPr/>
      <dgm:t>
        <a:bodyPr/>
        <a:lstStyle/>
        <a:p>
          <a:endParaRPr lang="en-US"/>
        </a:p>
      </dgm:t>
    </dgm:pt>
    <dgm:pt modelId="{8F4991B3-B4E3-477A-9F64-A7FC9B4C165A}" type="sibTrans" cxnId="{471D8CD3-7E63-45C8-87AC-56A40B8BA7D8}">
      <dgm:prSet/>
      <dgm:spPr/>
      <dgm:t>
        <a:bodyPr/>
        <a:lstStyle/>
        <a:p>
          <a:endParaRPr lang="en-US"/>
        </a:p>
      </dgm:t>
    </dgm:pt>
    <dgm:pt modelId="{6977C601-B27B-4938-969D-993C2C794040}">
      <dgm:prSet/>
      <dgm:spPr/>
      <dgm:t>
        <a:bodyPr/>
        <a:lstStyle/>
        <a:p>
          <a:r>
            <a:rPr lang="en-US"/>
            <a:t>Supported Living Periodic</a:t>
          </a:r>
        </a:p>
      </dgm:t>
    </dgm:pt>
    <dgm:pt modelId="{35542E4D-8192-4E11-84A3-3ED92CB20B35}" type="parTrans" cxnId="{819BD4A8-31A8-40DC-985E-9C4179243229}">
      <dgm:prSet/>
      <dgm:spPr/>
      <dgm:t>
        <a:bodyPr/>
        <a:lstStyle/>
        <a:p>
          <a:endParaRPr lang="en-US"/>
        </a:p>
      </dgm:t>
    </dgm:pt>
    <dgm:pt modelId="{E560447B-73ED-4FE5-A8DD-6B35C794AF05}" type="sibTrans" cxnId="{819BD4A8-31A8-40DC-985E-9C4179243229}">
      <dgm:prSet/>
      <dgm:spPr/>
      <dgm:t>
        <a:bodyPr/>
        <a:lstStyle/>
        <a:p>
          <a:endParaRPr lang="en-US"/>
        </a:p>
      </dgm:t>
    </dgm:pt>
    <dgm:pt modelId="{25DFACDB-5AE7-438F-9AC7-E674938555EC}" type="pres">
      <dgm:prSet presAssocID="{5259A73C-A5C2-4798-AA57-02DD603B7584}" presName="diagram" presStyleCnt="0">
        <dgm:presLayoutVars>
          <dgm:dir/>
          <dgm:resizeHandles val="exact"/>
        </dgm:presLayoutVars>
      </dgm:prSet>
      <dgm:spPr/>
    </dgm:pt>
    <dgm:pt modelId="{6115DD03-A478-466A-A665-6C9F93F16B15}" type="pres">
      <dgm:prSet presAssocID="{FE645B16-5321-4AA9-BC31-85B2A70867BB}" presName="node" presStyleLbl="node1" presStyleIdx="0" presStyleCnt="12">
        <dgm:presLayoutVars>
          <dgm:bulletEnabled val="1"/>
        </dgm:presLayoutVars>
      </dgm:prSet>
      <dgm:spPr/>
    </dgm:pt>
    <dgm:pt modelId="{7BC5DD55-4A11-4FFC-A8F9-567E54FC122A}" type="pres">
      <dgm:prSet presAssocID="{14809DA8-98F0-410D-8506-9CCC616E0212}" presName="sibTrans" presStyleCnt="0"/>
      <dgm:spPr/>
    </dgm:pt>
    <dgm:pt modelId="{D5B350D0-BB55-40AC-9708-0A7B3E532A66}" type="pres">
      <dgm:prSet presAssocID="{C8AFFF66-EBC5-4E12-9963-382383CC8F56}" presName="node" presStyleLbl="node1" presStyleIdx="1" presStyleCnt="12">
        <dgm:presLayoutVars>
          <dgm:bulletEnabled val="1"/>
        </dgm:presLayoutVars>
      </dgm:prSet>
      <dgm:spPr/>
    </dgm:pt>
    <dgm:pt modelId="{C5A8414B-8A51-4686-A31A-83F702E3776D}" type="pres">
      <dgm:prSet presAssocID="{760BBA57-8C48-44F5-8751-AEA85BB09304}" presName="sibTrans" presStyleCnt="0"/>
      <dgm:spPr/>
    </dgm:pt>
    <dgm:pt modelId="{65FA53F8-D35C-4B4A-9A41-25E0BA68580D}" type="pres">
      <dgm:prSet presAssocID="{843397C8-D854-4663-A72B-B0A75B168160}" presName="node" presStyleLbl="node1" presStyleIdx="2" presStyleCnt="12">
        <dgm:presLayoutVars>
          <dgm:bulletEnabled val="1"/>
        </dgm:presLayoutVars>
      </dgm:prSet>
      <dgm:spPr/>
    </dgm:pt>
    <dgm:pt modelId="{D8169B64-D2D7-4D87-A0F8-4625F7986BA5}" type="pres">
      <dgm:prSet presAssocID="{2BF0CF6F-88A4-46F8-8057-F1E9B1865661}" presName="sibTrans" presStyleCnt="0"/>
      <dgm:spPr/>
    </dgm:pt>
    <dgm:pt modelId="{8ABA736D-81F8-452C-B3BF-DE6013068B73}" type="pres">
      <dgm:prSet presAssocID="{C13E4103-0E4E-4558-B3CD-0D7781809ED8}" presName="node" presStyleLbl="node1" presStyleIdx="3" presStyleCnt="12">
        <dgm:presLayoutVars>
          <dgm:bulletEnabled val="1"/>
        </dgm:presLayoutVars>
      </dgm:prSet>
      <dgm:spPr/>
    </dgm:pt>
    <dgm:pt modelId="{8FEED750-206C-472A-90C8-6B949069FB80}" type="pres">
      <dgm:prSet presAssocID="{397E1D06-67A4-4F92-8EC8-691B16E39D50}" presName="sibTrans" presStyleCnt="0"/>
      <dgm:spPr/>
    </dgm:pt>
    <dgm:pt modelId="{E2334E65-91AC-4D1A-8B2E-FE0F44629AF6}" type="pres">
      <dgm:prSet presAssocID="{24300308-27B4-4AFD-8732-D8A1047A2D8E}" presName="node" presStyleLbl="node1" presStyleIdx="4" presStyleCnt="12">
        <dgm:presLayoutVars>
          <dgm:bulletEnabled val="1"/>
        </dgm:presLayoutVars>
      </dgm:prSet>
      <dgm:spPr/>
    </dgm:pt>
    <dgm:pt modelId="{6D65260A-C389-4AD1-8848-E9BAC1D84C93}" type="pres">
      <dgm:prSet presAssocID="{520BDDCA-345E-4870-95E6-EFEAF42B333F}" presName="sibTrans" presStyleCnt="0"/>
      <dgm:spPr/>
    </dgm:pt>
    <dgm:pt modelId="{65F50213-A946-4A0F-9F54-8BFC98D477D7}" type="pres">
      <dgm:prSet presAssocID="{8D07B974-8034-4C7F-868F-22C57EDF6A1E}" presName="node" presStyleLbl="node1" presStyleIdx="5" presStyleCnt="12">
        <dgm:presLayoutVars>
          <dgm:bulletEnabled val="1"/>
        </dgm:presLayoutVars>
      </dgm:prSet>
      <dgm:spPr/>
    </dgm:pt>
    <dgm:pt modelId="{63EB3B2C-0599-440B-980D-19333EBFB594}" type="pres">
      <dgm:prSet presAssocID="{53C90BB9-BABF-4291-BF1B-2EDCE482B2CE}" presName="sibTrans" presStyleCnt="0"/>
      <dgm:spPr/>
    </dgm:pt>
    <dgm:pt modelId="{B89B48A8-8843-4612-ADF3-7ED285DCDC26}" type="pres">
      <dgm:prSet presAssocID="{4EF3FB81-B207-4C5D-9185-10E2CB6872E7}" presName="node" presStyleLbl="node1" presStyleIdx="6" presStyleCnt="12">
        <dgm:presLayoutVars>
          <dgm:bulletEnabled val="1"/>
        </dgm:presLayoutVars>
      </dgm:prSet>
      <dgm:spPr/>
    </dgm:pt>
    <dgm:pt modelId="{C73D6239-1282-4359-9E30-C7670F6725BE}" type="pres">
      <dgm:prSet presAssocID="{7174515E-9753-415E-8E92-702C6E536F30}" presName="sibTrans" presStyleCnt="0"/>
      <dgm:spPr/>
    </dgm:pt>
    <dgm:pt modelId="{9CDE568A-ACD0-46B2-857D-37239F039B70}" type="pres">
      <dgm:prSet presAssocID="{9AE508A8-314E-4FDC-B7C7-EFDCDAF7E063}" presName="node" presStyleLbl="node1" presStyleIdx="7" presStyleCnt="12">
        <dgm:presLayoutVars>
          <dgm:bulletEnabled val="1"/>
        </dgm:presLayoutVars>
      </dgm:prSet>
      <dgm:spPr/>
    </dgm:pt>
    <dgm:pt modelId="{B07F7196-C6E6-434E-B910-878C7B2DF597}" type="pres">
      <dgm:prSet presAssocID="{E78946EA-AF63-4625-B6E0-E133C7A0E1B2}" presName="sibTrans" presStyleCnt="0"/>
      <dgm:spPr/>
    </dgm:pt>
    <dgm:pt modelId="{E0C04770-4894-4A09-B0F4-9F2EF5986953}" type="pres">
      <dgm:prSet presAssocID="{2ABD3D3F-2703-4087-B8D4-E49786ED0C42}" presName="node" presStyleLbl="node1" presStyleIdx="8" presStyleCnt="12">
        <dgm:presLayoutVars>
          <dgm:bulletEnabled val="1"/>
        </dgm:presLayoutVars>
      </dgm:prSet>
      <dgm:spPr/>
    </dgm:pt>
    <dgm:pt modelId="{78921DB8-471E-40FB-B8A6-76EEEEB69209}" type="pres">
      <dgm:prSet presAssocID="{CA0C7DD9-42ED-4CF0-8B52-97F42A706CDE}" presName="sibTrans" presStyleCnt="0"/>
      <dgm:spPr/>
    </dgm:pt>
    <dgm:pt modelId="{129CFF1B-8E04-4036-9C0B-21B70F28DC38}" type="pres">
      <dgm:prSet presAssocID="{98358055-5BBA-43C6-8A68-7CF68025489A}" presName="node" presStyleLbl="node1" presStyleIdx="9" presStyleCnt="12">
        <dgm:presLayoutVars>
          <dgm:bulletEnabled val="1"/>
        </dgm:presLayoutVars>
      </dgm:prSet>
      <dgm:spPr/>
    </dgm:pt>
    <dgm:pt modelId="{B7A559A2-87FE-4A5F-8BF5-1D8EE5955147}" type="pres">
      <dgm:prSet presAssocID="{05AE12FD-F585-44C5-B256-2DB0607E0320}" presName="sibTrans" presStyleCnt="0"/>
      <dgm:spPr/>
    </dgm:pt>
    <dgm:pt modelId="{966E02F3-8A5D-4AB9-BE17-A48C2DAEFCC1}" type="pres">
      <dgm:prSet presAssocID="{CFE4B853-7061-4C19-90B7-1767972A6C60}" presName="node" presStyleLbl="node1" presStyleIdx="10" presStyleCnt="12">
        <dgm:presLayoutVars>
          <dgm:bulletEnabled val="1"/>
        </dgm:presLayoutVars>
      </dgm:prSet>
      <dgm:spPr/>
    </dgm:pt>
    <dgm:pt modelId="{E90908F7-B1EE-47B7-81ED-0DB4449288E2}" type="pres">
      <dgm:prSet presAssocID="{8F4991B3-B4E3-477A-9F64-A7FC9B4C165A}" presName="sibTrans" presStyleCnt="0"/>
      <dgm:spPr/>
    </dgm:pt>
    <dgm:pt modelId="{BDDAA903-C87A-42E5-81D5-2ADF61A6DBC0}" type="pres">
      <dgm:prSet presAssocID="{6977C601-B27B-4938-969D-993C2C794040}" presName="node" presStyleLbl="node1" presStyleIdx="11" presStyleCnt="12">
        <dgm:presLayoutVars>
          <dgm:bulletEnabled val="1"/>
        </dgm:presLayoutVars>
      </dgm:prSet>
      <dgm:spPr/>
    </dgm:pt>
  </dgm:ptLst>
  <dgm:cxnLst>
    <dgm:cxn modelId="{11DEB107-2AEC-431C-94F3-E6D322FA6AC1}" type="presOf" srcId="{6977C601-B27B-4938-969D-993C2C794040}" destId="{BDDAA903-C87A-42E5-81D5-2ADF61A6DBC0}" srcOrd="0" destOrd="0" presId="urn:microsoft.com/office/officeart/2005/8/layout/default"/>
    <dgm:cxn modelId="{C8812A0B-0876-400B-994A-52C07455E488}" type="presOf" srcId="{843397C8-D854-4663-A72B-B0A75B168160}" destId="{65FA53F8-D35C-4B4A-9A41-25E0BA68580D}" srcOrd="0" destOrd="0" presId="urn:microsoft.com/office/officeart/2005/8/layout/default"/>
    <dgm:cxn modelId="{A3DDD811-68BB-400C-9952-5A0057E5BA76}" type="presOf" srcId="{5259A73C-A5C2-4798-AA57-02DD603B7584}" destId="{25DFACDB-5AE7-438F-9AC7-E674938555EC}" srcOrd="0" destOrd="0" presId="urn:microsoft.com/office/officeart/2005/8/layout/default"/>
    <dgm:cxn modelId="{24F63416-42A9-46C1-AD52-2CA956EAFC7A}" srcId="{5259A73C-A5C2-4798-AA57-02DD603B7584}" destId="{2ABD3D3F-2703-4087-B8D4-E49786ED0C42}" srcOrd="8" destOrd="0" parTransId="{57C85E9E-0637-4B30-AACC-FDB225FCD7A0}" sibTransId="{CA0C7DD9-42ED-4CF0-8B52-97F42A706CDE}"/>
    <dgm:cxn modelId="{2C699C17-7691-4780-B53D-B314C2E0338F}" type="presOf" srcId="{2ABD3D3F-2703-4087-B8D4-E49786ED0C42}" destId="{E0C04770-4894-4A09-B0F4-9F2EF5986953}" srcOrd="0" destOrd="0" presId="urn:microsoft.com/office/officeart/2005/8/layout/default"/>
    <dgm:cxn modelId="{4856B51B-1BE8-4E6D-B728-865ABFD80B34}" type="presOf" srcId="{8D07B974-8034-4C7F-868F-22C57EDF6A1E}" destId="{65F50213-A946-4A0F-9F54-8BFC98D477D7}" srcOrd="0" destOrd="0" presId="urn:microsoft.com/office/officeart/2005/8/layout/default"/>
    <dgm:cxn modelId="{9E1AB71F-CA59-47B7-AE00-AD679B5CBE08}" srcId="{5259A73C-A5C2-4798-AA57-02DD603B7584}" destId="{24300308-27B4-4AFD-8732-D8A1047A2D8E}" srcOrd="4" destOrd="0" parTransId="{E009F02D-2569-48C8-AEE8-0986F52630D3}" sibTransId="{520BDDCA-345E-4870-95E6-EFEAF42B333F}"/>
    <dgm:cxn modelId="{5AE8C620-54B8-44F5-9939-0A1CC82237A6}" type="presOf" srcId="{C8AFFF66-EBC5-4E12-9963-382383CC8F56}" destId="{D5B350D0-BB55-40AC-9708-0A7B3E532A66}" srcOrd="0" destOrd="0" presId="urn:microsoft.com/office/officeart/2005/8/layout/default"/>
    <dgm:cxn modelId="{29E7EB28-AB50-49A2-8773-CB4877E43FE4}" srcId="{5259A73C-A5C2-4798-AA57-02DD603B7584}" destId="{98358055-5BBA-43C6-8A68-7CF68025489A}" srcOrd="9" destOrd="0" parTransId="{F75862BF-2A89-49EB-A60E-66BBD020E56A}" sibTransId="{05AE12FD-F585-44C5-B256-2DB0607E0320}"/>
    <dgm:cxn modelId="{4CAAA93C-EFE1-4C88-9990-47CF4EC8B774}" type="presOf" srcId="{24300308-27B4-4AFD-8732-D8A1047A2D8E}" destId="{E2334E65-91AC-4D1A-8B2E-FE0F44629AF6}" srcOrd="0" destOrd="0" presId="urn:microsoft.com/office/officeart/2005/8/layout/default"/>
    <dgm:cxn modelId="{6D190B42-ACFC-4B5C-9FBD-81BD43E4662F}" srcId="{5259A73C-A5C2-4798-AA57-02DD603B7584}" destId="{843397C8-D854-4663-A72B-B0A75B168160}" srcOrd="2" destOrd="0" parTransId="{8BEA7BCB-330D-48A2-9542-119EF848CA81}" sibTransId="{2BF0CF6F-88A4-46F8-8057-F1E9B1865661}"/>
    <dgm:cxn modelId="{735CC965-512E-4E40-993F-C6E21A9EAAFA}" type="presOf" srcId="{CFE4B853-7061-4C19-90B7-1767972A6C60}" destId="{966E02F3-8A5D-4AB9-BE17-A48C2DAEFCC1}" srcOrd="0" destOrd="0" presId="urn:microsoft.com/office/officeart/2005/8/layout/default"/>
    <dgm:cxn modelId="{AC532067-1070-405F-8D83-9487013869B8}" srcId="{5259A73C-A5C2-4798-AA57-02DD603B7584}" destId="{8D07B974-8034-4C7F-868F-22C57EDF6A1E}" srcOrd="5" destOrd="0" parTransId="{A789B5FE-4D41-4D8F-8A32-1479C82FB784}" sibTransId="{53C90BB9-BABF-4291-BF1B-2EDCE482B2CE}"/>
    <dgm:cxn modelId="{E2723B72-1ACB-4B29-A637-B87901FDE158}" srcId="{5259A73C-A5C2-4798-AA57-02DD603B7584}" destId="{9AE508A8-314E-4FDC-B7C7-EFDCDAF7E063}" srcOrd="7" destOrd="0" parTransId="{F3EEB4B8-5946-4D72-9E04-34E309A9F701}" sibTransId="{E78946EA-AF63-4625-B6E0-E133C7A0E1B2}"/>
    <dgm:cxn modelId="{96E0F359-63EF-4223-A722-02698F1F0260}" type="presOf" srcId="{4EF3FB81-B207-4C5D-9185-10E2CB6872E7}" destId="{B89B48A8-8843-4612-ADF3-7ED285DCDC26}" srcOrd="0" destOrd="0" presId="urn:microsoft.com/office/officeart/2005/8/layout/default"/>
    <dgm:cxn modelId="{BCD9268E-0308-4DAB-8B0D-D4FDF1FE24A0}" type="presOf" srcId="{C13E4103-0E4E-4558-B3CD-0D7781809ED8}" destId="{8ABA736D-81F8-452C-B3BF-DE6013068B73}" srcOrd="0" destOrd="0" presId="urn:microsoft.com/office/officeart/2005/8/layout/default"/>
    <dgm:cxn modelId="{AFB18797-5FDF-42CC-9188-D6871121862E}" type="presOf" srcId="{FE645B16-5321-4AA9-BC31-85B2A70867BB}" destId="{6115DD03-A478-466A-A665-6C9F93F16B15}" srcOrd="0" destOrd="0" presId="urn:microsoft.com/office/officeart/2005/8/layout/default"/>
    <dgm:cxn modelId="{D771159D-8EA2-41DE-9D08-B2386AE5441C}" srcId="{5259A73C-A5C2-4798-AA57-02DD603B7584}" destId="{4EF3FB81-B207-4C5D-9185-10E2CB6872E7}" srcOrd="6" destOrd="0" parTransId="{17538FC9-EEF7-473F-AC8B-132525BFF965}" sibTransId="{7174515E-9753-415E-8E92-702C6E536F30}"/>
    <dgm:cxn modelId="{418427A3-BB96-4587-802E-E8796748B58E}" srcId="{5259A73C-A5C2-4798-AA57-02DD603B7584}" destId="{C13E4103-0E4E-4558-B3CD-0D7781809ED8}" srcOrd="3" destOrd="0" parTransId="{AB7B58D9-2189-492D-A88D-F666520F6845}" sibTransId="{397E1D06-67A4-4F92-8EC8-691B16E39D50}"/>
    <dgm:cxn modelId="{819BD4A8-31A8-40DC-985E-9C4179243229}" srcId="{5259A73C-A5C2-4798-AA57-02DD603B7584}" destId="{6977C601-B27B-4938-969D-993C2C794040}" srcOrd="11" destOrd="0" parTransId="{35542E4D-8192-4E11-84A3-3ED92CB20B35}" sibTransId="{E560447B-73ED-4FE5-A8DD-6B35C794AF05}"/>
    <dgm:cxn modelId="{25F88CC2-4303-41A6-B1AD-E72B5AB0D412}" srcId="{5259A73C-A5C2-4798-AA57-02DD603B7584}" destId="{FE645B16-5321-4AA9-BC31-85B2A70867BB}" srcOrd="0" destOrd="0" parTransId="{C8EA096A-6661-4F18-828F-85A8CB876185}" sibTransId="{14809DA8-98F0-410D-8506-9CCC616E0212}"/>
    <dgm:cxn modelId="{4C8709CC-C8C4-42FA-B395-E8AF382CB8E7}" type="presOf" srcId="{98358055-5BBA-43C6-8A68-7CF68025489A}" destId="{129CFF1B-8E04-4036-9C0B-21B70F28DC38}" srcOrd="0" destOrd="0" presId="urn:microsoft.com/office/officeart/2005/8/layout/default"/>
    <dgm:cxn modelId="{471D8CD3-7E63-45C8-87AC-56A40B8BA7D8}" srcId="{5259A73C-A5C2-4798-AA57-02DD603B7584}" destId="{CFE4B853-7061-4C19-90B7-1767972A6C60}" srcOrd="10" destOrd="0" parTransId="{F13642AB-3134-494B-A0F6-BF322DBF843E}" sibTransId="{8F4991B3-B4E3-477A-9F64-A7FC9B4C165A}"/>
    <dgm:cxn modelId="{8AE7A5E9-2CD9-4E4F-A32B-CC8C6DC45EB5}" srcId="{5259A73C-A5C2-4798-AA57-02DD603B7584}" destId="{C8AFFF66-EBC5-4E12-9963-382383CC8F56}" srcOrd="1" destOrd="0" parTransId="{02D1FA9D-7D7B-4B33-9033-4FF2C3C01557}" sibTransId="{760BBA57-8C48-44F5-8751-AEA85BB09304}"/>
    <dgm:cxn modelId="{6C9CA6EE-140A-4F20-8453-D70B1BDE45D5}" type="presOf" srcId="{9AE508A8-314E-4FDC-B7C7-EFDCDAF7E063}" destId="{9CDE568A-ACD0-46B2-857D-37239F039B70}" srcOrd="0" destOrd="0" presId="urn:microsoft.com/office/officeart/2005/8/layout/default"/>
    <dgm:cxn modelId="{8AE5AACD-A770-4974-9A3F-5FCBA0728DBC}" type="presParOf" srcId="{25DFACDB-5AE7-438F-9AC7-E674938555EC}" destId="{6115DD03-A478-466A-A665-6C9F93F16B15}" srcOrd="0" destOrd="0" presId="urn:microsoft.com/office/officeart/2005/8/layout/default"/>
    <dgm:cxn modelId="{AC0490E8-76DD-4AFE-AB8F-6B8417AD9727}" type="presParOf" srcId="{25DFACDB-5AE7-438F-9AC7-E674938555EC}" destId="{7BC5DD55-4A11-4FFC-A8F9-567E54FC122A}" srcOrd="1" destOrd="0" presId="urn:microsoft.com/office/officeart/2005/8/layout/default"/>
    <dgm:cxn modelId="{C1AEEFFA-50A4-43B7-96EB-F18510645DF9}" type="presParOf" srcId="{25DFACDB-5AE7-438F-9AC7-E674938555EC}" destId="{D5B350D0-BB55-40AC-9708-0A7B3E532A66}" srcOrd="2" destOrd="0" presId="urn:microsoft.com/office/officeart/2005/8/layout/default"/>
    <dgm:cxn modelId="{40892F5F-2697-479C-8D0D-E42DD14D7D78}" type="presParOf" srcId="{25DFACDB-5AE7-438F-9AC7-E674938555EC}" destId="{C5A8414B-8A51-4686-A31A-83F702E3776D}" srcOrd="3" destOrd="0" presId="urn:microsoft.com/office/officeart/2005/8/layout/default"/>
    <dgm:cxn modelId="{19353483-9C25-49B5-97A4-D8E2D81AD7E3}" type="presParOf" srcId="{25DFACDB-5AE7-438F-9AC7-E674938555EC}" destId="{65FA53F8-D35C-4B4A-9A41-25E0BA68580D}" srcOrd="4" destOrd="0" presId="urn:microsoft.com/office/officeart/2005/8/layout/default"/>
    <dgm:cxn modelId="{6200511B-AF55-48C9-B5C5-8E490384D101}" type="presParOf" srcId="{25DFACDB-5AE7-438F-9AC7-E674938555EC}" destId="{D8169B64-D2D7-4D87-A0F8-4625F7986BA5}" srcOrd="5" destOrd="0" presId="urn:microsoft.com/office/officeart/2005/8/layout/default"/>
    <dgm:cxn modelId="{271891A6-431C-468B-816C-BD4F710826F1}" type="presParOf" srcId="{25DFACDB-5AE7-438F-9AC7-E674938555EC}" destId="{8ABA736D-81F8-452C-B3BF-DE6013068B73}" srcOrd="6" destOrd="0" presId="urn:microsoft.com/office/officeart/2005/8/layout/default"/>
    <dgm:cxn modelId="{45E0A905-34F1-479A-A220-0254C033833B}" type="presParOf" srcId="{25DFACDB-5AE7-438F-9AC7-E674938555EC}" destId="{8FEED750-206C-472A-90C8-6B949069FB80}" srcOrd="7" destOrd="0" presId="urn:microsoft.com/office/officeart/2005/8/layout/default"/>
    <dgm:cxn modelId="{C68DD927-D0E2-4FBA-8F98-16EBF40F7654}" type="presParOf" srcId="{25DFACDB-5AE7-438F-9AC7-E674938555EC}" destId="{E2334E65-91AC-4D1A-8B2E-FE0F44629AF6}" srcOrd="8" destOrd="0" presId="urn:microsoft.com/office/officeart/2005/8/layout/default"/>
    <dgm:cxn modelId="{07ABA457-6FDD-408C-BC5C-9ACCF31603DE}" type="presParOf" srcId="{25DFACDB-5AE7-438F-9AC7-E674938555EC}" destId="{6D65260A-C389-4AD1-8848-E9BAC1D84C93}" srcOrd="9" destOrd="0" presId="urn:microsoft.com/office/officeart/2005/8/layout/default"/>
    <dgm:cxn modelId="{499F5E4D-2DED-4123-9F00-A2A803CACAF1}" type="presParOf" srcId="{25DFACDB-5AE7-438F-9AC7-E674938555EC}" destId="{65F50213-A946-4A0F-9F54-8BFC98D477D7}" srcOrd="10" destOrd="0" presId="urn:microsoft.com/office/officeart/2005/8/layout/default"/>
    <dgm:cxn modelId="{A670D971-A379-4541-B509-26A3E1511E3D}" type="presParOf" srcId="{25DFACDB-5AE7-438F-9AC7-E674938555EC}" destId="{63EB3B2C-0599-440B-980D-19333EBFB594}" srcOrd="11" destOrd="0" presId="urn:microsoft.com/office/officeart/2005/8/layout/default"/>
    <dgm:cxn modelId="{924BAEDA-5234-4138-8492-4BC972C3033D}" type="presParOf" srcId="{25DFACDB-5AE7-438F-9AC7-E674938555EC}" destId="{B89B48A8-8843-4612-ADF3-7ED285DCDC26}" srcOrd="12" destOrd="0" presId="urn:microsoft.com/office/officeart/2005/8/layout/default"/>
    <dgm:cxn modelId="{82F19623-10D7-4EFF-AF02-E1EC88CF3A26}" type="presParOf" srcId="{25DFACDB-5AE7-438F-9AC7-E674938555EC}" destId="{C73D6239-1282-4359-9E30-C7670F6725BE}" srcOrd="13" destOrd="0" presId="urn:microsoft.com/office/officeart/2005/8/layout/default"/>
    <dgm:cxn modelId="{7CA695D1-47C3-4037-8263-267E7E5F0DAD}" type="presParOf" srcId="{25DFACDB-5AE7-438F-9AC7-E674938555EC}" destId="{9CDE568A-ACD0-46B2-857D-37239F039B70}" srcOrd="14" destOrd="0" presId="urn:microsoft.com/office/officeart/2005/8/layout/default"/>
    <dgm:cxn modelId="{6F904F6A-1CB8-4BC2-8BB6-8DCB53FA78ED}" type="presParOf" srcId="{25DFACDB-5AE7-438F-9AC7-E674938555EC}" destId="{B07F7196-C6E6-434E-B910-878C7B2DF597}" srcOrd="15" destOrd="0" presId="urn:microsoft.com/office/officeart/2005/8/layout/default"/>
    <dgm:cxn modelId="{89569DDF-8C0A-4645-AFB1-7B03D6C2532F}" type="presParOf" srcId="{25DFACDB-5AE7-438F-9AC7-E674938555EC}" destId="{E0C04770-4894-4A09-B0F4-9F2EF5986953}" srcOrd="16" destOrd="0" presId="urn:microsoft.com/office/officeart/2005/8/layout/default"/>
    <dgm:cxn modelId="{FAA6E9FF-31D4-4F99-AFA2-8188731A24F7}" type="presParOf" srcId="{25DFACDB-5AE7-438F-9AC7-E674938555EC}" destId="{78921DB8-471E-40FB-B8A6-76EEEEB69209}" srcOrd="17" destOrd="0" presId="urn:microsoft.com/office/officeart/2005/8/layout/default"/>
    <dgm:cxn modelId="{6242FFDC-66B4-4B6D-AEAA-D2D5051FAB6A}" type="presParOf" srcId="{25DFACDB-5AE7-438F-9AC7-E674938555EC}" destId="{129CFF1B-8E04-4036-9C0B-21B70F28DC38}" srcOrd="18" destOrd="0" presId="urn:microsoft.com/office/officeart/2005/8/layout/default"/>
    <dgm:cxn modelId="{4CE8F453-5AEB-41D7-A8B8-FB3FA05871AC}" type="presParOf" srcId="{25DFACDB-5AE7-438F-9AC7-E674938555EC}" destId="{B7A559A2-87FE-4A5F-8BF5-1D8EE5955147}" srcOrd="19" destOrd="0" presId="urn:microsoft.com/office/officeart/2005/8/layout/default"/>
    <dgm:cxn modelId="{C788221B-BEFA-48E2-9B40-2FBD28626C3F}" type="presParOf" srcId="{25DFACDB-5AE7-438F-9AC7-E674938555EC}" destId="{966E02F3-8A5D-4AB9-BE17-A48C2DAEFCC1}" srcOrd="20" destOrd="0" presId="urn:microsoft.com/office/officeart/2005/8/layout/default"/>
    <dgm:cxn modelId="{CC38A3BF-83FD-4030-90F8-8656A80BDDF3}" type="presParOf" srcId="{25DFACDB-5AE7-438F-9AC7-E674938555EC}" destId="{E90908F7-B1EE-47B7-81ED-0DB4449288E2}" srcOrd="21" destOrd="0" presId="urn:microsoft.com/office/officeart/2005/8/layout/default"/>
    <dgm:cxn modelId="{BEC46B6D-7D10-4075-AE49-78F7A605A488}" type="presParOf" srcId="{25DFACDB-5AE7-438F-9AC7-E674938555EC}" destId="{BDDAA903-C87A-42E5-81D5-2ADF61A6DBC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DD03-A478-466A-A665-6C9F93F16B15}">
      <dsp:nvSpPr>
        <dsp:cNvPr id="0" name=""/>
        <dsp:cNvSpPr/>
      </dsp:nvSpPr>
      <dsp:spPr>
        <a:xfrm>
          <a:off x="0" y="64150"/>
          <a:ext cx="1957387" cy="1174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Behavioral Supports</a:t>
          </a:r>
        </a:p>
      </dsp:txBody>
      <dsp:txXfrm>
        <a:off x="0" y="64150"/>
        <a:ext cx="1957387" cy="1174432"/>
      </dsp:txXfrm>
    </dsp:sp>
    <dsp:sp modelId="{D5B350D0-BB55-40AC-9708-0A7B3E532A66}">
      <dsp:nvSpPr>
        <dsp:cNvPr id="0" name=""/>
        <dsp:cNvSpPr/>
      </dsp:nvSpPr>
      <dsp:spPr>
        <a:xfrm>
          <a:off x="2153126" y="64150"/>
          <a:ext cx="1957387" cy="1174432"/>
        </a:xfrm>
        <a:prstGeom prst="rect">
          <a:avLst/>
        </a:prstGeom>
        <a:solidFill>
          <a:schemeClr val="accent5">
            <a:hueOff val="813709"/>
            <a:satOff val="-3058"/>
            <a:lumOff val="1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Creative Art Therapies</a:t>
          </a:r>
        </a:p>
      </dsp:txBody>
      <dsp:txXfrm>
        <a:off x="2153126" y="64150"/>
        <a:ext cx="1957387" cy="1174432"/>
      </dsp:txXfrm>
    </dsp:sp>
    <dsp:sp modelId="{65FA53F8-D35C-4B4A-9A41-25E0BA68580D}">
      <dsp:nvSpPr>
        <dsp:cNvPr id="0" name=""/>
        <dsp:cNvSpPr/>
      </dsp:nvSpPr>
      <dsp:spPr>
        <a:xfrm>
          <a:off x="4306252" y="64150"/>
          <a:ext cx="1957387" cy="1174432"/>
        </a:xfrm>
        <a:prstGeom prst="rect">
          <a:avLst/>
        </a:prstGeom>
        <a:solidFill>
          <a:schemeClr val="accent5">
            <a:hueOff val="1627419"/>
            <a:satOff val="-6117"/>
            <a:lumOff val="2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Employment Readiness</a:t>
          </a:r>
        </a:p>
      </dsp:txBody>
      <dsp:txXfrm>
        <a:off x="4306252" y="64150"/>
        <a:ext cx="1957387" cy="1174432"/>
      </dsp:txXfrm>
    </dsp:sp>
    <dsp:sp modelId="{8ABA736D-81F8-452C-B3BF-DE6013068B73}">
      <dsp:nvSpPr>
        <dsp:cNvPr id="0" name=""/>
        <dsp:cNvSpPr/>
      </dsp:nvSpPr>
      <dsp:spPr>
        <a:xfrm>
          <a:off x="0" y="1434322"/>
          <a:ext cx="1957387" cy="1174432"/>
        </a:xfrm>
        <a:prstGeom prst="rect">
          <a:avLst/>
        </a:prstGeom>
        <a:solidFill>
          <a:schemeClr val="accent5">
            <a:hueOff val="2441128"/>
            <a:satOff val="-9175"/>
            <a:lumOff val="39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Family Training</a:t>
          </a:r>
        </a:p>
      </dsp:txBody>
      <dsp:txXfrm>
        <a:off x="0" y="1434322"/>
        <a:ext cx="1957387" cy="1174432"/>
      </dsp:txXfrm>
    </dsp:sp>
    <dsp:sp modelId="{E2334E65-91AC-4D1A-8B2E-FE0F44629AF6}">
      <dsp:nvSpPr>
        <dsp:cNvPr id="0" name=""/>
        <dsp:cNvSpPr/>
      </dsp:nvSpPr>
      <dsp:spPr>
        <a:xfrm>
          <a:off x="2153126" y="1434322"/>
          <a:ext cx="1957387" cy="1174432"/>
        </a:xfrm>
        <a:prstGeom prst="rect">
          <a:avLst/>
        </a:prstGeom>
        <a:solidFill>
          <a:schemeClr val="accent5">
            <a:hueOff val="3254837"/>
            <a:satOff val="-12234"/>
            <a:lumOff val="52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In-home Supports</a:t>
          </a:r>
        </a:p>
      </dsp:txBody>
      <dsp:txXfrm>
        <a:off x="2153126" y="1434322"/>
        <a:ext cx="1957387" cy="1174432"/>
      </dsp:txXfrm>
    </dsp:sp>
    <dsp:sp modelId="{65F50213-A946-4A0F-9F54-8BFC98D477D7}">
      <dsp:nvSpPr>
        <dsp:cNvPr id="0" name=""/>
        <dsp:cNvSpPr/>
      </dsp:nvSpPr>
      <dsp:spPr>
        <a:xfrm>
          <a:off x="4306252" y="1434322"/>
          <a:ext cx="1957387" cy="1174432"/>
        </a:xfrm>
        <a:prstGeom prst="rect">
          <a:avLst/>
        </a:prstGeom>
        <a:solidFill>
          <a:schemeClr val="accent5">
            <a:hueOff val="4068547"/>
            <a:satOff val="-15292"/>
            <a:lumOff val="6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Parenting Supports</a:t>
          </a:r>
        </a:p>
      </dsp:txBody>
      <dsp:txXfrm>
        <a:off x="4306252" y="1434322"/>
        <a:ext cx="1957387" cy="1174432"/>
      </dsp:txXfrm>
    </dsp:sp>
    <dsp:sp modelId="{B89B48A8-8843-4612-ADF3-7ED285DCDC26}">
      <dsp:nvSpPr>
        <dsp:cNvPr id="0" name=""/>
        <dsp:cNvSpPr/>
      </dsp:nvSpPr>
      <dsp:spPr>
        <a:xfrm>
          <a:off x="0" y="2804493"/>
          <a:ext cx="1957387" cy="1174432"/>
        </a:xfrm>
        <a:prstGeom prst="rect">
          <a:avLst/>
        </a:prstGeom>
        <a:solidFill>
          <a:schemeClr val="accent5">
            <a:hueOff val="4882256"/>
            <a:satOff val="-18351"/>
            <a:lumOff val="79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Speech, Hearing and Language</a:t>
          </a:r>
        </a:p>
      </dsp:txBody>
      <dsp:txXfrm>
        <a:off x="0" y="2804493"/>
        <a:ext cx="1957387" cy="1174432"/>
      </dsp:txXfrm>
    </dsp:sp>
    <dsp:sp modelId="{9CDE568A-ACD0-46B2-857D-37239F039B70}">
      <dsp:nvSpPr>
        <dsp:cNvPr id="0" name=""/>
        <dsp:cNvSpPr/>
      </dsp:nvSpPr>
      <dsp:spPr>
        <a:xfrm>
          <a:off x="2153126" y="2804493"/>
          <a:ext cx="1957387" cy="1174432"/>
        </a:xfrm>
        <a:prstGeom prst="rect">
          <a:avLst/>
        </a:prstGeom>
        <a:solidFill>
          <a:schemeClr val="accent5">
            <a:hueOff val="5695965"/>
            <a:satOff val="-21409"/>
            <a:lumOff val="9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Supported Employment</a:t>
          </a:r>
        </a:p>
      </dsp:txBody>
      <dsp:txXfrm>
        <a:off x="2153126" y="2804493"/>
        <a:ext cx="1957387" cy="1174432"/>
      </dsp:txXfrm>
    </dsp:sp>
    <dsp:sp modelId="{E0C04770-4894-4A09-B0F4-9F2EF5986953}">
      <dsp:nvSpPr>
        <dsp:cNvPr id="0" name=""/>
        <dsp:cNvSpPr/>
      </dsp:nvSpPr>
      <dsp:spPr>
        <a:xfrm>
          <a:off x="4306252" y="2804493"/>
          <a:ext cx="1957387" cy="1174432"/>
        </a:xfrm>
        <a:prstGeom prst="rect">
          <a:avLst/>
        </a:prstGeom>
        <a:solidFill>
          <a:schemeClr val="accent5">
            <a:hueOff val="6509675"/>
            <a:satOff val="-24468"/>
            <a:lumOff val="105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Nutrition</a:t>
          </a:r>
        </a:p>
      </dsp:txBody>
      <dsp:txXfrm>
        <a:off x="4306252" y="2804493"/>
        <a:ext cx="1957387" cy="1174432"/>
      </dsp:txXfrm>
    </dsp:sp>
    <dsp:sp modelId="{129CFF1B-8E04-4036-9C0B-21B70F28DC38}">
      <dsp:nvSpPr>
        <dsp:cNvPr id="0" name=""/>
        <dsp:cNvSpPr/>
      </dsp:nvSpPr>
      <dsp:spPr>
        <a:xfrm>
          <a:off x="0" y="4174664"/>
          <a:ext cx="1957387" cy="1174432"/>
        </a:xfrm>
        <a:prstGeom prst="rect">
          <a:avLst/>
        </a:prstGeom>
        <a:solidFill>
          <a:schemeClr val="accent5">
            <a:hueOff val="7323384"/>
            <a:satOff val="-27526"/>
            <a:lumOff val="118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Fitness</a:t>
          </a:r>
        </a:p>
      </dsp:txBody>
      <dsp:txXfrm>
        <a:off x="0" y="4174664"/>
        <a:ext cx="1957387" cy="1174432"/>
      </dsp:txXfrm>
    </dsp:sp>
    <dsp:sp modelId="{966E02F3-8A5D-4AB9-BE17-A48C2DAEFCC1}">
      <dsp:nvSpPr>
        <dsp:cNvPr id="0" name=""/>
        <dsp:cNvSpPr/>
      </dsp:nvSpPr>
      <dsp:spPr>
        <a:xfrm>
          <a:off x="2153126" y="4174664"/>
          <a:ext cx="1957387" cy="1174432"/>
        </a:xfrm>
        <a:prstGeom prst="rect">
          <a:avLst/>
        </a:prstGeom>
        <a:solidFill>
          <a:schemeClr val="accent5">
            <a:hueOff val="8137094"/>
            <a:satOff val="-30585"/>
            <a:lumOff val="13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Bereavement</a:t>
          </a:r>
        </a:p>
      </dsp:txBody>
      <dsp:txXfrm>
        <a:off x="2153126" y="4174664"/>
        <a:ext cx="1957387" cy="1174432"/>
      </dsp:txXfrm>
    </dsp:sp>
    <dsp:sp modelId="{BDDAA903-C87A-42E5-81D5-2ADF61A6DBC0}">
      <dsp:nvSpPr>
        <dsp:cNvPr id="0" name=""/>
        <dsp:cNvSpPr/>
      </dsp:nvSpPr>
      <dsp:spPr>
        <a:xfrm>
          <a:off x="4306252" y="4174664"/>
          <a:ext cx="1957387" cy="1174432"/>
        </a:xfrm>
        <a:prstGeom prst="rect">
          <a:avLst/>
        </a:prstGeom>
        <a:solidFill>
          <a:schemeClr val="accent5">
            <a:hueOff val="8950802"/>
            <a:satOff val="-33643"/>
            <a:lumOff val="1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Supported Living Periodic</a:t>
          </a:r>
        </a:p>
      </dsp:txBody>
      <dsp:txXfrm>
        <a:off x="4306252" y="4174664"/>
        <a:ext cx="1957387" cy="11744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F9BFA-4CE6-D54B-A846-7C646CD9CCA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46B2-0A39-8541-A3D6-393EA642244F}" type="slidenum">
              <a:rPr lang="en-US" smtClean="0"/>
              <a:t>‹#›</a:t>
            </a:fld>
            <a:endParaRPr lang="en-US"/>
          </a:p>
        </p:txBody>
      </p:sp>
    </p:spTree>
    <p:extLst>
      <p:ext uri="{BB962C8B-B14F-4D97-AF65-F5344CB8AC3E}">
        <p14:creationId xmlns:p14="http://schemas.microsoft.com/office/powerpoint/2010/main" val="116052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D46B2-0A39-8541-A3D6-393EA642244F}" type="slidenum">
              <a:rPr lang="en-US" smtClean="0"/>
              <a:t>1</a:t>
            </a:fld>
            <a:endParaRPr lang="en-US"/>
          </a:p>
        </p:txBody>
      </p:sp>
    </p:spTree>
    <p:extLst>
      <p:ext uri="{BB962C8B-B14F-4D97-AF65-F5344CB8AC3E}">
        <p14:creationId xmlns:p14="http://schemas.microsoft.com/office/powerpoint/2010/main" val="293433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D46B2-0A39-8541-A3D6-393EA642244F}" type="slidenum">
              <a:rPr lang="en-US" smtClean="0"/>
              <a:t>6</a:t>
            </a:fld>
            <a:endParaRPr lang="en-US"/>
          </a:p>
        </p:txBody>
      </p:sp>
    </p:spTree>
    <p:extLst>
      <p:ext uri="{BB962C8B-B14F-4D97-AF65-F5344CB8AC3E}">
        <p14:creationId xmlns:p14="http://schemas.microsoft.com/office/powerpoint/2010/main" val="119992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4D46B2-0A39-8541-A3D6-393EA642244F}" type="slidenum">
              <a:rPr lang="en-US" smtClean="0"/>
              <a:t>7</a:t>
            </a:fld>
            <a:endParaRPr lang="en-US"/>
          </a:p>
        </p:txBody>
      </p:sp>
    </p:spTree>
    <p:extLst>
      <p:ext uri="{BB962C8B-B14F-4D97-AF65-F5344CB8AC3E}">
        <p14:creationId xmlns:p14="http://schemas.microsoft.com/office/powerpoint/2010/main" val="2550413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Option 1">
    <p:spTree>
      <p:nvGrpSpPr>
        <p:cNvPr id="1" name=""/>
        <p:cNvGrpSpPr/>
        <p:nvPr/>
      </p:nvGrpSpPr>
      <p:grpSpPr>
        <a:xfrm>
          <a:off x="0" y="0"/>
          <a:ext cx="0" cy="0"/>
          <a:chOff x="0" y="0"/>
          <a:chExt cx="0" cy="0"/>
        </a:xfrm>
      </p:grpSpPr>
      <p:pic>
        <p:nvPicPr>
          <p:cNvPr id="8" name="Picture 7" descr="Shape, arrow&#10;&#10;Description automatically generated with medium confidence">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r="5381" b="5839"/>
          <a:stretch/>
        </p:blipFill>
        <p:spPr>
          <a:xfrm>
            <a:off x="0" y="0"/>
            <a:ext cx="12252960" cy="685800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9592339" cy="2387600"/>
          </a:xfrm>
        </p:spPr>
        <p:txBody>
          <a:bodyPr anchor="t"/>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Logo, company name&#10;&#10;Description automatically generated">
            <a:extLst>
              <a:ext uri="{FF2B5EF4-FFF2-40B4-BE49-F238E27FC236}">
                <a16:creationId xmlns:a16="http://schemas.microsoft.com/office/drawing/2014/main" id="{1B9067CC-6B66-7949-889C-1C6461DFC3E5}"/>
              </a:ext>
            </a:extLst>
          </p:cNvPr>
          <p:cNvPicPr>
            <a:picLocks noChangeAspect="1"/>
          </p:cNvPicPr>
          <p:nvPr userDrawn="1"/>
        </p:nvPicPr>
        <p:blipFill>
          <a:blip r:embed="rId3"/>
          <a:stretch>
            <a:fillRect/>
          </a:stretch>
        </p:blipFill>
        <p:spPr>
          <a:xfrm>
            <a:off x="10229784" y="4041046"/>
            <a:ext cx="1124016" cy="1655762"/>
          </a:xfrm>
          <a:prstGeom prst="rect">
            <a:avLst/>
          </a:prstGeom>
        </p:spPr>
      </p:pic>
      <p:sp>
        <p:nvSpPr>
          <p:cNvPr id="20" name="Date Placeholder 19">
            <a:extLst>
              <a:ext uri="{FF2B5EF4-FFF2-40B4-BE49-F238E27FC236}">
                <a16:creationId xmlns:a16="http://schemas.microsoft.com/office/drawing/2014/main" id="{0EEF2DE4-2C8C-FA4D-B2A3-90A5C2481CF4}"/>
              </a:ext>
            </a:extLst>
          </p:cNvPr>
          <p:cNvSpPr>
            <a:spLocks noGrp="1"/>
          </p:cNvSpPr>
          <p:nvPr>
            <p:ph type="dt" sz="half" idx="10"/>
          </p:nvPr>
        </p:nvSpPr>
        <p:spPr/>
        <p:txBody>
          <a:bodyPr/>
          <a:lstStyle>
            <a:lvl1pPr>
              <a:defRPr>
                <a:solidFill>
                  <a:schemeClr val="bg1"/>
                </a:solidFill>
              </a:defRPr>
            </a:lvl1pPr>
          </a:lstStyle>
          <a:p>
            <a:fld id="{693DFC9F-8093-49E7-A533-CF0C750B5D52}" type="datetime1">
              <a:rPr lang="en-US" smtClean="0"/>
              <a:t>1/26/2022</a:t>
            </a:fld>
            <a:endParaRPr lang="en-US"/>
          </a:p>
        </p:txBody>
      </p:sp>
      <p:sp>
        <p:nvSpPr>
          <p:cNvPr id="21" name="Footer Placeholder 20">
            <a:extLst>
              <a:ext uri="{FF2B5EF4-FFF2-40B4-BE49-F238E27FC236}">
                <a16:creationId xmlns:a16="http://schemas.microsoft.com/office/drawing/2014/main" id="{5CAFE3E6-CB8E-A74A-9E07-A17143A03857}"/>
              </a:ext>
            </a:extLst>
          </p:cNvPr>
          <p:cNvSpPr>
            <a:spLocks noGrp="1"/>
          </p:cNvSpPr>
          <p:nvPr>
            <p:ph type="ftr" sz="quarter" idx="11"/>
          </p:nvPr>
        </p:nvSpPr>
        <p:spPr/>
        <p:txBody>
          <a:bodyPr/>
          <a:lstStyle>
            <a:lvl1pPr algn="l">
              <a:defRPr>
                <a:solidFill>
                  <a:schemeClr val="bg1"/>
                </a:solidFill>
              </a:defRPr>
            </a:lvl1pPr>
          </a:lstStyle>
          <a:p>
            <a:r>
              <a:rPr lang="en-US"/>
              <a:t>Version 01</a:t>
            </a:r>
          </a:p>
        </p:txBody>
      </p:sp>
      <p:pic>
        <p:nvPicPr>
          <p:cNvPr id="9" name="Picture 8" descr="Shape&#10;&#10;Description automatically generated with medium confidence">
            <a:extLst>
              <a:ext uri="{FF2B5EF4-FFF2-40B4-BE49-F238E27FC236}">
                <a16:creationId xmlns:a16="http://schemas.microsoft.com/office/drawing/2014/main" id="{52FECDC9-9FF4-6249-9932-4A01AC7AA254}"/>
              </a:ext>
            </a:extLst>
          </p:cNvPr>
          <p:cNvPicPr>
            <a:picLocks noChangeAspect="1"/>
          </p:cNvPicPr>
          <p:nvPr userDrawn="1"/>
        </p:nvPicPr>
        <p:blipFill>
          <a:blip r:embed="rId4"/>
          <a:stretch>
            <a:fillRect/>
          </a:stretch>
        </p:blipFill>
        <p:spPr>
          <a:xfrm>
            <a:off x="9744070" y="6185646"/>
            <a:ext cx="2070009" cy="428593"/>
          </a:xfrm>
          <a:prstGeom prst="rect">
            <a:avLst/>
          </a:prstGeom>
        </p:spPr>
      </p:pic>
    </p:spTree>
    <p:extLst>
      <p:ext uri="{BB962C8B-B14F-4D97-AF65-F5344CB8AC3E}">
        <p14:creationId xmlns:p14="http://schemas.microsoft.com/office/powerpoint/2010/main" val="14279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or Style 2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A8BE32D9-E423-4192-8893-A91410CAA1AF}"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Tree>
    <p:extLst>
      <p:ext uri="{BB962C8B-B14F-4D97-AF65-F5344CB8AC3E}">
        <p14:creationId xmlns:p14="http://schemas.microsoft.com/office/powerpoint/2010/main" val="7468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or Style 2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D8361251-E83F-45B5-ACE5-6FA53200C979}"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
        <p:nvSpPr>
          <p:cNvPr id="9" name="Content Placeholder 2">
            <a:extLst>
              <a:ext uri="{FF2B5EF4-FFF2-40B4-BE49-F238E27FC236}">
                <a16:creationId xmlns:a16="http://schemas.microsoft.com/office/drawing/2014/main" id="{22BAC147-B0C5-154B-A512-786C77749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C5814D84-E9D1-1047-BA5C-724F61293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415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FE92546A-CCC2-411B-8539-A238AAF82F65}"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Tree>
    <p:extLst>
      <p:ext uri="{BB962C8B-B14F-4D97-AF65-F5344CB8AC3E}">
        <p14:creationId xmlns:p14="http://schemas.microsoft.com/office/powerpoint/2010/main" val="2627653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nterior Style 3_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2273" y="414669"/>
            <a:ext cx="5603542" cy="51142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0A42F13A-6520-5C42-8AD7-CC48FD393EC3}"/>
              </a:ext>
            </a:extLst>
          </p:cNvPr>
          <p:cNvSpPr>
            <a:spLocks noGrp="1"/>
          </p:cNvSpPr>
          <p:nvPr>
            <p:ph type="body" sz="half" idx="10"/>
          </p:nvPr>
        </p:nvSpPr>
        <p:spPr>
          <a:xfrm>
            <a:off x="6092272" y="5528930"/>
            <a:ext cx="5603542" cy="914400"/>
          </a:xfrm>
        </p:spPr>
        <p:txBody>
          <a:bodyPr>
            <a:normAutofit/>
          </a:bodyPr>
          <a:lstStyle>
            <a:lvl1pPr marL="0" indent="0">
              <a:buNone/>
              <a:defRPr lang="en-US" sz="1600" kern="1200" dirty="0" smtClean="0">
                <a:solidFill>
                  <a:schemeClr val="tx1"/>
                </a:solidFill>
                <a:effectLst>
                  <a:outerShdw sx="1000" sy="1000" algn="ctr" rotWithShape="0">
                    <a:schemeClr val="tx1">
                      <a:lumMod val="85000"/>
                      <a:lumOff val="15000"/>
                    </a:schemeClr>
                  </a:outerShdw>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6600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ior Style 3_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6001" y="457200"/>
            <a:ext cx="5603542" cy="2371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icture Placeholder 2">
            <a:extLst>
              <a:ext uri="{FF2B5EF4-FFF2-40B4-BE49-F238E27FC236}">
                <a16:creationId xmlns:a16="http://schemas.microsoft.com/office/drawing/2014/main" id="{3F8E0C4F-43DD-EB48-AD01-011AE0FAC048}"/>
              </a:ext>
            </a:extLst>
          </p:cNvPr>
          <p:cNvSpPr>
            <a:spLocks noGrp="1"/>
          </p:cNvSpPr>
          <p:nvPr>
            <p:ph type="pic" idx="10"/>
          </p:nvPr>
        </p:nvSpPr>
        <p:spPr>
          <a:xfrm>
            <a:off x="6096000" y="3583173"/>
            <a:ext cx="5603542" cy="250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C28F9F7C-1FFC-7745-982D-015265937940}"/>
              </a:ext>
            </a:extLst>
          </p:cNvPr>
          <p:cNvSpPr>
            <a:spLocks noGrp="1"/>
          </p:cNvSpPr>
          <p:nvPr>
            <p:ph type="body" sz="half" idx="11"/>
          </p:nvPr>
        </p:nvSpPr>
        <p:spPr>
          <a:xfrm>
            <a:off x="6096000" y="2828260"/>
            <a:ext cx="5603542" cy="446568"/>
          </a:xfrm>
        </p:spPr>
        <p:txBody>
          <a:bodyPr/>
          <a:lstStyle>
            <a:lvl1pPr marL="0" indent="0">
              <a:buNone/>
              <a:defRPr sz="1600">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A3FBF546-DE63-BF4A-BD18-6555EE2DF805}"/>
              </a:ext>
            </a:extLst>
          </p:cNvPr>
          <p:cNvSpPr>
            <a:spLocks noGrp="1"/>
          </p:cNvSpPr>
          <p:nvPr>
            <p:ph type="body" sz="half" idx="12"/>
          </p:nvPr>
        </p:nvSpPr>
        <p:spPr>
          <a:xfrm>
            <a:off x="6096000" y="6089622"/>
            <a:ext cx="5603542" cy="446568"/>
          </a:xfrm>
        </p:spPr>
        <p:txBody>
          <a:bodyPr>
            <a:normAutofit/>
          </a:bodyPr>
          <a:lstStyle>
            <a:lvl1pPr marL="0" indent="0">
              <a:buNone/>
              <a:defRPr lang="en-US" sz="1600" kern="1200" dirty="0">
                <a:solidFill>
                  <a:schemeClr val="tx1"/>
                </a:solidFill>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825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rior Style 4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ACD13-2A25-A44E-B4FE-743D10AD512A}"/>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8" name="Rectangle 7">
            <a:extLst>
              <a:ext uri="{FF2B5EF4-FFF2-40B4-BE49-F238E27FC236}">
                <a16:creationId xmlns:a16="http://schemas.microsoft.com/office/drawing/2014/main" id="{82C5C369-8C8D-F24A-9E24-60CC1FD39069}"/>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t"/>
          <a:lstStyle>
            <a:lvl1pPr algn="l">
              <a:defRPr sz="60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F182B-DCA2-9248-B4A3-487EFE9ACEA6}"/>
              </a:ext>
            </a:extLst>
          </p:cNvPr>
          <p:cNvSpPr>
            <a:spLocks noGrp="1"/>
          </p:cNvSpPr>
          <p:nvPr>
            <p:ph type="dt" sz="half" idx="10"/>
          </p:nvPr>
        </p:nvSpPr>
        <p:spPr/>
        <p:txBody>
          <a:bodyPr/>
          <a:lstStyle/>
          <a:p>
            <a:fld id="{D8D8C0C7-6980-44CA-9800-54AA6754766C}" type="datetime1">
              <a:rPr lang="en-US" smtClean="0"/>
              <a:t>1/26/2022</a:t>
            </a:fld>
            <a:endParaRPr lang="en-US"/>
          </a:p>
        </p:txBody>
      </p:sp>
      <p:sp>
        <p:nvSpPr>
          <p:cNvPr id="5" name="Footer Placeholder 4">
            <a:extLst>
              <a:ext uri="{FF2B5EF4-FFF2-40B4-BE49-F238E27FC236}">
                <a16:creationId xmlns:a16="http://schemas.microsoft.com/office/drawing/2014/main" id="{CC4BCA50-7ED9-2749-8E05-C8198DADE763}"/>
              </a:ext>
            </a:extLst>
          </p:cNvPr>
          <p:cNvSpPr>
            <a:spLocks noGrp="1"/>
          </p:cNvSpPr>
          <p:nvPr>
            <p:ph type="ftr" sz="quarter" idx="11"/>
          </p:nvPr>
        </p:nvSpPr>
        <p:spPr>
          <a:xfrm>
            <a:off x="4038600" y="6356350"/>
            <a:ext cx="2971800" cy="365125"/>
          </a:xfrm>
        </p:spPr>
        <p:txBody>
          <a:bodyPr/>
          <a:lstStyle>
            <a:lvl1pPr algn="l">
              <a:defRPr/>
            </a:lvl1pPr>
          </a:lstStyle>
          <a:p>
            <a:r>
              <a:rPr lang="en-US"/>
              <a:t>Version 01</a:t>
            </a:r>
          </a:p>
        </p:txBody>
      </p:sp>
    </p:spTree>
    <p:extLst>
      <p:ext uri="{BB962C8B-B14F-4D97-AF65-F5344CB8AC3E}">
        <p14:creationId xmlns:p14="http://schemas.microsoft.com/office/powerpoint/2010/main" val="903589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Interior Style 4_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2399C5-E148-A749-A97D-A6C8B47F4F4C}"/>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7" name="Rectangle 6">
            <a:extLst>
              <a:ext uri="{FF2B5EF4-FFF2-40B4-BE49-F238E27FC236}">
                <a16:creationId xmlns:a16="http://schemas.microsoft.com/office/drawing/2014/main" id="{B0B03EB6-A735-E94D-BBB1-0F5BF1ABEB38}"/>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p>
            <a:fld id="{704E8D4E-47F1-4725-A602-2304079517B8}"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a:xfrm>
            <a:off x="4038600" y="6356350"/>
            <a:ext cx="2873188" cy="365125"/>
          </a:xfrm>
        </p:spPr>
        <p:txBody>
          <a:bodyPr/>
          <a:lstStyle>
            <a:lvl1pPr algn="l">
              <a:defRPr/>
            </a:lvl1pPr>
          </a:lstStyle>
          <a:p>
            <a:r>
              <a:rPr lang="en-US"/>
              <a:t>Version 01</a:t>
            </a:r>
          </a:p>
        </p:txBody>
      </p:sp>
    </p:spTree>
    <p:extLst>
      <p:ext uri="{BB962C8B-B14F-4D97-AF65-F5344CB8AC3E}">
        <p14:creationId xmlns:p14="http://schemas.microsoft.com/office/powerpoint/2010/main" val="286995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terior Style 4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AC9A9C-D57D-B24A-A949-7F6E0C31137E}"/>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9" name="Rectangle 8">
            <a:extLst>
              <a:ext uri="{FF2B5EF4-FFF2-40B4-BE49-F238E27FC236}">
                <a16:creationId xmlns:a16="http://schemas.microsoft.com/office/drawing/2014/main" id="{20FAD930-00F3-5740-9A7B-07F987E322A5}"/>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3F56A-0D37-6641-A9B2-C2D138B97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03884-D411-0847-BFB7-AD781DF62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91ED9-D804-2946-B866-BA15B1AA9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E4C65-137F-234C-B160-8BD3F98A02EA}"/>
              </a:ext>
            </a:extLst>
          </p:cNvPr>
          <p:cNvSpPr>
            <a:spLocks noGrp="1"/>
          </p:cNvSpPr>
          <p:nvPr>
            <p:ph type="dt" sz="half" idx="10"/>
          </p:nvPr>
        </p:nvSpPr>
        <p:spPr/>
        <p:txBody>
          <a:bodyPr/>
          <a:lstStyle/>
          <a:p>
            <a:fld id="{A3196CFD-5AFF-4E51-B338-0182E3B96F75}" type="datetime1">
              <a:rPr lang="en-US" smtClean="0"/>
              <a:t>1/26/2022</a:t>
            </a:fld>
            <a:endParaRPr lang="en-US"/>
          </a:p>
        </p:txBody>
      </p:sp>
      <p:sp>
        <p:nvSpPr>
          <p:cNvPr id="6" name="Footer Placeholder 5">
            <a:extLst>
              <a:ext uri="{FF2B5EF4-FFF2-40B4-BE49-F238E27FC236}">
                <a16:creationId xmlns:a16="http://schemas.microsoft.com/office/drawing/2014/main" id="{6CDBDC86-4A1A-4F49-A9F7-BC3D8CA3720C}"/>
              </a:ext>
            </a:extLst>
          </p:cNvPr>
          <p:cNvSpPr>
            <a:spLocks noGrp="1"/>
          </p:cNvSpPr>
          <p:nvPr>
            <p:ph type="ftr" sz="quarter" idx="11"/>
          </p:nvPr>
        </p:nvSpPr>
        <p:spPr>
          <a:xfrm>
            <a:off x="4038600" y="6356350"/>
            <a:ext cx="3151094" cy="365125"/>
          </a:xfrm>
        </p:spPr>
        <p:txBody>
          <a:bodyPr/>
          <a:lstStyle>
            <a:lvl1pPr algn="l">
              <a:defRPr/>
            </a:lvl1pPr>
          </a:lstStyle>
          <a:p>
            <a:r>
              <a:rPr lang="en-US"/>
              <a:t>Version 01</a:t>
            </a:r>
          </a:p>
        </p:txBody>
      </p:sp>
    </p:spTree>
    <p:extLst>
      <p:ext uri="{BB962C8B-B14F-4D97-AF65-F5344CB8AC3E}">
        <p14:creationId xmlns:p14="http://schemas.microsoft.com/office/powerpoint/2010/main" val="3553247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ior Style 5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19B7-8F31-B844-B084-D43480288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BBDDFA-B14A-4746-8FA4-93D191BBDED0}"/>
              </a:ext>
            </a:extLst>
          </p:cNvPr>
          <p:cNvSpPr>
            <a:spLocks noGrp="1"/>
          </p:cNvSpPr>
          <p:nvPr>
            <p:ph type="dt" sz="half" idx="10"/>
          </p:nvPr>
        </p:nvSpPr>
        <p:spPr/>
        <p:txBody>
          <a:bodyPr/>
          <a:lstStyle/>
          <a:p>
            <a:fld id="{594381CB-4D81-480A-9A20-C4F251AC81FA}" type="datetime1">
              <a:rPr lang="en-US" smtClean="0"/>
              <a:t>1/26/2022</a:t>
            </a:fld>
            <a:endParaRPr lang="en-US"/>
          </a:p>
        </p:txBody>
      </p:sp>
      <p:sp>
        <p:nvSpPr>
          <p:cNvPr id="4" name="Footer Placeholder 3">
            <a:extLst>
              <a:ext uri="{FF2B5EF4-FFF2-40B4-BE49-F238E27FC236}">
                <a16:creationId xmlns:a16="http://schemas.microsoft.com/office/drawing/2014/main" id="{946F67A9-E69D-6A44-90FD-F92F8802D5AA}"/>
              </a:ext>
            </a:extLst>
          </p:cNvPr>
          <p:cNvSpPr>
            <a:spLocks noGrp="1"/>
          </p:cNvSpPr>
          <p:nvPr>
            <p:ph type="ftr" sz="quarter" idx="11"/>
          </p:nvPr>
        </p:nvSpPr>
        <p:spPr>
          <a:xfrm>
            <a:off x="4038600" y="6356350"/>
            <a:ext cx="3186953" cy="365125"/>
          </a:xfrm>
        </p:spPr>
        <p:txBody>
          <a:bodyPr/>
          <a:lstStyle>
            <a:lvl1pPr algn="l">
              <a:defRPr/>
            </a:lvl1pPr>
          </a:lstStyle>
          <a:p>
            <a:r>
              <a:rPr lang="en-US"/>
              <a:t>Version 01</a:t>
            </a:r>
          </a:p>
        </p:txBody>
      </p:sp>
      <p:sp>
        <p:nvSpPr>
          <p:cNvPr id="5" name="Slide Number Placeholder 4">
            <a:extLst>
              <a:ext uri="{FF2B5EF4-FFF2-40B4-BE49-F238E27FC236}">
                <a16:creationId xmlns:a16="http://schemas.microsoft.com/office/drawing/2014/main" id="{FD37B0D2-DD94-8B48-BBEA-0F216E00B1DD}"/>
              </a:ext>
            </a:extLst>
          </p:cNvPr>
          <p:cNvSpPr>
            <a:spLocks noGrp="1"/>
          </p:cNvSpPr>
          <p:nvPr>
            <p:ph type="sldNum" sz="quarter" idx="12"/>
          </p:nvPr>
        </p:nvSpPr>
        <p:spPr/>
        <p:txBody>
          <a:bodyPr/>
          <a:lstStyle/>
          <a:p>
            <a:fld id="{4182FE94-4BFB-664F-982C-B5F1F03FD1B4}" type="slidenum">
              <a:rPr lang="en-US" smtClean="0"/>
              <a:t>‹#›</a:t>
            </a:fld>
            <a:endParaRPr lang="en-US"/>
          </a:p>
        </p:txBody>
      </p:sp>
    </p:spTree>
    <p:extLst>
      <p:ext uri="{BB962C8B-B14F-4D97-AF65-F5344CB8AC3E}">
        <p14:creationId xmlns:p14="http://schemas.microsoft.com/office/powerpoint/2010/main" val="3956578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Interior Style 5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A3A3-7282-434A-AB9B-DFBC94A09E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04891-AD63-6F44-B134-4DC12A725569}"/>
              </a:ext>
            </a:extLst>
          </p:cNvPr>
          <p:cNvSpPr>
            <a:spLocks noGrp="1"/>
          </p:cNvSpPr>
          <p:nvPr>
            <p:ph type="body" idx="1"/>
          </p:nvPr>
        </p:nvSpPr>
        <p:spPr>
          <a:xfrm>
            <a:off x="839788" y="1681163"/>
            <a:ext cx="5157787"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9F1EE-25A6-5E41-A3ED-807E5AC0B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81DE5-698F-604D-821C-BEA91AE7214C}"/>
              </a:ext>
            </a:extLst>
          </p:cNvPr>
          <p:cNvSpPr>
            <a:spLocks noGrp="1"/>
          </p:cNvSpPr>
          <p:nvPr>
            <p:ph type="body" sz="quarter" idx="3"/>
          </p:nvPr>
        </p:nvSpPr>
        <p:spPr>
          <a:xfrm>
            <a:off x="6172200" y="1681163"/>
            <a:ext cx="5183188"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8CFD8D-7952-D149-B71D-7A2304481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8A4CA-945F-8B45-8E05-208D2BD212C7}"/>
              </a:ext>
            </a:extLst>
          </p:cNvPr>
          <p:cNvSpPr>
            <a:spLocks noGrp="1"/>
          </p:cNvSpPr>
          <p:nvPr>
            <p:ph type="dt" sz="half" idx="10"/>
          </p:nvPr>
        </p:nvSpPr>
        <p:spPr/>
        <p:txBody>
          <a:bodyPr/>
          <a:lstStyle/>
          <a:p>
            <a:fld id="{4796A9B4-774A-42D3-B985-1648CEA36917}" type="datetime1">
              <a:rPr lang="en-US" smtClean="0"/>
              <a:t>1/26/2022</a:t>
            </a:fld>
            <a:endParaRPr lang="en-US"/>
          </a:p>
        </p:txBody>
      </p:sp>
      <p:sp>
        <p:nvSpPr>
          <p:cNvPr id="8" name="Footer Placeholder 7">
            <a:extLst>
              <a:ext uri="{FF2B5EF4-FFF2-40B4-BE49-F238E27FC236}">
                <a16:creationId xmlns:a16="http://schemas.microsoft.com/office/drawing/2014/main" id="{37069AA6-7082-6540-BE64-B994F613D295}"/>
              </a:ext>
            </a:extLst>
          </p:cNvPr>
          <p:cNvSpPr>
            <a:spLocks noGrp="1"/>
          </p:cNvSpPr>
          <p:nvPr>
            <p:ph type="ftr" sz="quarter" idx="11"/>
          </p:nvPr>
        </p:nvSpPr>
        <p:spPr>
          <a:xfrm>
            <a:off x="4038600" y="6356350"/>
            <a:ext cx="3043518" cy="365125"/>
          </a:xfrm>
        </p:spPr>
        <p:txBody>
          <a:bodyPr/>
          <a:lstStyle>
            <a:lvl1pPr algn="l">
              <a:defRPr/>
            </a:lvl1pPr>
          </a:lstStyle>
          <a:p>
            <a:r>
              <a:rPr lang="en-US"/>
              <a:t>Version 01</a:t>
            </a:r>
          </a:p>
        </p:txBody>
      </p:sp>
    </p:spTree>
    <p:extLst>
      <p:ext uri="{BB962C8B-B14F-4D97-AF65-F5344CB8AC3E}">
        <p14:creationId xmlns:p14="http://schemas.microsoft.com/office/powerpoint/2010/main" val="411606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43DBB86C-20BF-EA4B-9D9C-D386CF4C91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9" name="Picture 8">
            <a:extLst>
              <a:ext uri="{FF2B5EF4-FFF2-40B4-BE49-F238E27FC236}">
                <a16:creationId xmlns:a16="http://schemas.microsoft.com/office/drawing/2014/main" id="{BDBD777B-A309-A540-A36D-8B89F6D30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283" y="7358906"/>
            <a:ext cx="717550" cy="755143"/>
          </a:xfrm>
          <a:prstGeom prst="rect">
            <a:avLst/>
          </a:prstGeom>
        </p:spPr>
      </p:pic>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C3DD95BE-33F8-45F0-837E-F86EE2DB3B68}" type="datetime1">
              <a:rPr lang="en-US" smtClean="0"/>
              <a:t>1/26/2022</a:t>
            </a:fld>
            <a:endParaRPr lang="en-US"/>
          </a:p>
        </p:txBody>
      </p:sp>
      <p:pic>
        <p:nvPicPr>
          <p:cNvPr id="10" name="Picture 9" descr="Text&#10;&#10;Description automatically generated">
            <a:extLst>
              <a:ext uri="{FF2B5EF4-FFF2-40B4-BE49-F238E27FC236}">
                <a16:creationId xmlns:a16="http://schemas.microsoft.com/office/drawing/2014/main" id="{9EE72DE8-702C-3946-93F7-B7DC5D40FE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9537" y="7455997"/>
            <a:ext cx="1564758" cy="47012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1DF489E2-6C5A-154E-B1E1-3AD29910C270}"/>
              </a:ext>
            </a:extLst>
          </p:cNvPr>
          <p:cNvPicPr>
            <a:picLocks noChangeAspect="1"/>
          </p:cNvPicPr>
          <p:nvPr userDrawn="1"/>
        </p:nvPicPr>
        <p:blipFill>
          <a:blip r:embed="rId5"/>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9072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ior Style 5_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3551A-3943-CA46-8208-4FBB35E60F8C}"/>
              </a:ext>
            </a:extLst>
          </p:cNvPr>
          <p:cNvSpPr>
            <a:spLocks noGrp="1"/>
          </p:cNvSpPr>
          <p:nvPr>
            <p:ph type="dt" sz="half" idx="10"/>
          </p:nvPr>
        </p:nvSpPr>
        <p:spPr/>
        <p:txBody>
          <a:bodyPr/>
          <a:lstStyle/>
          <a:p>
            <a:fld id="{CE6BB069-687B-4416-B967-04CC1072BA0A}" type="datetime1">
              <a:rPr lang="en-US" smtClean="0"/>
              <a:t>1/26/2022</a:t>
            </a:fld>
            <a:endParaRPr lang="en-US"/>
          </a:p>
        </p:txBody>
      </p:sp>
      <p:sp>
        <p:nvSpPr>
          <p:cNvPr id="3" name="Footer Placeholder 2">
            <a:extLst>
              <a:ext uri="{FF2B5EF4-FFF2-40B4-BE49-F238E27FC236}">
                <a16:creationId xmlns:a16="http://schemas.microsoft.com/office/drawing/2014/main" id="{C6AC9197-7FAA-5542-9DD7-18EDE4A1897B}"/>
              </a:ext>
            </a:extLst>
          </p:cNvPr>
          <p:cNvSpPr>
            <a:spLocks noGrp="1"/>
          </p:cNvSpPr>
          <p:nvPr>
            <p:ph type="ftr" sz="quarter" idx="11"/>
          </p:nvPr>
        </p:nvSpPr>
        <p:spPr>
          <a:xfrm>
            <a:off x="4038600" y="6356350"/>
            <a:ext cx="3124200" cy="365125"/>
          </a:xfrm>
        </p:spPr>
        <p:txBody>
          <a:bodyPr/>
          <a:lstStyle>
            <a:lvl1pPr algn="l">
              <a:defRPr/>
            </a:lvl1pPr>
          </a:lstStyle>
          <a:p>
            <a:r>
              <a:rPr lang="en-US"/>
              <a:t>Version 01</a:t>
            </a:r>
          </a:p>
        </p:txBody>
      </p:sp>
    </p:spTree>
    <p:extLst>
      <p:ext uri="{BB962C8B-B14F-4D97-AF65-F5344CB8AC3E}">
        <p14:creationId xmlns:p14="http://schemas.microsoft.com/office/powerpoint/2010/main" val="348825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terior Style 5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3BC2-FA92-5A46-94C7-79C841507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15FC6-FDDB-0D46-9716-F92049D3E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E6AF6-B18E-554D-B7E6-0F3E3CB6B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689D3-1A44-EF4B-A871-A2E309201C47}"/>
              </a:ext>
            </a:extLst>
          </p:cNvPr>
          <p:cNvSpPr>
            <a:spLocks noGrp="1"/>
          </p:cNvSpPr>
          <p:nvPr>
            <p:ph type="dt" sz="half" idx="10"/>
          </p:nvPr>
        </p:nvSpPr>
        <p:spPr/>
        <p:txBody>
          <a:bodyPr/>
          <a:lstStyle/>
          <a:p>
            <a:fld id="{2567A9A4-AF36-4B2F-8914-CC2D4AFAE190}" type="datetime1">
              <a:rPr lang="en-US" smtClean="0"/>
              <a:t>1/26/2022</a:t>
            </a:fld>
            <a:endParaRPr lang="en-US"/>
          </a:p>
        </p:txBody>
      </p:sp>
      <p:sp>
        <p:nvSpPr>
          <p:cNvPr id="6" name="Footer Placeholder 5">
            <a:extLst>
              <a:ext uri="{FF2B5EF4-FFF2-40B4-BE49-F238E27FC236}">
                <a16:creationId xmlns:a16="http://schemas.microsoft.com/office/drawing/2014/main" id="{C0E664AB-8CBE-0D44-92EF-EB83E04FDB83}"/>
              </a:ext>
            </a:extLst>
          </p:cNvPr>
          <p:cNvSpPr>
            <a:spLocks noGrp="1"/>
          </p:cNvSpPr>
          <p:nvPr>
            <p:ph type="ftr" sz="quarter" idx="11"/>
          </p:nvPr>
        </p:nvSpPr>
        <p:spPr>
          <a:xfrm>
            <a:off x="4038600" y="6356350"/>
            <a:ext cx="3052482" cy="365125"/>
          </a:xfrm>
        </p:spPr>
        <p:txBody>
          <a:bodyPr/>
          <a:lstStyle>
            <a:lvl1pPr algn="l">
              <a:defRPr/>
            </a:lvl1pPr>
          </a:lstStyle>
          <a:p>
            <a:r>
              <a:rPr lang="en-US"/>
              <a:t>Version 01</a:t>
            </a:r>
          </a:p>
        </p:txBody>
      </p:sp>
    </p:spTree>
    <p:extLst>
      <p:ext uri="{BB962C8B-B14F-4D97-AF65-F5344CB8AC3E}">
        <p14:creationId xmlns:p14="http://schemas.microsoft.com/office/powerpoint/2010/main" val="3802577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a:xfrm>
            <a:off x="825044" y="3117586"/>
            <a:ext cx="10515600" cy="1096450"/>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4A498706-CA0F-494D-A272-A12611B9B86D}"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a:t>Version 01</a:t>
            </a:r>
          </a:p>
        </p:txBody>
      </p:sp>
      <p:pic>
        <p:nvPicPr>
          <p:cNvPr id="10" name="Picture 9" descr="Logo, company name&#10;&#10;Description automatically generated">
            <a:extLst>
              <a:ext uri="{FF2B5EF4-FFF2-40B4-BE49-F238E27FC236}">
                <a16:creationId xmlns:a16="http://schemas.microsoft.com/office/drawing/2014/main" id="{0DB17568-95FB-544F-8F24-9B79B30830AC}"/>
              </a:ext>
            </a:extLst>
          </p:cNvPr>
          <p:cNvPicPr>
            <a:picLocks noChangeAspect="1"/>
          </p:cNvPicPr>
          <p:nvPr userDrawn="1"/>
        </p:nvPicPr>
        <p:blipFill>
          <a:blip r:embed="rId3"/>
          <a:stretch>
            <a:fillRect/>
          </a:stretch>
        </p:blipFill>
        <p:spPr>
          <a:xfrm>
            <a:off x="5374051" y="516992"/>
            <a:ext cx="1443899" cy="2126974"/>
          </a:xfrm>
          <a:prstGeom prst="rect">
            <a:avLst/>
          </a:prstGeom>
        </p:spPr>
      </p:pic>
      <p:pic>
        <p:nvPicPr>
          <p:cNvPr id="11" name="Picture 10">
            <a:extLst>
              <a:ext uri="{FF2B5EF4-FFF2-40B4-BE49-F238E27FC236}">
                <a16:creationId xmlns:a16="http://schemas.microsoft.com/office/drawing/2014/main" id="{A5A06CE4-183A-474C-BB4B-C075310D790C}"/>
              </a:ext>
            </a:extLst>
          </p:cNvPr>
          <p:cNvPicPr>
            <a:picLocks noChangeAspect="1"/>
          </p:cNvPicPr>
          <p:nvPr userDrawn="1"/>
        </p:nvPicPr>
        <p:blipFill>
          <a:blip r:embed="rId4"/>
          <a:stretch>
            <a:fillRect/>
          </a:stretch>
        </p:blipFill>
        <p:spPr>
          <a:xfrm>
            <a:off x="4688539" y="4984115"/>
            <a:ext cx="479612" cy="479612"/>
          </a:xfrm>
          <a:prstGeom prst="rect">
            <a:avLst/>
          </a:prstGeom>
        </p:spPr>
      </p:pic>
      <p:pic>
        <p:nvPicPr>
          <p:cNvPr id="12" name="Picture 11">
            <a:extLst>
              <a:ext uri="{FF2B5EF4-FFF2-40B4-BE49-F238E27FC236}">
                <a16:creationId xmlns:a16="http://schemas.microsoft.com/office/drawing/2014/main" id="{1F05F897-B447-C74D-A56F-3573A8D08CC2}"/>
              </a:ext>
            </a:extLst>
          </p:cNvPr>
          <p:cNvPicPr>
            <a:picLocks noChangeAspect="1"/>
          </p:cNvPicPr>
          <p:nvPr userDrawn="1"/>
        </p:nvPicPr>
        <p:blipFill>
          <a:blip r:embed="rId5"/>
          <a:stretch>
            <a:fillRect/>
          </a:stretch>
        </p:blipFill>
        <p:spPr>
          <a:xfrm>
            <a:off x="8465433" y="4984115"/>
            <a:ext cx="479612" cy="479612"/>
          </a:xfrm>
          <a:prstGeom prst="rect">
            <a:avLst/>
          </a:prstGeom>
        </p:spPr>
      </p:pic>
      <p:pic>
        <p:nvPicPr>
          <p:cNvPr id="13" name="Picture 12">
            <a:extLst>
              <a:ext uri="{FF2B5EF4-FFF2-40B4-BE49-F238E27FC236}">
                <a16:creationId xmlns:a16="http://schemas.microsoft.com/office/drawing/2014/main" id="{A9BED9A1-72C1-BC46-8A0B-51DC0FA85C9D}"/>
              </a:ext>
            </a:extLst>
          </p:cNvPr>
          <p:cNvPicPr>
            <a:picLocks noChangeAspect="1"/>
          </p:cNvPicPr>
          <p:nvPr userDrawn="1"/>
        </p:nvPicPr>
        <p:blipFill>
          <a:blip r:embed="rId6"/>
          <a:stretch>
            <a:fillRect/>
          </a:stretch>
        </p:blipFill>
        <p:spPr>
          <a:xfrm>
            <a:off x="917390" y="4958406"/>
            <a:ext cx="579718" cy="531031"/>
          </a:xfrm>
          <a:prstGeom prst="rect">
            <a:avLst/>
          </a:prstGeom>
        </p:spPr>
      </p:pic>
      <p:sp>
        <p:nvSpPr>
          <p:cNvPr id="17" name="Rectangle 16">
            <a:extLst>
              <a:ext uri="{FF2B5EF4-FFF2-40B4-BE49-F238E27FC236}">
                <a16:creationId xmlns:a16="http://schemas.microsoft.com/office/drawing/2014/main" id="{88B36D1A-E186-E94F-B279-DCE38D51BDC8}"/>
              </a:ext>
            </a:extLst>
          </p:cNvPr>
          <p:cNvSpPr/>
          <p:nvPr userDrawn="1"/>
        </p:nvSpPr>
        <p:spPr>
          <a:xfrm>
            <a:off x="10282518" y="6242331"/>
            <a:ext cx="1981074"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with medium confidence">
            <a:extLst>
              <a:ext uri="{FF2B5EF4-FFF2-40B4-BE49-F238E27FC236}">
                <a16:creationId xmlns:a16="http://schemas.microsoft.com/office/drawing/2014/main" id="{07BB5418-864D-314F-99B7-B32021BABF1C}"/>
              </a:ext>
            </a:extLst>
          </p:cNvPr>
          <p:cNvPicPr>
            <a:picLocks noChangeAspect="1"/>
          </p:cNvPicPr>
          <p:nvPr userDrawn="1"/>
        </p:nvPicPr>
        <p:blipFill>
          <a:blip r:embed="rId7"/>
          <a:stretch>
            <a:fillRect/>
          </a:stretch>
        </p:blipFill>
        <p:spPr>
          <a:xfrm>
            <a:off x="10541663" y="6403799"/>
            <a:ext cx="1520478" cy="314813"/>
          </a:xfrm>
          <a:prstGeom prst="rect">
            <a:avLst/>
          </a:prstGeom>
        </p:spPr>
      </p:pic>
      <p:sp>
        <p:nvSpPr>
          <p:cNvPr id="19" name="Title 1">
            <a:extLst>
              <a:ext uri="{FF2B5EF4-FFF2-40B4-BE49-F238E27FC236}">
                <a16:creationId xmlns:a16="http://schemas.microsoft.com/office/drawing/2014/main" id="{681DAB03-E32D-D940-81A0-B98DAAC48487}"/>
              </a:ext>
            </a:extLst>
          </p:cNvPr>
          <p:cNvSpPr txBox="1">
            <a:spLocks/>
          </p:cNvSpPr>
          <p:nvPr userDrawn="1"/>
        </p:nvSpPr>
        <p:spPr>
          <a:xfrm>
            <a:off x="1516705"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1800" err="1"/>
              <a:t>www.dds.dc.gov</a:t>
            </a:r>
            <a:endParaRPr lang="en-US" sz="1800"/>
          </a:p>
        </p:txBody>
      </p:sp>
      <p:sp>
        <p:nvSpPr>
          <p:cNvPr id="20" name="Title 1">
            <a:extLst>
              <a:ext uri="{FF2B5EF4-FFF2-40B4-BE49-F238E27FC236}">
                <a16:creationId xmlns:a16="http://schemas.microsoft.com/office/drawing/2014/main" id="{0AE00277-A892-2C47-BCE8-C1409612F2AC}"/>
              </a:ext>
            </a:extLst>
          </p:cNvPr>
          <p:cNvSpPr txBox="1">
            <a:spLocks/>
          </p:cNvSpPr>
          <p:nvPr userDrawn="1"/>
        </p:nvSpPr>
        <p:spPr>
          <a:xfrm>
            <a:off x="5192234"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a:t>@DDS.DC</a:t>
            </a:r>
          </a:p>
        </p:txBody>
      </p:sp>
      <p:sp>
        <p:nvSpPr>
          <p:cNvPr id="21" name="Title 1">
            <a:extLst>
              <a:ext uri="{FF2B5EF4-FFF2-40B4-BE49-F238E27FC236}">
                <a16:creationId xmlns:a16="http://schemas.microsoft.com/office/drawing/2014/main" id="{03FB3D0E-B7D9-3E45-9FCC-E1182625A455}"/>
              </a:ext>
            </a:extLst>
          </p:cNvPr>
          <p:cNvSpPr txBox="1">
            <a:spLocks/>
          </p:cNvSpPr>
          <p:nvPr userDrawn="1"/>
        </p:nvSpPr>
        <p:spPr>
          <a:xfrm>
            <a:off x="8975340"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a:t>@DDS_DC</a:t>
            </a:r>
          </a:p>
        </p:txBody>
      </p:sp>
    </p:spTree>
    <p:extLst>
      <p:ext uri="{BB962C8B-B14F-4D97-AF65-F5344CB8AC3E}">
        <p14:creationId xmlns:p14="http://schemas.microsoft.com/office/powerpoint/2010/main" val="152679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Option 1">
    <p:spTree>
      <p:nvGrpSpPr>
        <p:cNvPr id="1" name=""/>
        <p:cNvGrpSpPr/>
        <p:nvPr/>
      </p:nvGrpSpPr>
      <p:grpSpPr>
        <a:xfrm>
          <a:off x="0" y="0"/>
          <a:ext cx="0" cy="0"/>
          <a:chOff x="0" y="0"/>
          <a:chExt cx="0" cy="0"/>
        </a:xfrm>
      </p:grpSpPr>
      <p:pic>
        <p:nvPicPr>
          <p:cNvPr id="8" name="Picture 7" descr="Shape, arrow&#10;&#10;Description automatically generated with medium confidence">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r="5381" b="5839"/>
          <a:stretch/>
        </p:blipFill>
        <p:spPr>
          <a:xfrm>
            <a:off x="0" y="0"/>
            <a:ext cx="12252960" cy="685800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9592339" cy="2387600"/>
          </a:xfrm>
        </p:spPr>
        <p:txBody>
          <a:bodyPr anchor="t"/>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Logo, company name&#10;&#10;Description automatically generated">
            <a:extLst>
              <a:ext uri="{FF2B5EF4-FFF2-40B4-BE49-F238E27FC236}">
                <a16:creationId xmlns:a16="http://schemas.microsoft.com/office/drawing/2014/main" id="{1B9067CC-6B66-7949-889C-1C6461DFC3E5}"/>
              </a:ext>
            </a:extLst>
          </p:cNvPr>
          <p:cNvPicPr>
            <a:picLocks noChangeAspect="1"/>
          </p:cNvPicPr>
          <p:nvPr userDrawn="1"/>
        </p:nvPicPr>
        <p:blipFill>
          <a:blip r:embed="rId3"/>
          <a:stretch>
            <a:fillRect/>
          </a:stretch>
        </p:blipFill>
        <p:spPr>
          <a:xfrm>
            <a:off x="10229784" y="4041046"/>
            <a:ext cx="1124016" cy="1655762"/>
          </a:xfrm>
          <a:prstGeom prst="rect">
            <a:avLst/>
          </a:prstGeom>
        </p:spPr>
      </p:pic>
      <p:sp>
        <p:nvSpPr>
          <p:cNvPr id="20" name="Date Placeholder 19">
            <a:extLst>
              <a:ext uri="{FF2B5EF4-FFF2-40B4-BE49-F238E27FC236}">
                <a16:creationId xmlns:a16="http://schemas.microsoft.com/office/drawing/2014/main" id="{0EEF2DE4-2C8C-FA4D-B2A3-90A5C2481CF4}"/>
              </a:ext>
            </a:extLst>
          </p:cNvPr>
          <p:cNvSpPr>
            <a:spLocks noGrp="1"/>
          </p:cNvSpPr>
          <p:nvPr>
            <p:ph type="dt" sz="half" idx="10"/>
          </p:nvPr>
        </p:nvSpPr>
        <p:spPr/>
        <p:txBody>
          <a:bodyPr/>
          <a:lstStyle>
            <a:lvl1pPr>
              <a:defRPr>
                <a:solidFill>
                  <a:schemeClr val="bg1"/>
                </a:solidFill>
              </a:defRPr>
            </a:lvl1pPr>
          </a:lstStyle>
          <a:p>
            <a:fld id="{02EAD105-317D-4AC2-B4B1-357566819D17}" type="datetime1">
              <a:rPr lang="en-US" smtClean="0"/>
              <a:t>1/26/2022</a:t>
            </a:fld>
            <a:endParaRPr lang="en-US"/>
          </a:p>
        </p:txBody>
      </p:sp>
      <p:sp>
        <p:nvSpPr>
          <p:cNvPr id="21" name="Footer Placeholder 20">
            <a:extLst>
              <a:ext uri="{FF2B5EF4-FFF2-40B4-BE49-F238E27FC236}">
                <a16:creationId xmlns:a16="http://schemas.microsoft.com/office/drawing/2014/main" id="{5CAFE3E6-CB8E-A74A-9E07-A17143A03857}"/>
              </a:ext>
            </a:extLst>
          </p:cNvPr>
          <p:cNvSpPr>
            <a:spLocks noGrp="1"/>
          </p:cNvSpPr>
          <p:nvPr>
            <p:ph type="ftr" sz="quarter" idx="11"/>
          </p:nvPr>
        </p:nvSpPr>
        <p:spPr/>
        <p:txBody>
          <a:bodyPr/>
          <a:lstStyle>
            <a:lvl1pPr algn="l">
              <a:defRPr>
                <a:solidFill>
                  <a:schemeClr val="bg1"/>
                </a:solidFill>
              </a:defRPr>
            </a:lvl1pPr>
          </a:lstStyle>
          <a:p>
            <a:r>
              <a:rPr lang="en-US"/>
              <a:t>Version 01</a:t>
            </a:r>
          </a:p>
        </p:txBody>
      </p:sp>
      <p:pic>
        <p:nvPicPr>
          <p:cNvPr id="9" name="Picture 8" descr="Shape&#10;&#10;Description automatically generated with medium confidence">
            <a:extLst>
              <a:ext uri="{FF2B5EF4-FFF2-40B4-BE49-F238E27FC236}">
                <a16:creationId xmlns:a16="http://schemas.microsoft.com/office/drawing/2014/main" id="{52FECDC9-9FF4-6249-9932-4A01AC7AA254}"/>
              </a:ext>
            </a:extLst>
          </p:cNvPr>
          <p:cNvPicPr>
            <a:picLocks noChangeAspect="1"/>
          </p:cNvPicPr>
          <p:nvPr userDrawn="1"/>
        </p:nvPicPr>
        <p:blipFill>
          <a:blip r:embed="rId4"/>
          <a:stretch>
            <a:fillRect/>
          </a:stretch>
        </p:blipFill>
        <p:spPr>
          <a:xfrm>
            <a:off x="9744070" y="6185646"/>
            <a:ext cx="2070009" cy="428593"/>
          </a:xfrm>
          <a:prstGeom prst="rect">
            <a:avLst/>
          </a:prstGeom>
        </p:spPr>
      </p:pic>
    </p:spTree>
    <p:extLst>
      <p:ext uri="{BB962C8B-B14F-4D97-AF65-F5344CB8AC3E}">
        <p14:creationId xmlns:p14="http://schemas.microsoft.com/office/powerpoint/2010/main" val="1427913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ov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43DBB86C-20BF-EA4B-9D9C-D386CF4C91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9" name="Picture 8">
            <a:extLst>
              <a:ext uri="{FF2B5EF4-FFF2-40B4-BE49-F238E27FC236}">
                <a16:creationId xmlns:a16="http://schemas.microsoft.com/office/drawing/2014/main" id="{BDBD777B-A309-A540-A36D-8B89F6D30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283" y="7358906"/>
            <a:ext cx="717550" cy="755143"/>
          </a:xfrm>
          <a:prstGeom prst="rect">
            <a:avLst/>
          </a:prstGeom>
        </p:spPr>
      </p:pic>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A0524B84-A68B-43DF-8F5D-EE14BFB92115}" type="datetime1">
              <a:rPr lang="en-US" smtClean="0"/>
              <a:t>1/26/2022</a:t>
            </a:fld>
            <a:endParaRPr lang="en-US"/>
          </a:p>
        </p:txBody>
      </p:sp>
      <p:pic>
        <p:nvPicPr>
          <p:cNvPr id="10" name="Picture 9" descr="Text&#10;&#10;Description automatically generated">
            <a:extLst>
              <a:ext uri="{FF2B5EF4-FFF2-40B4-BE49-F238E27FC236}">
                <a16:creationId xmlns:a16="http://schemas.microsoft.com/office/drawing/2014/main" id="{9EE72DE8-702C-3946-93F7-B7DC5D40FE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9537" y="7455997"/>
            <a:ext cx="1564758" cy="47012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1DF489E2-6C5A-154E-B1E1-3AD29910C270}"/>
              </a:ext>
            </a:extLst>
          </p:cNvPr>
          <p:cNvPicPr>
            <a:picLocks noChangeAspect="1"/>
          </p:cNvPicPr>
          <p:nvPr userDrawn="1"/>
        </p:nvPicPr>
        <p:blipFill>
          <a:blip r:embed="rId5"/>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907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ver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B0A5B80D-6EE1-4741-96C7-14EA023EF51D}" type="datetime1">
              <a:rPr lang="en-US" smtClean="0"/>
              <a:t>1/26/2022</a:t>
            </a:fld>
            <a:endParaRPr lang="en-US"/>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428165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BF5BB905-A2D7-4E89-9A17-8C49D90CA7AA}" type="datetime1">
              <a:rPr lang="en-US" smtClean="0"/>
              <a:t>1/26/2022</a:t>
            </a:fld>
            <a:endParaRPr lang="en-US"/>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1144595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ection 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371EC3-108A-6346-8901-BE67F03A6E78}"/>
              </a:ext>
            </a:extLst>
          </p:cNvPr>
          <p:cNvSpPr/>
          <p:nvPr userDrawn="1"/>
        </p:nvSpPr>
        <p:spPr>
          <a:xfrm>
            <a:off x="7252447" y="5720315"/>
            <a:ext cx="4666651" cy="1108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a:blip r:embed="rId2">
            <a:alphaModFix amt="49000"/>
          </a:blip>
          <a:srcRect/>
          <a:stretch/>
        </p:blipFill>
        <p:spPr>
          <a:xfrm>
            <a:off x="-30480" y="-33458"/>
            <a:ext cx="12252960" cy="6891458"/>
          </a:xfrm>
          <a:prstGeom prst="rect">
            <a:avLst/>
          </a:prstGeom>
        </p:spPr>
      </p:pic>
      <p:sp>
        <p:nvSpPr>
          <p:cNvPr id="6" name="Rectangle 5">
            <a:extLst>
              <a:ext uri="{FF2B5EF4-FFF2-40B4-BE49-F238E27FC236}">
                <a16:creationId xmlns:a16="http://schemas.microsoft.com/office/drawing/2014/main" id="{C5851D5F-4D69-D244-A8FC-2BE8292FCE73}"/>
              </a:ext>
            </a:extLst>
          </p:cNvPr>
          <p:cNvSpPr/>
          <p:nvPr userDrawn="1"/>
        </p:nvSpPr>
        <p:spPr>
          <a:xfrm>
            <a:off x="9473609" y="276447"/>
            <a:ext cx="2718391" cy="88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464209" cy="2387600"/>
          </a:xfrm>
        </p:spPr>
        <p:txBody>
          <a:bodyPr anchor="t"/>
          <a:lstStyle>
            <a:lvl1pPr algn="l">
              <a:defRPr sz="6000" b="1" i="0">
                <a:solidFill>
                  <a:schemeClr val="accent5"/>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2980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Cov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CDAA0-C298-A343-B679-4D89C2DD07E0}"/>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419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erior Style 1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9378DAED-1871-7E40-8B45-406C2E8FE53F}"/>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CD35E622-97AD-4719-BB85-02232BAA5E29}"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pic>
        <p:nvPicPr>
          <p:cNvPr id="13" name="Picture 12" descr="Text&#10;&#10;Description automatically generated">
            <a:extLst>
              <a:ext uri="{FF2B5EF4-FFF2-40B4-BE49-F238E27FC236}">
                <a16:creationId xmlns:a16="http://schemas.microsoft.com/office/drawing/2014/main" id="{1BCA616C-C47A-D647-B8F3-F70968906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B85BAA3-158E-A643-8554-8EE29903B868}"/>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330626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60DE92C8-FBD8-4EA3-982E-89FA065C99F9}" type="datetime1">
              <a:rPr lang="en-US" smtClean="0"/>
              <a:t>1/26/2022</a:t>
            </a:fld>
            <a:endParaRPr lang="en-US"/>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342816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rior Style 1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8DF42E1A-4697-4942-9F34-FCE5271DAB00}"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
        <p:nvSpPr>
          <p:cNvPr id="13" name="Content Placeholder 2">
            <a:extLst>
              <a:ext uri="{FF2B5EF4-FFF2-40B4-BE49-F238E27FC236}">
                <a16:creationId xmlns:a16="http://schemas.microsoft.com/office/drawing/2014/main" id="{B101DEDC-A8FC-3D46-81A1-273FF588FC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825A674-40FA-D444-BFAA-46242589C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2FAFB51-6057-0445-8458-C1CCC2278936}"/>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ext&#10;&#10;Description automatically generated">
            <a:extLst>
              <a:ext uri="{FF2B5EF4-FFF2-40B4-BE49-F238E27FC236}">
                <a16:creationId xmlns:a16="http://schemas.microsoft.com/office/drawing/2014/main" id="{119D7617-ADE6-9B4B-96A1-7D3ABAE5B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302DD72F-08F6-7E41-979A-3E89A9D8E6B7}"/>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175222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Interior Style 1_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B72118-A40C-0D47-BA19-1761DED1FF8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10" name="Rectangle 9">
            <a:extLst>
              <a:ext uri="{FF2B5EF4-FFF2-40B4-BE49-F238E27FC236}">
                <a16:creationId xmlns:a16="http://schemas.microsoft.com/office/drawing/2014/main" id="{BA1A7EB2-92B5-E94F-AC38-ADD484D948BD}"/>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16A3EBC4-C9A4-4C7F-92EC-8C3BE1890D24}"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
        <p:nvSpPr>
          <p:cNvPr id="14" name="Rectangle 13">
            <a:extLst>
              <a:ext uri="{FF2B5EF4-FFF2-40B4-BE49-F238E27FC236}">
                <a16:creationId xmlns:a16="http://schemas.microsoft.com/office/drawing/2014/main" id="{65362329-8BE2-0743-9226-3F3DB8C03868}"/>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1E63C67B-2835-8B4E-8749-404C88F9B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42A5D3E-2B74-3E4B-B704-9E8F458B813F}"/>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948927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ior Style 2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E00BCEA0-5C63-4988-8AD9-8FD00DD175E6}"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Tree>
    <p:extLst>
      <p:ext uri="{BB962C8B-B14F-4D97-AF65-F5344CB8AC3E}">
        <p14:creationId xmlns:p14="http://schemas.microsoft.com/office/powerpoint/2010/main" val="7468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ior Style 2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D44C0885-1031-42CD-A767-0646E6A8FED5}"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
        <p:nvSpPr>
          <p:cNvPr id="9" name="Content Placeholder 2">
            <a:extLst>
              <a:ext uri="{FF2B5EF4-FFF2-40B4-BE49-F238E27FC236}">
                <a16:creationId xmlns:a16="http://schemas.microsoft.com/office/drawing/2014/main" id="{22BAC147-B0C5-154B-A512-786C77749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C5814D84-E9D1-1047-BA5C-724F61293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415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3FBEE010-C645-43FA-B325-9C0BAB165DF9}"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Tree>
    <p:extLst>
      <p:ext uri="{BB962C8B-B14F-4D97-AF65-F5344CB8AC3E}">
        <p14:creationId xmlns:p14="http://schemas.microsoft.com/office/powerpoint/2010/main" val="2627653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nterior Style 3_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2273" y="414669"/>
            <a:ext cx="5603542" cy="51142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0A42F13A-6520-5C42-8AD7-CC48FD393EC3}"/>
              </a:ext>
            </a:extLst>
          </p:cNvPr>
          <p:cNvSpPr>
            <a:spLocks noGrp="1"/>
          </p:cNvSpPr>
          <p:nvPr>
            <p:ph type="body" sz="half" idx="10"/>
          </p:nvPr>
        </p:nvSpPr>
        <p:spPr>
          <a:xfrm>
            <a:off x="6092272" y="5528930"/>
            <a:ext cx="5603542" cy="914400"/>
          </a:xfrm>
        </p:spPr>
        <p:txBody>
          <a:bodyPr>
            <a:normAutofit/>
          </a:bodyPr>
          <a:lstStyle>
            <a:lvl1pPr marL="0" indent="0">
              <a:buNone/>
              <a:defRPr lang="en-US" sz="1600" kern="1200" dirty="0" smtClean="0">
                <a:solidFill>
                  <a:schemeClr val="tx1"/>
                </a:solidFill>
                <a:effectLst>
                  <a:outerShdw sx="1000" sy="1000" algn="ctr" rotWithShape="0">
                    <a:schemeClr val="tx1">
                      <a:lumMod val="85000"/>
                      <a:lumOff val="15000"/>
                    </a:schemeClr>
                  </a:outerShdw>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6600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erior Style 3_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5E6838-E709-7643-B57B-F179B01CE317}"/>
              </a:ext>
            </a:extLst>
          </p:cNvPr>
          <p:cNvPicPr>
            <a:picLocks noChangeAspect="1"/>
          </p:cNvPicPr>
          <p:nvPr userDrawn="1"/>
        </p:nvPicPr>
        <p:blipFill rotWithShape="1">
          <a:blip r:embed="rId2">
            <a:alphaModFix amt="30000"/>
          </a:blip>
          <a:srcRect l="370" r="370"/>
          <a:stretch/>
        </p:blipFill>
        <p:spPr>
          <a:xfrm>
            <a:off x="0" y="0"/>
            <a:ext cx="12252960" cy="6949440"/>
          </a:xfrm>
          <a:prstGeom prst="rect">
            <a:avLst/>
          </a:prstGeom>
        </p:spPr>
      </p:pic>
      <p:sp>
        <p:nvSpPr>
          <p:cNvPr id="9" name="Rectangle 8">
            <a:extLst>
              <a:ext uri="{FF2B5EF4-FFF2-40B4-BE49-F238E27FC236}">
                <a16:creationId xmlns:a16="http://schemas.microsoft.com/office/drawing/2014/main" id="{F4B1F79B-4AF0-F841-85DE-96EF5A48C595}"/>
              </a:ext>
            </a:extLst>
          </p:cNvPr>
          <p:cNvSpPr/>
          <p:nvPr userDrawn="1"/>
        </p:nvSpPr>
        <p:spPr>
          <a:xfrm>
            <a:off x="5611813" y="-74428"/>
            <a:ext cx="6641147" cy="702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5ABD7-9EE7-6F4B-80AB-655683DBBC34}"/>
              </a:ext>
            </a:extLst>
          </p:cNvPr>
          <p:cNvSpPr>
            <a:spLocks noGrp="1"/>
          </p:cNvSpPr>
          <p:nvPr>
            <p:ph type="title"/>
          </p:nvPr>
        </p:nvSpPr>
        <p:spPr>
          <a:xfrm>
            <a:off x="839788" y="457200"/>
            <a:ext cx="3932237" cy="1600200"/>
          </a:xfrm>
        </p:spPr>
        <p:txBody>
          <a:bodyPr anchor="t"/>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FFEE644-E827-8742-9E84-0568E3C64AE2}"/>
              </a:ext>
            </a:extLst>
          </p:cNvPr>
          <p:cNvSpPr>
            <a:spLocks noGrp="1"/>
          </p:cNvSpPr>
          <p:nvPr>
            <p:ph type="pic" idx="1"/>
          </p:nvPr>
        </p:nvSpPr>
        <p:spPr>
          <a:xfrm>
            <a:off x="6096001" y="457200"/>
            <a:ext cx="5603542" cy="2371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27C2B7-661F-544C-8749-B56C02552089}"/>
              </a:ext>
            </a:extLst>
          </p:cNvPr>
          <p:cNvSpPr>
            <a:spLocks noGrp="1"/>
          </p:cNvSpPr>
          <p:nvPr>
            <p:ph type="body" sz="half" idx="2"/>
          </p:nvPr>
        </p:nvSpPr>
        <p:spPr>
          <a:xfrm>
            <a:off x="839788" y="2057399"/>
            <a:ext cx="3932237" cy="451352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Picture Placeholder 2">
            <a:extLst>
              <a:ext uri="{FF2B5EF4-FFF2-40B4-BE49-F238E27FC236}">
                <a16:creationId xmlns:a16="http://schemas.microsoft.com/office/drawing/2014/main" id="{3F8E0C4F-43DD-EB48-AD01-011AE0FAC048}"/>
              </a:ext>
            </a:extLst>
          </p:cNvPr>
          <p:cNvSpPr>
            <a:spLocks noGrp="1"/>
          </p:cNvSpPr>
          <p:nvPr>
            <p:ph type="pic" idx="10"/>
          </p:nvPr>
        </p:nvSpPr>
        <p:spPr>
          <a:xfrm>
            <a:off x="6096000" y="3583173"/>
            <a:ext cx="5603542" cy="2506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 Placeholder 3">
            <a:extLst>
              <a:ext uri="{FF2B5EF4-FFF2-40B4-BE49-F238E27FC236}">
                <a16:creationId xmlns:a16="http://schemas.microsoft.com/office/drawing/2014/main" id="{C28F9F7C-1FFC-7745-982D-015265937940}"/>
              </a:ext>
            </a:extLst>
          </p:cNvPr>
          <p:cNvSpPr>
            <a:spLocks noGrp="1"/>
          </p:cNvSpPr>
          <p:nvPr>
            <p:ph type="body" sz="half" idx="11"/>
          </p:nvPr>
        </p:nvSpPr>
        <p:spPr>
          <a:xfrm>
            <a:off x="6096000" y="2828260"/>
            <a:ext cx="5603542" cy="446568"/>
          </a:xfrm>
        </p:spPr>
        <p:txBody>
          <a:bodyPr/>
          <a:lstStyle>
            <a:lvl1pPr marL="0" indent="0">
              <a:buNone/>
              <a:defRPr sz="1600">
                <a:solidFill>
                  <a:schemeClr val="tx1"/>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a:extLst>
              <a:ext uri="{FF2B5EF4-FFF2-40B4-BE49-F238E27FC236}">
                <a16:creationId xmlns:a16="http://schemas.microsoft.com/office/drawing/2014/main" id="{A3FBF546-DE63-BF4A-BD18-6555EE2DF805}"/>
              </a:ext>
            </a:extLst>
          </p:cNvPr>
          <p:cNvSpPr>
            <a:spLocks noGrp="1"/>
          </p:cNvSpPr>
          <p:nvPr>
            <p:ph type="body" sz="half" idx="12"/>
          </p:nvPr>
        </p:nvSpPr>
        <p:spPr>
          <a:xfrm>
            <a:off x="6096000" y="6089622"/>
            <a:ext cx="5603542" cy="446568"/>
          </a:xfrm>
        </p:spPr>
        <p:txBody>
          <a:bodyPr>
            <a:normAutofit/>
          </a:bodyPr>
          <a:lstStyle>
            <a:lvl1pPr marL="0" indent="0">
              <a:buNone/>
              <a:defRPr lang="en-US" sz="1600" kern="1200" dirty="0">
                <a:solidFill>
                  <a:schemeClr val="tx1"/>
                </a:solidFill>
                <a:effectLst/>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825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rior Style 4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ACD13-2A25-A44E-B4FE-743D10AD512A}"/>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8" name="Rectangle 7">
            <a:extLst>
              <a:ext uri="{FF2B5EF4-FFF2-40B4-BE49-F238E27FC236}">
                <a16:creationId xmlns:a16="http://schemas.microsoft.com/office/drawing/2014/main" id="{82C5C369-8C8D-F24A-9E24-60CC1FD39069}"/>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t"/>
          <a:lstStyle>
            <a:lvl1pPr algn="l">
              <a:defRPr sz="60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F182B-DCA2-9248-B4A3-487EFE9ACEA6}"/>
              </a:ext>
            </a:extLst>
          </p:cNvPr>
          <p:cNvSpPr>
            <a:spLocks noGrp="1"/>
          </p:cNvSpPr>
          <p:nvPr>
            <p:ph type="dt" sz="half" idx="10"/>
          </p:nvPr>
        </p:nvSpPr>
        <p:spPr/>
        <p:txBody>
          <a:bodyPr/>
          <a:lstStyle/>
          <a:p>
            <a:fld id="{9B363561-2957-4227-8DB6-606530A33ED6}" type="datetime1">
              <a:rPr lang="en-US" smtClean="0"/>
              <a:t>1/26/2022</a:t>
            </a:fld>
            <a:endParaRPr lang="en-US"/>
          </a:p>
        </p:txBody>
      </p:sp>
      <p:sp>
        <p:nvSpPr>
          <p:cNvPr id="5" name="Footer Placeholder 4">
            <a:extLst>
              <a:ext uri="{FF2B5EF4-FFF2-40B4-BE49-F238E27FC236}">
                <a16:creationId xmlns:a16="http://schemas.microsoft.com/office/drawing/2014/main" id="{CC4BCA50-7ED9-2749-8E05-C8198DADE763}"/>
              </a:ext>
            </a:extLst>
          </p:cNvPr>
          <p:cNvSpPr>
            <a:spLocks noGrp="1"/>
          </p:cNvSpPr>
          <p:nvPr>
            <p:ph type="ftr" sz="quarter" idx="11"/>
          </p:nvPr>
        </p:nvSpPr>
        <p:spPr>
          <a:xfrm>
            <a:off x="4038600" y="6356350"/>
            <a:ext cx="2971800" cy="365125"/>
          </a:xfrm>
        </p:spPr>
        <p:txBody>
          <a:bodyPr/>
          <a:lstStyle>
            <a:lvl1pPr algn="l">
              <a:defRPr/>
            </a:lvl1pPr>
          </a:lstStyle>
          <a:p>
            <a:r>
              <a:rPr lang="en-US"/>
              <a:t>Version 01</a:t>
            </a:r>
          </a:p>
        </p:txBody>
      </p:sp>
    </p:spTree>
    <p:extLst>
      <p:ext uri="{BB962C8B-B14F-4D97-AF65-F5344CB8AC3E}">
        <p14:creationId xmlns:p14="http://schemas.microsoft.com/office/powerpoint/2010/main" val="903589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Interior Style 4_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2399C5-E148-A749-A97D-A6C8B47F4F4C}"/>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7" name="Rectangle 6">
            <a:extLst>
              <a:ext uri="{FF2B5EF4-FFF2-40B4-BE49-F238E27FC236}">
                <a16:creationId xmlns:a16="http://schemas.microsoft.com/office/drawing/2014/main" id="{B0B03EB6-A735-E94D-BBB1-0F5BF1ABEB38}"/>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p>
            <a:fld id="{94166C77-77C5-40C6-9E25-3224F1DB60A6}"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a:xfrm>
            <a:off x="4038600" y="6356350"/>
            <a:ext cx="2873188" cy="365125"/>
          </a:xfrm>
        </p:spPr>
        <p:txBody>
          <a:bodyPr/>
          <a:lstStyle>
            <a:lvl1pPr algn="l">
              <a:defRPr/>
            </a:lvl1pPr>
          </a:lstStyle>
          <a:p>
            <a:r>
              <a:rPr lang="en-US"/>
              <a:t>Version 01</a:t>
            </a:r>
          </a:p>
        </p:txBody>
      </p:sp>
    </p:spTree>
    <p:extLst>
      <p:ext uri="{BB962C8B-B14F-4D97-AF65-F5344CB8AC3E}">
        <p14:creationId xmlns:p14="http://schemas.microsoft.com/office/powerpoint/2010/main" val="2869959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terior Style 4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AC9A9C-D57D-B24A-A949-7F6E0C31137E}"/>
              </a:ext>
            </a:extLst>
          </p:cNvPr>
          <p:cNvPicPr>
            <a:picLocks noChangeAspect="1"/>
          </p:cNvPicPr>
          <p:nvPr userDrawn="1"/>
        </p:nvPicPr>
        <p:blipFill rotWithShape="1">
          <a:blip r:embed="rId2">
            <a:alphaModFix/>
          </a:blip>
          <a:srcRect l="370" r="370" b="11843"/>
          <a:stretch/>
        </p:blipFill>
        <p:spPr>
          <a:xfrm>
            <a:off x="-10633" y="-80807"/>
            <a:ext cx="12252960" cy="6126480"/>
          </a:xfrm>
          <a:prstGeom prst="rect">
            <a:avLst/>
          </a:prstGeom>
        </p:spPr>
      </p:pic>
      <p:sp>
        <p:nvSpPr>
          <p:cNvPr id="9" name="Rectangle 8">
            <a:extLst>
              <a:ext uri="{FF2B5EF4-FFF2-40B4-BE49-F238E27FC236}">
                <a16:creationId xmlns:a16="http://schemas.microsoft.com/office/drawing/2014/main" id="{20FAD930-00F3-5740-9A7B-07F987E322A5}"/>
              </a:ext>
            </a:extLst>
          </p:cNvPr>
          <p:cNvSpPr/>
          <p:nvPr userDrawn="1"/>
        </p:nvSpPr>
        <p:spPr>
          <a:xfrm>
            <a:off x="-21266"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3F56A-0D37-6641-A9B2-C2D138B97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03884-D411-0847-BFB7-AD781DF62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91ED9-D804-2946-B866-BA15B1AA9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E4C65-137F-234C-B160-8BD3F98A02EA}"/>
              </a:ext>
            </a:extLst>
          </p:cNvPr>
          <p:cNvSpPr>
            <a:spLocks noGrp="1"/>
          </p:cNvSpPr>
          <p:nvPr>
            <p:ph type="dt" sz="half" idx="10"/>
          </p:nvPr>
        </p:nvSpPr>
        <p:spPr/>
        <p:txBody>
          <a:bodyPr/>
          <a:lstStyle/>
          <a:p>
            <a:fld id="{5D845EDB-D3FC-419C-ACE8-15929FF5AF1A}" type="datetime1">
              <a:rPr lang="en-US" smtClean="0"/>
              <a:t>1/26/2022</a:t>
            </a:fld>
            <a:endParaRPr lang="en-US"/>
          </a:p>
        </p:txBody>
      </p:sp>
      <p:sp>
        <p:nvSpPr>
          <p:cNvPr id="6" name="Footer Placeholder 5">
            <a:extLst>
              <a:ext uri="{FF2B5EF4-FFF2-40B4-BE49-F238E27FC236}">
                <a16:creationId xmlns:a16="http://schemas.microsoft.com/office/drawing/2014/main" id="{6CDBDC86-4A1A-4F49-A9F7-BC3D8CA3720C}"/>
              </a:ext>
            </a:extLst>
          </p:cNvPr>
          <p:cNvSpPr>
            <a:spLocks noGrp="1"/>
          </p:cNvSpPr>
          <p:nvPr>
            <p:ph type="ftr" sz="quarter" idx="11"/>
          </p:nvPr>
        </p:nvSpPr>
        <p:spPr>
          <a:xfrm>
            <a:off x="4038600" y="6356350"/>
            <a:ext cx="3151094" cy="365125"/>
          </a:xfrm>
        </p:spPr>
        <p:txBody>
          <a:bodyPr/>
          <a:lstStyle>
            <a:lvl1pPr algn="l">
              <a:defRPr/>
            </a:lvl1pPr>
          </a:lstStyle>
          <a:p>
            <a:r>
              <a:rPr lang="en-US"/>
              <a:t>Version 01</a:t>
            </a:r>
          </a:p>
        </p:txBody>
      </p:sp>
    </p:spTree>
    <p:extLst>
      <p:ext uri="{BB962C8B-B14F-4D97-AF65-F5344CB8AC3E}">
        <p14:creationId xmlns:p14="http://schemas.microsoft.com/office/powerpoint/2010/main" val="355324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Option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80EB5-596C-1042-8FC1-F954CAB07704}"/>
              </a:ext>
            </a:extLst>
          </p:cNvPr>
          <p:cNvSpPr/>
          <p:nvPr userDrawn="1"/>
        </p:nvSpPr>
        <p:spPr>
          <a:xfrm>
            <a:off x="-8965" y="-8965"/>
            <a:ext cx="12252960" cy="5109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DC4032-134C-1C47-89E8-B6350C0E02FE}"/>
              </a:ext>
            </a:extLst>
          </p:cNvPr>
          <p:cNvSpPr/>
          <p:nvPr userDrawn="1"/>
        </p:nvSpPr>
        <p:spPr>
          <a:xfrm>
            <a:off x="-8965" y="179294"/>
            <a:ext cx="12252960" cy="58099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515600" cy="2387600"/>
          </a:xfrm>
        </p:spPr>
        <p:txBody>
          <a:bodyPr anchor="ctr"/>
          <a:lstStyle>
            <a:lvl1pPr algn="ctr">
              <a:defRPr sz="60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10515600" cy="1165328"/>
          </a:xfrm>
        </p:spPr>
        <p:txBody>
          <a:bodyPr anchor="ct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A777B4B5-439E-6F44-B6AE-D676616D7F2B}"/>
              </a:ext>
            </a:extLst>
          </p:cNvPr>
          <p:cNvSpPr/>
          <p:nvPr userDrawn="1"/>
        </p:nvSpPr>
        <p:spPr>
          <a:xfrm>
            <a:off x="0" y="5989204"/>
            <a:ext cx="12252960" cy="96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7BD86062-E9D4-1845-914E-8DE58F23B0FD}"/>
              </a:ext>
            </a:extLst>
          </p:cNvPr>
          <p:cNvSpPr>
            <a:spLocks noGrp="1"/>
          </p:cNvSpPr>
          <p:nvPr>
            <p:ph type="ftr" sz="quarter" idx="11"/>
          </p:nvPr>
        </p:nvSpPr>
        <p:spPr>
          <a:xfrm>
            <a:off x="4788106" y="5274150"/>
            <a:ext cx="2676747" cy="365125"/>
          </a:xfrm>
        </p:spPr>
        <p:txBody>
          <a:bodyPr/>
          <a:lstStyle>
            <a:lvl1pPr algn="ctr">
              <a:defRPr b="0" i="0">
                <a:solidFill>
                  <a:schemeClr val="bg1"/>
                </a:solidFill>
                <a:latin typeface="Arial" panose="020B0604020202020204" pitchFamily="34" charset="0"/>
                <a:cs typeface="Arial" panose="020B0604020202020204" pitchFamily="34" charset="0"/>
              </a:defRPr>
            </a:lvl1pPr>
          </a:lstStyle>
          <a:p>
            <a:r>
              <a:rPr lang="en-US"/>
              <a:t>Version 01</a:t>
            </a:r>
          </a:p>
        </p:txBody>
      </p:sp>
      <p:sp>
        <p:nvSpPr>
          <p:cNvPr id="12" name="Date Placeholder 19">
            <a:extLst>
              <a:ext uri="{FF2B5EF4-FFF2-40B4-BE49-F238E27FC236}">
                <a16:creationId xmlns:a16="http://schemas.microsoft.com/office/drawing/2014/main" id="{555EA35E-D54A-AB45-A4D1-4525E59C008C}"/>
              </a:ext>
            </a:extLst>
          </p:cNvPr>
          <p:cNvSpPr>
            <a:spLocks noGrp="1"/>
          </p:cNvSpPr>
          <p:nvPr>
            <p:ph type="dt" sz="half" idx="10"/>
          </p:nvPr>
        </p:nvSpPr>
        <p:spPr>
          <a:xfrm>
            <a:off x="4788106" y="4909026"/>
            <a:ext cx="2676747" cy="365125"/>
          </a:xfrm>
        </p:spPr>
        <p:txBody>
          <a:bodyPr/>
          <a:lstStyle>
            <a:lvl1pPr algn="ctr">
              <a:defRPr>
                <a:solidFill>
                  <a:schemeClr val="bg1"/>
                </a:solidFill>
              </a:defRPr>
            </a:lvl1pPr>
          </a:lstStyle>
          <a:p>
            <a:fld id="{3937516A-F3D6-4D57-A42D-4758FF7746F2}" type="datetime1">
              <a:rPr lang="en-US" smtClean="0"/>
              <a:t>1/26/2022</a:t>
            </a:fld>
            <a:endParaRPr lang="en-US"/>
          </a:p>
        </p:txBody>
      </p:sp>
      <p:pic>
        <p:nvPicPr>
          <p:cNvPr id="14" name="Picture 13" descr="Text&#10;&#10;Description automatically generated">
            <a:extLst>
              <a:ext uri="{FF2B5EF4-FFF2-40B4-BE49-F238E27FC236}">
                <a16:creationId xmlns:a16="http://schemas.microsoft.com/office/drawing/2014/main" id="{AA2BB2EE-D237-A84A-A65F-CA1F63DA3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33855"/>
            <a:ext cx="2120811" cy="63719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5D8E3F7A-22BD-F647-B6CF-64D615E3C316}"/>
              </a:ext>
            </a:extLst>
          </p:cNvPr>
          <p:cNvPicPr>
            <a:picLocks noChangeAspect="1"/>
          </p:cNvPicPr>
          <p:nvPr userDrawn="1"/>
        </p:nvPicPr>
        <p:blipFill>
          <a:blip r:embed="rId3"/>
          <a:stretch>
            <a:fillRect/>
          </a:stretch>
        </p:blipFill>
        <p:spPr>
          <a:xfrm>
            <a:off x="8758518" y="6246532"/>
            <a:ext cx="2595281" cy="537350"/>
          </a:xfrm>
          <a:prstGeom prst="rect">
            <a:avLst/>
          </a:prstGeom>
        </p:spPr>
      </p:pic>
    </p:spTree>
    <p:extLst>
      <p:ext uri="{BB962C8B-B14F-4D97-AF65-F5344CB8AC3E}">
        <p14:creationId xmlns:p14="http://schemas.microsoft.com/office/powerpoint/2010/main" val="1144595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rior Style 5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19B7-8F31-B844-B084-D43480288C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BBDDFA-B14A-4746-8FA4-93D191BBDED0}"/>
              </a:ext>
            </a:extLst>
          </p:cNvPr>
          <p:cNvSpPr>
            <a:spLocks noGrp="1"/>
          </p:cNvSpPr>
          <p:nvPr>
            <p:ph type="dt" sz="half" idx="10"/>
          </p:nvPr>
        </p:nvSpPr>
        <p:spPr/>
        <p:txBody>
          <a:bodyPr/>
          <a:lstStyle/>
          <a:p>
            <a:fld id="{CBD6E39A-BC08-4540-B02B-FF3D7124E7D7}" type="datetime1">
              <a:rPr lang="en-US" smtClean="0"/>
              <a:t>1/26/2022</a:t>
            </a:fld>
            <a:endParaRPr lang="en-US"/>
          </a:p>
        </p:txBody>
      </p:sp>
      <p:sp>
        <p:nvSpPr>
          <p:cNvPr id="4" name="Footer Placeholder 3">
            <a:extLst>
              <a:ext uri="{FF2B5EF4-FFF2-40B4-BE49-F238E27FC236}">
                <a16:creationId xmlns:a16="http://schemas.microsoft.com/office/drawing/2014/main" id="{946F67A9-E69D-6A44-90FD-F92F8802D5AA}"/>
              </a:ext>
            </a:extLst>
          </p:cNvPr>
          <p:cNvSpPr>
            <a:spLocks noGrp="1"/>
          </p:cNvSpPr>
          <p:nvPr>
            <p:ph type="ftr" sz="quarter" idx="11"/>
          </p:nvPr>
        </p:nvSpPr>
        <p:spPr>
          <a:xfrm>
            <a:off x="4038600" y="6356350"/>
            <a:ext cx="3186953" cy="365125"/>
          </a:xfrm>
        </p:spPr>
        <p:txBody>
          <a:bodyPr/>
          <a:lstStyle>
            <a:lvl1pPr algn="l">
              <a:defRPr/>
            </a:lvl1pPr>
          </a:lstStyle>
          <a:p>
            <a:r>
              <a:rPr lang="en-US"/>
              <a:t>Version 01</a:t>
            </a:r>
          </a:p>
        </p:txBody>
      </p:sp>
      <p:sp>
        <p:nvSpPr>
          <p:cNvPr id="5" name="Slide Number Placeholder 4">
            <a:extLst>
              <a:ext uri="{FF2B5EF4-FFF2-40B4-BE49-F238E27FC236}">
                <a16:creationId xmlns:a16="http://schemas.microsoft.com/office/drawing/2014/main" id="{FD37B0D2-DD94-8B48-BBEA-0F216E00B1DD}"/>
              </a:ext>
            </a:extLst>
          </p:cNvPr>
          <p:cNvSpPr>
            <a:spLocks noGrp="1"/>
          </p:cNvSpPr>
          <p:nvPr>
            <p:ph type="sldNum" sz="quarter" idx="12"/>
          </p:nvPr>
        </p:nvSpPr>
        <p:spPr/>
        <p:txBody>
          <a:bodyPr/>
          <a:lstStyle/>
          <a:p>
            <a:fld id="{4182FE94-4BFB-664F-982C-B5F1F03FD1B4}" type="slidenum">
              <a:rPr lang="en-US" smtClean="0"/>
              <a:t>‹#›</a:t>
            </a:fld>
            <a:endParaRPr lang="en-US"/>
          </a:p>
        </p:txBody>
      </p:sp>
    </p:spTree>
    <p:extLst>
      <p:ext uri="{BB962C8B-B14F-4D97-AF65-F5344CB8AC3E}">
        <p14:creationId xmlns:p14="http://schemas.microsoft.com/office/powerpoint/2010/main" val="3956578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Interior Style 5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A3A3-7282-434A-AB9B-DFBC94A09E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04891-AD63-6F44-B134-4DC12A725569}"/>
              </a:ext>
            </a:extLst>
          </p:cNvPr>
          <p:cNvSpPr>
            <a:spLocks noGrp="1"/>
          </p:cNvSpPr>
          <p:nvPr>
            <p:ph type="body" idx="1"/>
          </p:nvPr>
        </p:nvSpPr>
        <p:spPr>
          <a:xfrm>
            <a:off x="839788" y="1681163"/>
            <a:ext cx="5157787"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9F1EE-25A6-5E41-A3ED-807E5AC0B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81DE5-698F-604D-821C-BEA91AE7214C}"/>
              </a:ext>
            </a:extLst>
          </p:cNvPr>
          <p:cNvSpPr>
            <a:spLocks noGrp="1"/>
          </p:cNvSpPr>
          <p:nvPr>
            <p:ph type="body" sz="quarter" idx="3"/>
          </p:nvPr>
        </p:nvSpPr>
        <p:spPr>
          <a:xfrm>
            <a:off x="6172200" y="1681163"/>
            <a:ext cx="5183188" cy="823912"/>
          </a:xfrm>
        </p:spPr>
        <p:txBody>
          <a:bodyPr anchor="t">
            <a:noAutofit/>
          </a:bodyPr>
          <a:lstStyle>
            <a:lvl1pPr marL="0" indent="0">
              <a:buNone/>
              <a:defRPr sz="28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8CFD8D-7952-D149-B71D-7A2304481E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8A4CA-945F-8B45-8E05-208D2BD212C7}"/>
              </a:ext>
            </a:extLst>
          </p:cNvPr>
          <p:cNvSpPr>
            <a:spLocks noGrp="1"/>
          </p:cNvSpPr>
          <p:nvPr>
            <p:ph type="dt" sz="half" idx="10"/>
          </p:nvPr>
        </p:nvSpPr>
        <p:spPr/>
        <p:txBody>
          <a:bodyPr/>
          <a:lstStyle/>
          <a:p>
            <a:fld id="{EF1BF4DE-3E0D-43E7-86EB-F5563E52CF0B}" type="datetime1">
              <a:rPr lang="en-US" smtClean="0"/>
              <a:t>1/26/2022</a:t>
            </a:fld>
            <a:endParaRPr lang="en-US"/>
          </a:p>
        </p:txBody>
      </p:sp>
      <p:sp>
        <p:nvSpPr>
          <p:cNvPr id="8" name="Footer Placeholder 7">
            <a:extLst>
              <a:ext uri="{FF2B5EF4-FFF2-40B4-BE49-F238E27FC236}">
                <a16:creationId xmlns:a16="http://schemas.microsoft.com/office/drawing/2014/main" id="{37069AA6-7082-6540-BE64-B994F613D295}"/>
              </a:ext>
            </a:extLst>
          </p:cNvPr>
          <p:cNvSpPr>
            <a:spLocks noGrp="1"/>
          </p:cNvSpPr>
          <p:nvPr>
            <p:ph type="ftr" sz="quarter" idx="11"/>
          </p:nvPr>
        </p:nvSpPr>
        <p:spPr>
          <a:xfrm>
            <a:off x="4038600" y="6356350"/>
            <a:ext cx="3043518" cy="365125"/>
          </a:xfrm>
        </p:spPr>
        <p:txBody>
          <a:bodyPr/>
          <a:lstStyle>
            <a:lvl1pPr algn="l">
              <a:defRPr/>
            </a:lvl1pPr>
          </a:lstStyle>
          <a:p>
            <a:r>
              <a:rPr lang="en-US"/>
              <a:t>Version 01</a:t>
            </a:r>
          </a:p>
        </p:txBody>
      </p:sp>
    </p:spTree>
    <p:extLst>
      <p:ext uri="{BB962C8B-B14F-4D97-AF65-F5344CB8AC3E}">
        <p14:creationId xmlns:p14="http://schemas.microsoft.com/office/powerpoint/2010/main" val="4116062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ior Style 5_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3551A-3943-CA46-8208-4FBB35E60F8C}"/>
              </a:ext>
            </a:extLst>
          </p:cNvPr>
          <p:cNvSpPr>
            <a:spLocks noGrp="1"/>
          </p:cNvSpPr>
          <p:nvPr>
            <p:ph type="dt" sz="half" idx="10"/>
          </p:nvPr>
        </p:nvSpPr>
        <p:spPr/>
        <p:txBody>
          <a:bodyPr/>
          <a:lstStyle/>
          <a:p>
            <a:fld id="{C4F8A1DC-4674-4E90-BAE2-690773DD0FDE}" type="datetime1">
              <a:rPr lang="en-US" smtClean="0"/>
              <a:t>1/26/2022</a:t>
            </a:fld>
            <a:endParaRPr lang="en-US"/>
          </a:p>
        </p:txBody>
      </p:sp>
      <p:sp>
        <p:nvSpPr>
          <p:cNvPr id="3" name="Footer Placeholder 2">
            <a:extLst>
              <a:ext uri="{FF2B5EF4-FFF2-40B4-BE49-F238E27FC236}">
                <a16:creationId xmlns:a16="http://schemas.microsoft.com/office/drawing/2014/main" id="{C6AC9197-7FAA-5542-9DD7-18EDE4A1897B}"/>
              </a:ext>
            </a:extLst>
          </p:cNvPr>
          <p:cNvSpPr>
            <a:spLocks noGrp="1"/>
          </p:cNvSpPr>
          <p:nvPr>
            <p:ph type="ftr" sz="quarter" idx="11"/>
          </p:nvPr>
        </p:nvSpPr>
        <p:spPr>
          <a:xfrm>
            <a:off x="4038600" y="6356350"/>
            <a:ext cx="3124200" cy="365125"/>
          </a:xfrm>
        </p:spPr>
        <p:txBody>
          <a:bodyPr/>
          <a:lstStyle>
            <a:lvl1pPr algn="l">
              <a:defRPr/>
            </a:lvl1pPr>
          </a:lstStyle>
          <a:p>
            <a:r>
              <a:rPr lang="en-US"/>
              <a:t>Version 01</a:t>
            </a:r>
          </a:p>
        </p:txBody>
      </p:sp>
    </p:spTree>
    <p:extLst>
      <p:ext uri="{BB962C8B-B14F-4D97-AF65-F5344CB8AC3E}">
        <p14:creationId xmlns:p14="http://schemas.microsoft.com/office/powerpoint/2010/main" val="3488255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terior Style 5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3BC2-FA92-5A46-94C7-79C841507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15FC6-FDDB-0D46-9716-F92049D3E8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E6AF6-B18E-554D-B7E6-0F3E3CB6B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6689D3-1A44-EF4B-A871-A2E309201C47}"/>
              </a:ext>
            </a:extLst>
          </p:cNvPr>
          <p:cNvSpPr>
            <a:spLocks noGrp="1"/>
          </p:cNvSpPr>
          <p:nvPr>
            <p:ph type="dt" sz="half" idx="10"/>
          </p:nvPr>
        </p:nvSpPr>
        <p:spPr/>
        <p:txBody>
          <a:bodyPr/>
          <a:lstStyle/>
          <a:p>
            <a:fld id="{199174F1-3996-453F-BE48-F76945AFEE5B}" type="datetime1">
              <a:rPr lang="en-US" smtClean="0"/>
              <a:t>1/26/2022</a:t>
            </a:fld>
            <a:endParaRPr lang="en-US"/>
          </a:p>
        </p:txBody>
      </p:sp>
      <p:sp>
        <p:nvSpPr>
          <p:cNvPr id="6" name="Footer Placeholder 5">
            <a:extLst>
              <a:ext uri="{FF2B5EF4-FFF2-40B4-BE49-F238E27FC236}">
                <a16:creationId xmlns:a16="http://schemas.microsoft.com/office/drawing/2014/main" id="{C0E664AB-8CBE-0D44-92EF-EB83E04FDB83}"/>
              </a:ext>
            </a:extLst>
          </p:cNvPr>
          <p:cNvSpPr>
            <a:spLocks noGrp="1"/>
          </p:cNvSpPr>
          <p:nvPr>
            <p:ph type="ftr" sz="quarter" idx="11"/>
          </p:nvPr>
        </p:nvSpPr>
        <p:spPr>
          <a:xfrm>
            <a:off x="4038600" y="6356350"/>
            <a:ext cx="3052482" cy="365125"/>
          </a:xfrm>
        </p:spPr>
        <p:txBody>
          <a:bodyPr/>
          <a:lstStyle>
            <a:lvl1pPr algn="l">
              <a:defRPr/>
            </a:lvl1pPr>
          </a:lstStyle>
          <a:p>
            <a:r>
              <a:rPr lang="en-US"/>
              <a:t>Version 01</a:t>
            </a:r>
          </a:p>
        </p:txBody>
      </p:sp>
    </p:spTree>
    <p:extLst>
      <p:ext uri="{BB962C8B-B14F-4D97-AF65-F5344CB8AC3E}">
        <p14:creationId xmlns:p14="http://schemas.microsoft.com/office/powerpoint/2010/main" val="3802577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Interior Style 2_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28E0B-F82E-4E4C-AE79-30278D1957A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A42F8A61-27A7-7A4F-B856-516C0001DC18}"/>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a:xfrm>
            <a:off x="825044" y="3117586"/>
            <a:ext cx="10515600" cy="1096450"/>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AB180649-C039-496B-91F6-B87254098E9C}"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a:t>Version 01</a:t>
            </a:r>
          </a:p>
        </p:txBody>
      </p:sp>
      <p:pic>
        <p:nvPicPr>
          <p:cNvPr id="10" name="Picture 9" descr="Logo, company name&#10;&#10;Description automatically generated">
            <a:extLst>
              <a:ext uri="{FF2B5EF4-FFF2-40B4-BE49-F238E27FC236}">
                <a16:creationId xmlns:a16="http://schemas.microsoft.com/office/drawing/2014/main" id="{0DB17568-95FB-544F-8F24-9B79B30830AC}"/>
              </a:ext>
            </a:extLst>
          </p:cNvPr>
          <p:cNvPicPr>
            <a:picLocks noChangeAspect="1"/>
          </p:cNvPicPr>
          <p:nvPr userDrawn="1"/>
        </p:nvPicPr>
        <p:blipFill>
          <a:blip r:embed="rId3"/>
          <a:stretch>
            <a:fillRect/>
          </a:stretch>
        </p:blipFill>
        <p:spPr>
          <a:xfrm>
            <a:off x="5374051" y="516992"/>
            <a:ext cx="1443899" cy="2126974"/>
          </a:xfrm>
          <a:prstGeom prst="rect">
            <a:avLst/>
          </a:prstGeom>
        </p:spPr>
      </p:pic>
      <p:pic>
        <p:nvPicPr>
          <p:cNvPr id="11" name="Picture 10">
            <a:extLst>
              <a:ext uri="{FF2B5EF4-FFF2-40B4-BE49-F238E27FC236}">
                <a16:creationId xmlns:a16="http://schemas.microsoft.com/office/drawing/2014/main" id="{A5A06CE4-183A-474C-BB4B-C075310D790C}"/>
              </a:ext>
            </a:extLst>
          </p:cNvPr>
          <p:cNvPicPr>
            <a:picLocks noChangeAspect="1"/>
          </p:cNvPicPr>
          <p:nvPr userDrawn="1"/>
        </p:nvPicPr>
        <p:blipFill>
          <a:blip r:embed="rId4"/>
          <a:stretch>
            <a:fillRect/>
          </a:stretch>
        </p:blipFill>
        <p:spPr>
          <a:xfrm>
            <a:off x="4688539" y="4984115"/>
            <a:ext cx="479612" cy="479612"/>
          </a:xfrm>
          <a:prstGeom prst="rect">
            <a:avLst/>
          </a:prstGeom>
        </p:spPr>
      </p:pic>
      <p:pic>
        <p:nvPicPr>
          <p:cNvPr id="12" name="Picture 11">
            <a:extLst>
              <a:ext uri="{FF2B5EF4-FFF2-40B4-BE49-F238E27FC236}">
                <a16:creationId xmlns:a16="http://schemas.microsoft.com/office/drawing/2014/main" id="{1F05F897-B447-C74D-A56F-3573A8D08CC2}"/>
              </a:ext>
            </a:extLst>
          </p:cNvPr>
          <p:cNvPicPr>
            <a:picLocks noChangeAspect="1"/>
          </p:cNvPicPr>
          <p:nvPr userDrawn="1"/>
        </p:nvPicPr>
        <p:blipFill>
          <a:blip r:embed="rId5"/>
          <a:stretch>
            <a:fillRect/>
          </a:stretch>
        </p:blipFill>
        <p:spPr>
          <a:xfrm>
            <a:off x="8465433" y="4984115"/>
            <a:ext cx="479612" cy="479612"/>
          </a:xfrm>
          <a:prstGeom prst="rect">
            <a:avLst/>
          </a:prstGeom>
        </p:spPr>
      </p:pic>
      <p:pic>
        <p:nvPicPr>
          <p:cNvPr id="13" name="Picture 12">
            <a:extLst>
              <a:ext uri="{FF2B5EF4-FFF2-40B4-BE49-F238E27FC236}">
                <a16:creationId xmlns:a16="http://schemas.microsoft.com/office/drawing/2014/main" id="{A9BED9A1-72C1-BC46-8A0B-51DC0FA85C9D}"/>
              </a:ext>
            </a:extLst>
          </p:cNvPr>
          <p:cNvPicPr>
            <a:picLocks noChangeAspect="1"/>
          </p:cNvPicPr>
          <p:nvPr userDrawn="1"/>
        </p:nvPicPr>
        <p:blipFill>
          <a:blip r:embed="rId6"/>
          <a:stretch>
            <a:fillRect/>
          </a:stretch>
        </p:blipFill>
        <p:spPr>
          <a:xfrm>
            <a:off x="917390" y="4958406"/>
            <a:ext cx="579718" cy="531031"/>
          </a:xfrm>
          <a:prstGeom prst="rect">
            <a:avLst/>
          </a:prstGeom>
        </p:spPr>
      </p:pic>
      <p:sp>
        <p:nvSpPr>
          <p:cNvPr id="17" name="Rectangle 16">
            <a:extLst>
              <a:ext uri="{FF2B5EF4-FFF2-40B4-BE49-F238E27FC236}">
                <a16:creationId xmlns:a16="http://schemas.microsoft.com/office/drawing/2014/main" id="{88B36D1A-E186-E94F-B279-DCE38D51BDC8}"/>
              </a:ext>
            </a:extLst>
          </p:cNvPr>
          <p:cNvSpPr/>
          <p:nvPr userDrawn="1"/>
        </p:nvSpPr>
        <p:spPr>
          <a:xfrm>
            <a:off x="10282518" y="6242331"/>
            <a:ext cx="1981074"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hape&#10;&#10;Description automatically generated with medium confidence">
            <a:extLst>
              <a:ext uri="{FF2B5EF4-FFF2-40B4-BE49-F238E27FC236}">
                <a16:creationId xmlns:a16="http://schemas.microsoft.com/office/drawing/2014/main" id="{07BB5418-864D-314F-99B7-B32021BABF1C}"/>
              </a:ext>
            </a:extLst>
          </p:cNvPr>
          <p:cNvPicPr>
            <a:picLocks noChangeAspect="1"/>
          </p:cNvPicPr>
          <p:nvPr userDrawn="1"/>
        </p:nvPicPr>
        <p:blipFill>
          <a:blip r:embed="rId7"/>
          <a:stretch>
            <a:fillRect/>
          </a:stretch>
        </p:blipFill>
        <p:spPr>
          <a:xfrm>
            <a:off x="10541663" y="6403799"/>
            <a:ext cx="1520478" cy="314813"/>
          </a:xfrm>
          <a:prstGeom prst="rect">
            <a:avLst/>
          </a:prstGeom>
        </p:spPr>
      </p:pic>
      <p:sp>
        <p:nvSpPr>
          <p:cNvPr id="19" name="Title 1">
            <a:extLst>
              <a:ext uri="{FF2B5EF4-FFF2-40B4-BE49-F238E27FC236}">
                <a16:creationId xmlns:a16="http://schemas.microsoft.com/office/drawing/2014/main" id="{681DAB03-E32D-D940-81A0-B98DAAC48487}"/>
              </a:ext>
            </a:extLst>
          </p:cNvPr>
          <p:cNvSpPr txBox="1">
            <a:spLocks/>
          </p:cNvSpPr>
          <p:nvPr userDrawn="1"/>
        </p:nvSpPr>
        <p:spPr>
          <a:xfrm>
            <a:off x="1516705"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1800" err="1"/>
              <a:t>www.dds.dc.gov</a:t>
            </a:r>
            <a:endParaRPr lang="en-US" sz="1800"/>
          </a:p>
        </p:txBody>
      </p:sp>
      <p:sp>
        <p:nvSpPr>
          <p:cNvPr id="20" name="Title 1">
            <a:extLst>
              <a:ext uri="{FF2B5EF4-FFF2-40B4-BE49-F238E27FC236}">
                <a16:creationId xmlns:a16="http://schemas.microsoft.com/office/drawing/2014/main" id="{0AE00277-A892-2C47-BCE8-C1409612F2AC}"/>
              </a:ext>
            </a:extLst>
          </p:cNvPr>
          <p:cNvSpPr txBox="1">
            <a:spLocks/>
          </p:cNvSpPr>
          <p:nvPr userDrawn="1"/>
        </p:nvSpPr>
        <p:spPr>
          <a:xfrm>
            <a:off x="5192234"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a:t>@DDS.DC</a:t>
            </a:r>
          </a:p>
        </p:txBody>
      </p:sp>
      <p:sp>
        <p:nvSpPr>
          <p:cNvPr id="21" name="Title 1">
            <a:extLst>
              <a:ext uri="{FF2B5EF4-FFF2-40B4-BE49-F238E27FC236}">
                <a16:creationId xmlns:a16="http://schemas.microsoft.com/office/drawing/2014/main" id="{03FB3D0E-B7D9-3E45-9FCC-E1182625A455}"/>
              </a:ext>
            </a:extLst>
          </p:cNvPr>
          <p:cNvSpPr txBox="1">
            <a:spLocks/>
          </p:cNvSpPr>
          <p:nvPr userDrawn="1"/>
        </p:nvSpPr>
        <p:spPr>
          <a:xfrm>
            <a:off x="8975340" y="4971327"/>
            <a:ext cx="2856583" cy="5310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accent5"/>
                </a:solidFill>
                <a:latin typeface="+mj-lt"/>
                <a:ea typeface="+mj-ea"/>
                <a:cs typeface="+mj-cs"/>
              </a:defRPr>
            </a:lvl1pPr>
          </a:lstStyle>
          <a:p>
            <a:pPr algn="l"/>
            <a:r>
              <a:rPr lang="en-US" sz="2000"/>
              <a:t>@DDS_DC</a:t>
            </a:r>
          </a:p>
        </p:txBody>
      </p:sp>
    </p:spTree>
    <p:extLst>
      <p:ext uri="{BB962C8B-B14F-4D97-AF65-F5344CB8AC3E}">
        <p14:creationId xmlns:p14="http://schemas.microsoft.com/office/powerpoint/2010/main" val="152679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371EC3-108A-6346-8901-BE67F03A6E78}"/>
              </a:ext>
            </a:extLst>
          </p:cNvPr>
          <p:cNvSpPr/>
          <p:nvPr userDrawn="1"/>
        </p:nvSpPr>
        <p:spPr>
          <a:xfrm>
            <a:off x="7252447" y="5720315"/>
            <a:ext cx="4666651" cy="1108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0175CD-B2A3-6841-B84D-C582128A99F8}"/>
              </a:ext>
            </a:extLst>
          </p:cNvPr>
          <p:cNvPicPr>
            <a:picLocks noChangeAspect="1"/>
          </p:cNvPicPr>
          <p:nvPr userDrawn="1"/>
        </p:nvPicPr>
        <p:blipFill>
          <a:blip r:embed="rId2">
            <a:alphaModFix amt="49000"/>
          </a:blip>
          <a:srcRect/>
          <a:stretch/>
        </p:blipFill>
        <p:spPr>
          <a:xfrm>
            <a:off x="-30480" y="-33458"/>
            <a:ext cx="12252960" cy="6891458"/>
          </a:xfrm>
          <a:prstGeom prst="rect">
            <a:avLst/>
          </a:prstGeom>
        </p:spPr>
      </p:pic>
      <p:sp>
        <p:nvSpPr>
          <p:cNvPr id="6" name="Rectangle 5">
            <a:extLst>
              <a:ext uri="{FF2B5EF4-FFF2-40B4-BE49-F238E27FC236}">
                <a16:creationId xmlns:a16="http://schemas.microsoft.com/office/drawing/2014/main" id="{C5851D5F-4D69-D244-A8FC-2BE8292FCE73}"/>
              </a:ext>
            </a:extLst>
          </p:cNvPr>
          <p:cNvSpPr/>
          <p:nvPr userDrawn="1"/>
        </p:nvSpPr>
        <p:spPr>
          <a:xfrm>
            <a:off x="9473609" y="276447"/>
            <a:ext cx="2718391" cy="88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944C8-CF66-734A-B373-9419055DD99E}"/>
              </a:ext>
            </a:extLst>
          </p:cNvPr>
          <p:cNvSpPr>
            <a:spLocks noGrp="1"/>
          </p:cNvSpPr>
          <p:nvPr>
            <p:ph type="ctrTitle"/>
          </p:nvPr>
        </p:nvSpPr>
        <p:spPr>
          <a:xfrm>
            <a:off x="838200" y="1164609"/>
            <a:ext cx="10464209" cy="2387600"/>
          </a:xfrm>
        </p:spPr>
        <p:txBody>
          <a:bodyPr anchor="t"/>
          <a:lstStyle>
            <a:lvl1pPr algn="l">
              <a:defRPr sz="6000" b="1" i="0">
                <a:solidFill>
                  <a:schemeClr val="accent5"/>
                </a:solidFill>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DB2FBD-08A9-0642-96AB-3D10CFDC839B}"/>
              </a:ext>
            </a:extLst>
          </p:cNvPr>
          <p:cNvSpPr>
            <a:spLocks noGrp="1"/>
          </p:cNvSpPr>
          <p:nvPr>
            <p:ph type="subTitle" idx="1"/>
          </p:nvPr>
        </p:nvSpPr>
        <p:spPr>
          <a:xfrm>
            <a:off x="838200" y="3602038"/>
            <a:ext cx="8837428" cy="1655762"/>
          </a:xfrm>
        </p:spPr>
        <p:txBody>
          <a:bodyPr/>
          <a:lstStyle>
            <a:lvl1pPr marL="0" indent="0" algn="l">
              <a:buNone/>
              <a:defRPr sz="2400" b="0"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298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Cov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FCDAA0-C298-A343-B679-4D89C2DD07E0}"/>
              </a:ext>
            </a:extLst>
          </p:cNvPr>
          <p:cNvPicPr>
            <a:picLocks noChangeAspect="1"/>
          </p:cNvPicPr>
          <p:nvPr userDrawn="1"/>
        </p:nvPicPr>
        <p:blipFill rotWithShape="1">
          <a:blip r:embed="rId2"/>
          <a:srcRect l="370" r="370"/>
          <a:stretch/>
        </p:blipFill>
        <p:spPr>
          <a:xfrm>
            <a:off x="0" y="0"/>
            <a:ext cx="12252960" cy="6949440"/>
          </a:xfrm>
          <a:prstGeom prst="rect">
            <a:avLst/>
          </a:prstGeom>
        </p:spPr>
      </p:pic>
      <p:sp>
        <p:nvSpPr>
          <p:cNvPr id="2" name="Title 1">
            <a:extLst>
              <a:ext uri="{FF2B5EF4-FFF2-40B4-BE49-F238E27FC236}">
                <a16:creationId xmlns:a16="http://schemas.microsoft.com/office/drawing/2014/main" id="{2B59E807-A48A-4E44-B212-771F0D1E8680}"/>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EF9DBD-0E3E-0543-BC34-2967F7CC3A40}"/>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419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Style 1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9" name="Rectangle 8">
            <a:extLst>
              <a:ext uri="{FF2B5EF4-FFF2-40B4-BE49-F238E27FC236}">
                <a16:creationId xmlns:a16="http://schemas.microsoft.com/office/drawing/2014/main" id="{9378DAED-1871-7E40-8B45-406C2E8FE53F}"/>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9446F8-AFAB-9545-95A9-E9DDA7663DF0}"/>
              </a:ext>
            </a:extLst>
          </p:cNvPr>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4D0F87B5-8705-41DF-9C9A-7B375044608B}"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pic>
        <p:nvPicPr>
          <p:cNvPr id="13" name="Picture 12" descr="Text&#10;&#10;Description automatically generated">
            <a:extLst>
              <a:ext uri="{FF2B5EF4-FFF2-40B4-BE49-F238E27FC236}">
                <a16:creationId xmlns:a16="http://schemas.microsoft.com/office/drawing/2014/main" id="{1BCA616C-C47A-D647-B8F3-F70968906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B85BAA3-158E-A643-8554-8EE29903B868}"/>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330626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Style 1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D14F8-538C-414F-89E6-41AC86BDC1F4}"/>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8" name="Rectangle 7">
            <a:extLst>
              <a:ext uri="{FF2B5EF4-FFF2-40B4-BE49-F238E27FC236}">
                <a16:creationId xmlns:a16="http://schemas.microsoft.com/office/drawing/2014/main" id="{00D94F0C-6790-BA4A-9202-2A65BEAD4F56}"/>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856505E7-B00F-DA40-9147-105BA0EF6939}"/>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FAF1DC9E-C29D-324D-8ED4-2ED8678B4B07}"/>
              </a:ext>
            </a:extLst>
          </p:cNvPr>
          <p:cNvSpPr>
            <a:spLocks noGrp="1"/>
          </p:cNvSpPr>
          <p:nvPr>
            <p:ph type="dt" sz="half" idx="10"/>
          </p:nvPr>
        </p:nvSpPr>
        <p:spPr/>
        <p:txBody>
          <a:bodyPr/>
          <a:lstStyle>
            <a:lvl1pPr>
              <a:defRPr>
                <a:solidFill>
                  <a:schemeClr val="bg1"/>
                </a:solidFill>
              </a:defRPr>
            </a:lvl1pPr>
          </a:lstStyle>
          <a:p>
            <a:fld id="{ADE5925B-291E-4E57-8C76-2D01592ADF1A}" type="datetime1">
              <a:rPr lang="en-US" smtClean="0"/>
              <a:t>1/26/2022</a:t>
            </a:fld>
            <a:endParaRPr lang="en-US"/>
          </a:p>
        </p:txBody>
      </p:sp>
      <p:sp>
        <p:nvSpPr>
          <p:cNvPr id="12" name="Footer Placeholder 11">
            <a:extLst>
              <a:ext uri="{FF2B5EF4-FFF2-40B4-BE49-F238E27FC236}">
                <a16:creationId xmlns:a16="http://schemas.microsoft.com/office/drawing/2014/main" id="{EDE4A536-0E9A-154B-A6F5-9C090DF14CAF}"/>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
        <p:nvSpPr>
          <p:cNvPr id="13" name="Content Placeholder 2">
            <a:extLst>
              <a:ext uri="{FF2B5EF4-FFF2-40B4-BE49-F238E27FC236}">
                <a16:creationId xmlns:a16="http://schemas.microsoft.com/office/drawing/2014/main" id="{B101DEDC-A8FC-3D46-81A1-273FF588FC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825A674-40FA-D444-BFAA-46242589C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2FAFB51-6057-0445-8458-C1CCC2278936}"/>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ext&#10;&#10;Description automatically generated">
            <a:extLst>
              <a:ext uri="{FF2B5EF4-FFF2-40B4-BE49-F238E27FC236}">
                <a16:creationId xmlns:a16="http://schemas.microsoft.com/office/drawing/2014/main" id="{119D7617-ADE6-9B4B-96A1-7D3ABAE5B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302DD72F-08F6-7E41-979A-3E89A9D8E6B7}"/>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17522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Interior Style 1_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B72118-A40C-0D47-BA19-1761DED1FF82}"/>
              </a:ext>
            </a:extLst>
          </p:cNvPr>
          <p:cNvPicPr>
            <a:picLocks noChangeAspect="1"/>
          </p:cNvPicPr>
          <p:nvPr userDrawn="1"/>
        </p:nvPicPr>
        <p:blipFill rotWithShape="1">
          <a:blip r:embed="rId2">
            <a:alphaModFix/>
          </a:blip>
          <a:srcRect l="370" r="370"/>
          <a:stretch/>
        </p:blipFill>
        <p:spPr>
          <a:xfrm>
            <a:off x="-10633" y="-80807"/>
            <a:ext cx="12252960" cy="6949440"/>
          </a:xfrm>
          <a:prstGeom prst="rect">
            <a:avLst/>
          </a:prstGeom>
        </p:spPr>
      </p:pic>
      <p:sp>
        <p:nvSpPr>
          <p:cNvPr id="10" name="Rectangle 9">
            <a:extLst>
              <a:ext uri="{FF2B5EF4-FFF2-40B4-BE49-F238E27FC236}">
                <a16:creationId xmlns:a16="http://schemas.microsoft.com/office/drawing/2014/main" id="{BA1A7EB2-92B5-E94F-AC38-ADD484D948BD}"/>
              </a:ext>
            </a:extLst>
          </p:cNvPr>
          <p:cNvSpPr/>
          <p:nvPr userDrawn="1"/>
        </p:nvSpPr>
        <p:spPr>
          <a:xfrm>
            <a:off x="0" y="136525"/>
            <a:ext cx="12252960" cy="61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B5A99-7697-2748-A792-5E7ED95392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67571-22DE-4E4B-B37E-C6C91918368E}"/>
              </a:ext>
            </a:extLst>
          </p:cNvPr>
          <p:cNvSpPr>
            <a:spLocks noGrp="1"/>
          </p:cNvSpPr>
          <p:nvPr>
            <p:ph type="dt" sz="half" idx="10"/>
          </p:nvPr>
        </p:nvSpPr>
        <p:spPr/>
        <p:txBody>
          <a:bodyPr/>
          <a:lstStyle>
            <a:lvl1pPr>
              <a:defRPr>
                <a:solidFill>
                  <a:schemeClr val="bg1"/>
                </a:solidFill>
              </a:defRPr>
            </a:lvl1pPr>
          </a:lstStyle>
          <a:p>
            <a:fld id="{E7611077-2D59-4EAB-8611-6AA58DCF77BD}" type="datetime1">
              <a:rPr lang="en-US" smtClean="0"/>
              <a:t>1/26/2022</a:t>
            </a:fld>
            <a:endParaRPr lang="en-US"/>
          </a:p>
        </p:txBody>
      </p:sp>
      <p:sp>
        <p:nvSpPr>
          <p:cNvPr id="4" name="Footer Placeholder 3">
            <a:extLst>
              <a:ext uri="{FF2B5EF4-FFF2-40B4-BE49-F238E27FC236}">
                <a16:creationId xmlns:a16="http://schemas.microsoft.com/office/drawing/2014/main" id="{C6A3C517-3F41-CA42-B2A4-40B56E87F2EC}"/>
              </a:ext>
            </a:extLst>
          </p:cNvPr>
          <p:cNvSpPr>
            <a:spLocks noGrp="1"/>
          </p:cNvSpPr>
          <p:nvPr>
            <p:ph type="ftr" sz="quarter" idx="11"/>
          </p:nvPr>
        </p:nvSpPr>
        <p:spPr/>
        <p:txBody>
          <a:bodyPr/>
          <a:lstStyle>
            <a:lvl1pPr algn="l">
              <a:defRPr>
                <a:solidFill>
                  <a:schemeClr val="bg1"/>
                </a:solidFill>
              </a:defRPr>
            </a:lvl1pPr>
          </a:lstStyle>
          <a:p>
            <a:r>
              <a:rPr lang="en-US"/>
              <a:t>Version 01</a:t>
            </a:r>
          </a:p>
        </p:txBody>
      </p:sp>
      <p:sp>
        <p:nvSpPr>
          <p:cNvPr id="14" name="Rectangle 13">
            <a:extLst>
              <a:ext uri="{FF2B5EF4-FFF2-40B4-BE49-F238E27FC236}">
                <a16:creationId xmlns:a16="http://schemas.microsoft.com/office/drawing/2014/main" id="{65362329-8BE2-0743-9226-3F3DB8C03868}"/>
              </a:ext>
            </a:extLst>
          </p:cNvPr>
          <p:cNvSpPr/>
          <p:nvPr userDrawn="1"/>
        </p:nvSpPr>
        <p:spPr>
          <a:xfrm>
            <a:off x="8937812" y="6242331"/>
            <a:ext cx="3325780" cy="6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1E63C67B-2835-8B4E-8749-404C88F9B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2115" y="6342783"/>
            <a:ext cx="1215267" cy="36512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42A5D3E-2B74-3E4B-B704-9E8F458B813F}"/>
              </a:ext>
            </a:extLst>
          </p:cNvPr>
          <p:cNvPicPr>
            <a:picLocks noChangeAspect="1"/>
          </p:cNvPicPr>
          <p:nvPr userDrawn="1"/>
        </p:nvPicPr>
        <p:blipFill>
          <a:blip r:embed="rId4"/>
          <a:stretch>
            <a:fillRect/>
          </a:stretch>
        </p:blipFill>
        <p:spPr>
          <a:xfrm>
            <a:off x="10541663" y="6403799"/>
            <a:ext cx="1520478" cy="314813"/>
          </a:xfrm>
          <a:prstGeom prst="rect">
            <a:avLst/>
          </a:prstGeom>
        </p:spPr>
      </p:pic>
    </p:spTree>
    <p:extLst>
      <p:ext uri="{BB962C8B-B14F-4D97-AF65-F5344CB8AC3E}">
        <p14:creationId xmlns:p14="http://schemas.microsoft.com/office/powerpoint/2010/main" val="294892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1F3FE-9829-C343-A80F-53C9DCF03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FF12D-4C10-2F42-A748-D49E1D844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C628-5B23-9745-BBFA-3B6C5401C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54B3A-263D-4D43-B203-75CE01CB71B7}" type="datetime1">
              <a:rPr lang="en-US" smtClean="0"/>
              <a:t>1/26/2022</a:t>
            </a:fld>
            <a:endParaRPr lang="en-US"/>
          </a:p>
        </p:txBody>
      </p:sp>
      <p:sp>
        <p:nvSpPr>
          <p:cNvPr id="5" name="Footer Placeholder 4">
            <a:extLst>
              <a:ext uri="{FF2B5EF4-FFF2-40B4-BE49-F238E27FC236}">
                <a16:creationId xmlns:a16="http://schemas.microsoft.com/office/drawing/2014/main" id="{AD5BD026-3865-5249-8932-57E445D0A02F}"/>
              </a:ext>
            </a:extLst>
          </p:cNvPr>
          <p:cNvSpPr>
            <a:spLocks noGrp="1"/>
          </p:cNvSpPr>
          <p:nvPr>
            <p:ph type="ftr" sz="quarter" idx="3"/>
          </p:nvPr>
        </p:nvSpPr>
        <p:spPr>
          <a:xfrm>
            <a:off x="4038600" y="6356350"/>
            <a:ext cx="28552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Version 01</a:t>
            </a:r>
          </a:p>
        </p:txBody>
      </p:sp>
      <p:sp>
        <p:nvSpPr>
          <p:cNvPr id="6" name="Slide Number Placeholder 5">
            <a:extLst>
              <a:ext uri="{FF2B5EF4-FFF2-40B4-BE49-F238E27FC236}">
                <a16:creationId xmlns:a16="http://schemas.microsoft.com/office/drawing/2014/main" id="{9E97EFB3-7291-9B43-8156-2973B1D86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FE94-4BFB-664F-982C-B5F1F03FD1B4}"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id="{7FBCC9F4-FB9A-744D-B2E4-DFD03D86F45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499490" y="6281621"/>
            <a:ext cx="1564758" cy="470129"/>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0D30D2F6-D8CD-EE46-B078-C02F38FC79FD}"/>
              </a:ext>
            </a:extLst>
          </p:cNvPr>
          <p:cNvPicPr>
            <a:picLocks noChangeAspect="1"/>
          </p:cNvPicPr>
          <p:nvPr userDrawn="1"/>
        </p:nvPicPr>
        <p:blipFill>
          <a:blip r:embed="rId25"/>
          <a:stretch>
            <a:fillRect/>
          </a:stretch>
        </p:blipFill>
        <p:spPr>
          <a:xfrm>
            <a:off x="9396058" y="6346402"/>
            <a:ext cx="1957742" cy="405348"/>
          </a:xfrm>
          <a:prstGeom prst="rect">
            <a:avLst/>
          </a:prstGeom>
        </p:spPr>
      </p:pic>
    </p:spTree>
    <p:extLst>
      <p:ext uri="{BB962C8B-B14F-4D97-AF65-F5344CB8AC3E}">
        <p14:creationId xmlns:p14="http://schemas.microsoft.com/office/powerpoint/2010/main" val="27250850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2" r:id="rId3"/>
    <p:sldLayoutId id="2147483673" r:id="rId4"/>
    <p:sldLayoutId id="2147483660" r:id="rId5"/>
    <p:sldLayoutId id="2147483662" r:id="rId6"/>
    <p:sldLayoutId id="2147483650" r:id="rId7"/>
    <p:sldLayoutId id="2147483669" r:id="rId8"/>
    <p:sldLayoutId id="2147483671" r:id="rId9"/>
    <p:sldLayoutId id="2147483667" r:id="rId10"/>
    <p:sldLayoutId id="2147483668" r:id="rId11"/>
    <p:sldLayoutId id="2147483670" r:id="rId12"/>
    <p:sldLayoutId id="2147483657" r:id="rId13"/>
    <p:sldLayoutId id="2147483665" r:id="rId14"/>
    <p:sldLayoutId id="2147483651" r:id="rId15"/>
    <p:sldLayoutId id="2147483654" r:id="rId16"/>
    <p:sldLayoutId id="2147483652" r:id="rId17"/>
    <p:sldLayoutId id="2147483666" r:id="rId18"/>
    <p:sldLayoutId id="2147483653" r:id="rId19"/>
    <p:sldLayoutId id="2147483655" r:id="rId20"/>
    <p:sldLayoutId id="2147483656" r:id="rId21"/>
    <p:sldLayoutId id="2147483675" r:id="rId22"/>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1F3FE-9829-C343-A80F-53C9DCF03D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FF12D-4C10-2F42-A748-D49E1D844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C628-5B23-9745-BBFA-3B6C5401CE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C0081-AE34-4384-B8B7-437C71FF8F7E}" type="datetime1">
              <a:rPr lang="en-US" smtClean="0"/>
              <a:t>1/26/2022</a:t>
            </a:fld>
            <a:endParaRPr lang="en-US"/>
          </a:p>
        </p:txBody>
      </p:sp>
      <p:sp>
        <p:nvSpPr>
          <p:cNvPr id="5" name="Footer Placeholder 4">
            <a:extLst>
              <a:ext uri="{FF2B5EF4-FFF2-40B4-BE49-F238E27FC236}">
                <a16:creationId xmlns:a16="http://schemas.microsoft.com/office/drawing/2014/main" id="{AD5BD026-3865-5249-8932-57E445D0A02F}"/>
              </a:ext>
            </a:extLst>
          </p:cNvPr>
          <p:cNvSpPr>
            <a:spLocks noGrp="1"/>
          </p:cNvSpPr>
          <p:nvPr>
            <p:ph type="ftr" sz="quarter" idx="3"/>
          </p:nvPr>
        </p:nvSpPr>
        <p:spPr>
          <a:xfrm>
            <a:off x="4038600" y="6356350"/>
            <a:ext cx="28552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Version 01</a:t>
            </a:r>
          </a:p>
        </p:txBody>
      </p:sp>
      <p:sp>
        <p:nvSpPr>
          <p:cNvPr id="6" name="Slide Number Placeholder 5">
            <a:extLst>
              <a:ext uri="{FF2B5EF4-FFF2-40B4-BE49-F238E27FC236}">
                <a16:creationId xmlns:a16="http://schemas.microsoft.com/office/drawing/2014/main" id="{9E97EFB3-7291-9B43-8156-2973B1D86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2FE94-4BFB-664F-982C-B5F1F03FD1B4}" type="slidenum">
              <a:rPr lang="en-US" smtClean="0"/>
              <a:t>‹#›</a:t>
            </a:fld>
            <a:endParaRPr lang="en-US"/>
          </a:p>
        </p:txBody>
      </p:sp>
      <p:pic>
        <p:nvPicPr>
          <p:cNvPr id="7" name="Picture 6" descr="Text&#10;&#10;Description automatically generated">
            <a:extLst>
              <a:ext uri="{FF2B5EF4-FFF2-40B4-BE49-F238E27FC236}">
                <a16:creationId xmlns:a16="http://schemas.microsoft.com/office/drawing/2014/main" id="{7FBCC9F4-FB9A-744D-B2E4-DFD03D86F45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499490" y="6281621"/>
            <a:ext cx="1564758" cy="470129"/>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0D30D2F6-D8CD-EE46-B078-C02F38FC79FD}"/>
              </a:ext>
            </a:extLst>
          </p:cNvPr>
          <p:cNvPicPr>
            <a:picLocks noChangeAspect="1"/>
          </p:cNvPicPr>
          <p:nvPr userDrawn="1"/>
        </p:nvPicPr>
        <p:blipFill>
          <a:blip r:embed="rId25"/>
          <a:stretch>
            <a:fillRect/>
          </a:stretch>
        </p:blipFill>
        <p:spPr>
          <a:xfrm>
            <a:off x="9396058" y="6346402"/>
            <a:ext cx="1957742" cy="405348"/>
          </a:xfrm>
          <a:prstGeom prst="rect">
            <a:avLst/>
          </a:prstGeom>
        </p:spPr>
      </p:pic>
    </p:spTree>
    <p:extLst>
      <p:ext uri="{BB962C8B-B14F-4D97-AF65-F5344CB8AC3E}">
        <p14:creationId xmlns:p14="http://schemas.microsoft.com/office/powerpoint/2010/main" val="272508503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imply-home.com/take-a-virtual-tour%22%20%EF%BF%BDHYPERLINK%20%22https:/restassured.com/" TargetMode="External"/><Relationship Id="rId2" Type="http://schemas.openxmlformats.org/officeDocument/2006/relationships/hyperlink" Target="https://www.simply-home.com/take-a-virtual-tour" TargetMode="External"/><Relationship Id="rId1" Type="http://schemas.openxmlformats.org/officeDocument/2006/relationships/slideLayout" Target="../slideLayouts/slideLayout7.xml"/><Relationship Id="rId6" Type="http://schemas.openxmlformats.org/officeDocument/2006/relationships/hyperlink" Target="https://www.safeinhome.com/" TargetMode="External"/><Relationship Id="rId5" Type="http://schemas.openxmlformats.org/officeDocument/2006/relationships/hyperlink" Target="https://nossllc.com/" TargetMode="External"/><Relationship Id="rId4" Type="http://schemas.openxmlformats.org/officeDocument/2006/relationships/hyperlink" Target="https://sengisti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6366-E06E-7F41-9ED8-823C46AF21B5}"/>
              </a:ext>
            </a:extLst>
          </p:cNvPr>
          <p:cNvSpPr>
            <a:spLocks noGrp="1"/>
          </p:cNvSpPr>
          <p:nvPr>
            <p:ph type="ctrTitle"/>
          </p:nvPr>
        </p:nvSpPr>
        <p:spPr/>
        <p:txBody>
          <a:bodyPr/>
          <a:lstStyle/>
          <a:p>
            <a:r>
              <a:rPr lang="en-US" dirty="0"/>
              <a:t>Remote Support Services Overview</a:t>
            </a:r>
          </a:p>
        </p:txBody>
      </p:sp>
      <p:sp>
        <p:nvSpPr>
          <p:cNvPr id="3" name="Subtitle 2">
            <a:extLst>
              <a:ext uri="{FF2B5EF4-FFF2-40B4-BE49-F238E27FC236}">
                <a16:creationId xmlns:a16="http://schemas.microsoft.com/office/drawing/2014/main" id="{3DFB2D95-7ED9-1348-A710-D9406AD028D6}"/>
              </a:ext>
            </a:extLst>
          </p:cNvPr>
          <p:cNvSpPr>
            <a:spLocks noGrp="1"/>
          </p:cNvSpPr>
          <p:nvPr>
            <p:ph type="subTitle" idx="1"/>
          </p:nvPr>
        </p:nvSpPr>
        <p:spPr/>
        <p:txBody>
          <a:bodyPr/>
          <a:lstStyle/>
          <a:p>
            <a:pPr algn="ctr"/>
            <a:r>
              <a:rPr lang="en-US" dirty="0"/>
              <a:t>2022 HCBS Advisory Committee Meeting</a:t>
            </a:r>
          </a:p>
          <a:p>
            <a:pPr algn="ctr"/>
            <a:r>
              <a:rPr lang="en-US" dirty="0"/>
              <a:t>1/24/2022</a:t>
            </a:r>
          </a:p>
        </p:txBody>
      </p:sp>
      <p:sp>
        <p:nvSpPr>
          <p:cNvPr id="5" name="Footer Placeholder 4">
            <a:extLst>
              <a:ext uri="{FF2B5EF4-FFF2-40B4-BE49-F238E27FC236}">
                <a16:creationId xmlns:a16="http://schemas.microsoft.com/office/drawing/2014/main" id="{DBD8E39D-4ECF-244C-B694-4BC4247E30F1}"/>
              </a:ext>
            </a:extLst>
          </p:cNvPr>
          <p:cNvSpPr>
            <a:spLocks noGrp="1"/>
          </p:cNvSpPr>
          <p:nvPr>
            <p:ph type="ftr" sz="quarter" idx="11"/>
          </p:nvPr>
        </p:nvSpPr>
        <p:spPr/>
        <p:txBody>
          <a:bodyPr/>
          <a:lstStyle/>
          <a:p>
            <a:r>
              <a:rPr lang="en-US"/>
              <a:t>Version 01</a:t>
            </a:r>
          </a:p>
        </p:txBody>
      </p:sp>
      <p:sp>
        <p:nvSpPr>
          <p:cNvPr id="6" name="TextBox 5">
            <a:extLst>
              <a:ext uri="{FF2B5EF4-FFF2-40B4-BE49-F238E27FC236}">
                <a16:creationId xmlns:a16="http://schemas.microsoft.com/office/drawing/2014/main" id="{0920A9A3-FFCE-4DCE-B583-C3987E77E677}"/>
              </a:ext>
            </a:extLst>
          </p:cNvPr>
          <p:cNvSpPr txBox="1"/>
          <p:nvPr/>
        </p:nvSpPr>
        <p:spPr>
          <a:xfrm flipH="1">
            <a:off x="11949345" y="6417226"/>
            <a:ext cx="242655"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2636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dirty="0">
                <a:solidFill>
                  <a:schemeClr val="tx1"/>
                </a:solidFill>
              </a:rPr>
              <a:t>Examples of Technology used to Enhance Remote Support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838200" y="1929384"/>
            <a:ext cx="10515600" cy="4251960"/>
          </a:xfrm>
        </p:spPr>
        <p:txBody>
          <a:bodyPr vert="horz" lIns="91440" tIns="45720" rIns="91440" bIns="45720" rtlCol="0">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Detectors:</a:t>
            </a:r>
          </a:p>
          <a:p>
            <a:pPr lvl="1">
              <a:lnSpc>
                <a:spcPct val="115000"/>
              </a:lnSpc>
              <a:spcBef>
                <a:spcPts val="0"/>
              </a:spcBef>
              <a:buFont typeface="Wingdings" panose="05000000000000000000" pitchFamily="2" charset="2"/>
              <a:buChar char="ü"/>
            </a:pPr>
            <a:r>
              <a:rPr lang="en-US" sz="1400" dirty="0">
                <a:effectLst/>
                <a:latin typeface="Calibri" panose="020F0502020204030204" pitchFamily="34" charset="0"/>
                <a:ea typeface="Yu Mincho" panose="02020400000000000000" pitchFamily="18" charset="-128"/>
                <a:cs typeface="Arial" panose="020B0604020202020204" pitchFamily="34" charset="0"/>
              </a:rPr>
              <a:t>    Carbon Monoxide</a:t>
            </a:r>
          </a:p>
          <a:p>
            <a:pPr lvl="1">
              <a:lnSpc>
                <a:spcPct val="115000"/>
              </a:lnSpc>
              <a:spcBef>
                <a:spcPts val="0"/>
              </a:spcBef>
              <a:buFont typeface="Wingdings" panose="05000000000000000000" pitchFamily="2" charset="2"/>
              <a:buChar char="ü"/>
            </a:pPr>
            <a:r>
              <a:rPr lang="en-US" sz="1400" dirty="0">
                <a:effectLst/>
                <a:latin typeface="Calibri" panose="020F0502020204030204" pitchFamily="34" charset="0"/>
                <a:ea typeface="Yu Mincho" panose="02020400000000000000" pitchFamily="18" charset="-128"/>
                <a:cs typeface="Arial" panose="020B0604020202020204" pitchFamily="34" charset="0"/>
              </a:rPr>
              <a:t>    Motion</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Sensors:</a:t>
            </a:r>
          </a:p>
          <a:p>
            <a:pPr lvl="1">
              <a:lnSpc>
                <a:spcPct val="115000"/>
              </a:lnSpc>
              <a:spcBef>
                <a:spcPts val="0"/>
              </a:spcBef>
              <a:buFont typeface="Wingdings" panose="05000000000000000000" pitchFamily="2" charset="2"/>
              <a:buChar char="ü"/>
            </a:pPr>
            <a:r>
              <a:rPr lang="en-US" sz="1400" dirty="0">
                <a:effectLst/>
                <a:latin typeface="Calibri" panose="020F0502020204030204" pitchFamily="34" charset="0"/>
                <a:ea typeface="Yu Mincho" panose="02020400000000000000" pitchFamily="18" charset="-128"/>
                <a:cs typeface="Arial" panose="020B0604020202020204" pitchFamily="34" charset="0"/>
              </a:rPr>
              <a:t>    </a:t>
            </a:r>
            <a:r>
              <a:rPr lang="en-US" sz="1400" dirty="0">
                <a:latin typeface="Calibri" panose="020F0502020204030204" pitchFamily="34" charset="0"/>
                <a:ea typeface="Yu Mincho" panose="02020400000000000000" pitchFamily="18" charset="-128"/>
                <a:cs typeface="Arial" panose="020B0604020202020204" pitchFamily="34" charset="0"/>
              </a:rPr>
              <a:t>Door/Window </a:t>
            </a:r>
          </a:p>
          <a:p>
            <a:pPr lvl="1">
              <a:lnSpc>
                <a:spcPct val="115000"/>
              </a:lnSpc>
              <a:spcBef>
                <a:spcPts val="0"/>
              </a:spcBef>
              <a:buFont typeface="Wingdings" panose="05000000000000000000" pitchFamily="2" charset="2"/>
              <a:buChar char="ü"/>
            </a:pPr>
            <a:r>
              <a:rPr lang="en-US" sz="1400" dirty="0">
                <a:latin typeface="Calibri" panose="020F0502020204030204" pitchFamily="34" charset="0"/>
                <a:ea typeface="Yu Mincho" panose="02020400000000000000" pitchFamily="18" charset="-128"/>
                <a:cs typeface="Arial" panose="020B0604020202020204" pitchFamily="34" charset="0"/>
              </a:rPr>
              <a:t>    Water</a:t>
            </a:r>
          </a:p>
          <a:p>
            <a:pPr lvl="1">
              <a:lnSpc>
                <a:spcPct val="115000"/>
              </a:lnSpc>
              <a:spcBef>
                <a:spcPts val="0"/>
              </a:spcBef>
              <a:buFont typeface="Wingdings" panose="05000000000000000000" pitchFamily="2" charset="2"/>
              <a:buChar char="ü"/>
            </a:pPr>
            <a:r>
              <a:rPr lang="en-US" sz="1400" dirty="0">
                <a:latin typeface="Calibri" panose="020F0502020204030204" pitchFamily="34" charset="0"/>
                <a:ea typeface="Yu Mincho" panose="02020400000000000000" pitchFamily="18" charset="-128"/>
                <a:cs typeface="Arial" panose="020B0604020202020204" pitchFamily="34" charset="0"/>
              </a:rPr>
              <a:t>    Smoke</a:t>
            </a:r>
          </a:p>
          <a:p>
            <a:pPr lvl="1">
              <a:lnSpc>
                <a:spcPct val="115000"/>
              </a:lnSpc>
              <a:spcBef>
                <a:spcPts val="0"/>
              </a:spcBef>
              <a:buFont typeface="Wingdings" panose="05000000000000000000" pitchFamily="2" charset="2"/>
              <a:buChar char="ü"/>
            </a:pPr>
            <a:r>
              <a:rPr lang="en-US" sz="1400" dirty="0">
                <a:latin typeface="Calibri" panose="020F0502020204030204" pitchFamily="34" charset="0"/>
                <a:ea typeface="Yu Mincho" panose="02020400000000000000" pitchFamily="18" charset="-128"/>
                <a:cs typeface="Arial" panose="020B0604020202020204" pitchFamily="34" charset="0"/>
              </a:rPr>
              <a:t>    Heat</a:t>
            </a:r>
          </a:p>
          <a:p>
            <a:pPr lvl="1">
              <a:lnSpc>
                <a:spcPct val="115000"/>
              </a:lnSpc>
              <a:spcBef>
                <a:spcPts val="0"/>
              </a:spcBef>
              <a:buFont typeface="Wingdings" panose="05000000000000000000" pitchFamily="2" charset="2"/>
              <a:buChar char="ü"/>
            </a:pPr>
            <a:r>
              <a:rPr lang="en-US" sz="1400" dirty="0">
                <a:latin typeface="Calibri" panose="020F0502020204030204" pitchFamily="34" charset="0"/>
                <a:ea typeface="Yu Mincho" panose="02020400000000000000" pitchFamily="18" charset="-128"/>
                <a:cs typeface="Arial" panose="020B0604020202020204" pitchFamily="34" charset="0"/>
              </a:rPr>
              <a:t>    Freeze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Reminders:</a:t>
            </a:r>
          </a:p>
          <a:p>
            <a:pPr lvl="1">
              <a:lnSpc>
                <a:spcPct val="115000"/>
              </a:lnSpc>
              <a:spcBef>
                <a:spcPts val="0"/>
              </a:spcBef>
              <a:buFont typeface="Wingdings" panose="05000000000000000000" pitchFamily="2" charset="2"/>
              <a:buChar char="ü"/>
            </a:pPr>
            <a:r>
              <a:rPr lang="en-US" sz="1400" dirty="0">
                <a:effectLst/>
                <a:latin typeface="Calibri" panose="020F0502020204030204" pitchFamily="34" charset="0"/>
                <a:ea typeface="Yu Mincho" panose="02020400000000000000" pitchFamily="18" charset="-128"/>
                <a:cs typeface="Arial" panose="020B0604020202020204" pitchFamily="34" charset="0"/>
              </a:rPr>
              <a:t>    </a:t>
            </a:r>
            <a:r>
              <a:rPr lang="en-US" sz="1400" dirty="0">
                <a:latin typeface="Calibri" panose="020F0502020204030204" pitchFamily="34" charset="0"/>
                <a:ea typeface="Yu Mincho" panose="02020400000000000000" pitchFamily="18" charset="-128"/>
                <a:cs typeface="Arial" panose="020B0604020202020204" pitchFamily="34" charset="0"/>
              </a:rPr>
              <a:t>Check-Ins</a:t>
            </a:r>
          </a:p>
          <a:p>
            <a:pPr lvl="1">
              <a:lnSpc>
                <a:spcPct val="115000"/>
              </a:lnSpc>
              <a:spcBef>
                <a:spcPts val="0"/>
              </a:spcBef>
              <a:buFont typeface="Wingdings" panose="05000000000000000000" pitchFamily="2" charset="2"/>
              <a:buChar char="ü"/>
            </a:pPr>
            <a:r>
              <a:rPr lang="en-US" sz="1400" dirty="0">
                <a:latin typeface="Calibri" panose="020F0502020204030204" pitchFamily="34" charset="0"/>
                <a:ea typeface="Yu Mincho" panose="02020400000000000000" pitchFamily="18" charset="-128"/>
                <a:cs typeface="Arial" panose="020B0604020202020204" pitchFamily="34" charset="0"/>
              </a:rPr>
              <a:t>    Medications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Hub - devices can be connected through one central point to trigger alerts &amp; notifications</a:t>
            </a:r>
          </a:p>
          <a:p>
            <a:pPr marL="1371600" lvl="3"/>
            <a:endParaRPr lang="en-US" sz="2200" dirty="0">
              <a:solidFill>
                <a:schemeClr val="tx1"/>
              </a:solidFill>
            </a:endParaRPr>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Version 01</a:t>
            </a:r>
          </a:p>
        </p:txBody>
      </p:sp>
      <p:sp>
        <p:nvSpPr>
          <p:cNvPr id="6" name="TextBox 5">
            <a:extLst>
              <a:ext uri="{FF2B5EF4-FFF2-40B4-BE49-F238E27FC236}">
                <a16:creationId xmlns:a16="http://schemas.microsoft.com/office/drawing/2014/main" id="{612F8C1C-BC46-47AB-AFEC-C949C41D6508}"/>
              </a:ext>
            </a:extLst>
          </p:cNvPr>
          <p:cNvSpPr txBox="1"/>
          <p:nvPr/>
        </p:nvSpPr>
        <p:spPr>
          <a:xfrm>
            <a:off x="11522965" y="6499358"/>
            <a:ext cx="501122" cy="369332"/>
          </a:xfrm>
          <a:prstGeom prst="rect">
            <a:avLst/>
          </a:prstGeom>
          <a:noFill/>
        </p:spPr>
        <p:txBody>
          <a:bodyPr wrap="square" rtlCol="0">
            <a:spAutoFit/>
          </a:bodyPr>
          <a:lstStyle/>
          <a:p>
            <a:r>
              <a:rPr lang="en-US" dirty="0"/>
              <a:t>10</a:t>
            </a:r>
          </a:p>
        </p:txBody>
      </p:sp>
      <p:pic>
        <p:nvPicPr>
          <p:cNvPr id="11" name="Picture 10">
            <a:extLst>
              <a:ext uri="{FF2B5EF4-FFF2-40B4-BE49-F238E27FC236}">
                <a16:creationId xmlns:a16="http://schemas.microsoft.com/office/drawing/2014/main" id="{BA2D018D-B31B-49DC-B370-9006A5ADB005}"/>
              </a:ext>
            </a:extLst>
          </p:cNvPr>
          <p:cNvPicPr/>
          <p:nvPr/>
        </p:nvPicPr>
        <p:blipFill>
          <a:blip r:embed="rId2">
            <a:extLst>
              <a:ext uri="{28A0092B-C50C-407E-A947-70E740481C1C}">
                <a14:useLocalDpi xmlns:a14="http://schemas.microsoft.com/office/drawing/2010/main" val="0"/>
              </a:ext>
            </a:extLst>
          </a:blip>
          <a:stretch>
            <a:fillRect/>
          </a:stretch>
        </p:blipFill>
        <p:spPr>
          <a:xfrm>
            <a:off x="3177108" y="2134573"/>
            <a:ext cx="3056255" cy="2466975"/>
          </a:xfrm>
          <a:prstGeom prst="rect">
            <a:avLst/>
          </a:prstGeom>
        </p:spPr>
      </p:pic>
      <p:pic>
        <p:nvPicPr>
          <p:cNvPr id="13" name="Picture 12">
            <a:extLst>
              <a:ext uri="{FF2B5EF4-FFF2-40B4-BE49-F238E27FC236}">
                <a16:creationId xmlns:a16="http://schemas.microsoft.com/office/drawing/2014/main" id="{FC32C97B-ED0E-4A1A-A05E-FF7298261EA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2971" y="2312787"/>
            <a:ext cx="2019300" cy="2019300"/>
          </a:xfrm>
          <a:prstGeom prst="rect">
            <a:avLst/>
          </a:prstGeom>
        </p:spPr>
      </p:pic>
      <p:pic>
        <p:nvPicPr>
          <p:cNvPr id="14" name="Picture 13">
            <a:extLst>
              <a:ext uri="{FF2B5EF4-FFF2-40B4-BE49-F238E27FC236}">
                <a16:creationId xmlns:a16="http://schemas.microsoft.com/office/drawing/2014/main" id="{265C5778-94DA-46D9-A7CB-D2FF76EC1A5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87056" y="2055813"/>
            <a:ext cx="3386455" cy="2179955"/>
          </a:xfrm>
          <a:prstGeom prst="rect">
            <a:avLst/>
          </a:prstGeom>
        </p:spPr>
      </p:pic>
    </p:spTree>
    <p:extLst>
      <p:ext uri="{BB962C8B-B14F-4D97-AF65-F5344CB8AC3E}">
        <p14:creationId xmlns:p14="http://schemas.microsoft.com/office/powerpoint/2010/main" val="170157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kern="1200">
                <a:solidFill>
                  <a:srgbClr val="FFFFFF"/>
                </a:solidFill>
                <a:latin typeface="+mj-lt"/>
                <a:ea typeface="+mj-ea"/>
                <a:cs typeface="+mj-cs"/>
              </a:rPr>
              <a:t>Service Delivery</a:t>
            </a:r>
          </a:p>
        </p:txBody>
      </p:sp>
      <p:sp>
        <p:nvSpPr>
          <p:cNvPr id="39"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5193927" y="1151453"/>
            <a:ext cx="6630519" cy="4569981"/>
          </a:xfrm>
        </p:spPr>
        <p:txBody>
          <a:bodyPr vert="horz" lIns="91440" tIns="45720" rIns="91440" bIns="45720" rtlCol="0" anchor="t">
            <a:normAutofit/>
          </a:bodyPr>
          <a:lstStyle/>
          <a:p>
            <a:pPr marL="0" indent="0">
              <a:buNone/>
            </a:pPr>
            <a:r>
              <a:rPr lang="en-US" sz="1800" b="1" dirty="0">
                <a:solidFill>
                  <a:schemeClr val="tx1"/>
                </a:solidFill>
                <a:cs typeface="Arial"/>
              </a:rPr>
              <a:t>Hourly Remote Support Services</a:t>
            </a:r>
            <a:endParaRPr lang="en-US" b="1" dirty="0">
              <a:solidFill>
                <a:schemeClr val="tx1"/>
              </a:solidFill>
              <a:cs typeface="Arial"/>
            </a:endParaRPr>
          </a:p>
          <a:p>
            <a:pPr lvl="2">
              <a:buFont typeface="Courier New" panose="020B0604020202020204" pitchFamily="34" charset="0"/>
              <a:buChar char="o"/>
            </a:pPr>
            <a:r>
              <a:rPr lang="en-US" sz="1800" dirty="0">
                <a:solidFill>
                  <a:schemeClr val="tx1"/>
                </a:solidFill>
              </a:rPr>
              <a:t>If an individual is approved for remote support services, a separate service authorization will be issued indicating the frequency of usage.  </a:t>
            </a:r>
          </a:p>
          <a:p>
            <a:pPr lvl="2">
              <a:buFont typeface="Courier New" panose="020B0604020202020204" pitchFamily="34" charset="0"/>
              <a:buChar char="o"/>
            </a:pPr>
            <a:r>
              <a:rPr lang="en-US" sz="1800" dirty="0">
                <a:solidFill>
                  <a:schemeClr val="tx1"/>
                </a:solidFill>
              </a:rPr>
              <a:t>A hybrid model may also be used for In-person and Remote Support hours where two service authorizations will be issued to cover the in-person service hours and the remote support service hours</a:t>
            </a:r>
          </a:p>
          <a:p>
            <a:pPr lvl="2">
              <a:buFont typeface="Courier New" panose="020B0604020202020204" pitchFamily="34" charset="0"/>
              <a:buChar char="o"/>
            </a:pPr>
            <a:r>
              <a:rPr lang="en-US" sz="1800" dirty="0">
                <a:solidFill>
                  <a:schemeClr val="tx1"/>
                </a:solidFill>
              </a:rPr>
              <a:t>Please note: Electronic Visit Verification requirements must be maintained for the in-person hours for Supported Living Periodic and In-home Supports.</a:t>
            </a:r>
            <a:endParaRPr lang="en-US" sz="1800" dirty="0">
              <a:solidFill>
                <a:schemeClr val="tx1"/>
              </a:solidFill>
              <a:cs typeface="Arial"/>
            </a:endParaRPr>
          </a:p>
          <a:p>
            <a:pPr lvl="2">
              <a:buFont typeface="Courier New" panose="020B0604020202020204" pitchFamily="34" charset="0"/>
              <a:buChar char="o"/>
            </a:pPr>
            <a:r>
              <a:rPr lang="en-US" sz="1800" dirty="0">
                <a:solidFill>
                  <a:schemeClr val="tx1"/>
                </a:solidFill>
              </a:rPr>
              <a:t>A maximum of 8 hours of remote support services can be issued for these two services</a:t>
            </a:r>
            <a:endParaRPr lang="en-US" sz="1800" dirty="0">
              <a:solidFill>
                <a:schemeClr val="tx1"/>
              </a:solidFill>
              <a:cs typeface="Arial"/>
            </a:endParaRPr>
          </a:p>
          <a:p>
            <a:pPr marL="1371600" lvl="3"/>
            <a:endParaRPr lang="en-US" sz="1400" dirty="0">
              <a:solidFill>
                <a:schemeClr val="tx1"/>
              </a:solidFill>
            </a:endParaRPr>
          </a:p>
        </p:txBody>
      </p:sp>
      <p:sp>
        <p:nvSpPr>
          <p:cNvPr id="42"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6095999" y="6356350"/>
            <a:ext cx="4306957"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Version 01</a:t>
            </a:r>
          </a:p>
        </p:txBody>
      </p:sp>
      <p:sp>
        <p:nvSpPr>
          <p:cNvPr id="6" name="TextBox 5">
            <a:extLst>
              <a:ext uri="{FF2B5EF4-FFF2-40B4-BE49-F238E27FC236}">
                <a16:creationId xmlns:a16="http://schemas.microsoft.com/office/drawing/2014/main" id="{F4D5D821-0CD9-4045-B08E-B3A1D5E3D769}"/>
              </a:ext>
            </a:extLst>
          </p:cNvPr>
          <p:cNvSpPr txBox="1"/>
          <p:nvPr/>
        </p:nvSpPr>
        <p:spPr>
          <a:xfrm>
            <a:off x="11591526" y="6466505"/>
            <a:ext cx="542069"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7848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193E58-A831-4E56-8130-A8F7F9DA5C8F}"/>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3100" dirty="0">
                <a:solidFill>
                  <a:srgbClr val="FFFFFF"/>
                </a:solidFill>
              </a:rPr>
              <a:t>Requirements for Remote</a:t>
            </a:r>
            <a:r>
              <a:rPr lang="en-US" sz="3100" kern="1200" dirty="0">
                <a:solidFill>
                  <a:srgbClr val="FFFFFF"/>
                </a:solidFill>
                <a:latin typeface="+mj-lt"/>
                <a:ea typeface="+mj-ea"/>
                <a:cs typeface="+mj-cs"/>
              </a:rPr>
              <a:t> Support Plan</a:t>
            </a:r>
            <a:r>
              <a:rPr lang="en-US" sz="3100" dirty="0">
                <a:solidFill>
                  <a:srgbClr val="FFFFFF"/>
                </a:solidFill>
              </a:rPr>
              <a:t> </a:t>
            </a:r>
            <a:endParaRPr lang="en-US" sz="3100" kern="1200" dirty="0">
              <a:solidFill>
                <a:srgbClr val="FFFFFF"/>
              </a:solidFill>
              <a:latin typeface="+mj-lt"/>
            </a:endParaRPr>
          </a:p>
        </p:txBody>
      </p:sp>
      <p:sp>
        <p:nvSpPr>
          <p:cNvPr id="5" name="Footer Placeholder 4">
            <a:extLst>
              <a:ext uri="{FF2B5EF4-FFF2-40B4-BE49-F238E27FC236}">
                <a16:creationId xmlns:a16="http://schemas.microsoft.com/office/drawing/2014/main" id="{1D1CEC29-2281-4ABF-9232-13F30AB4B0AB}"/>
              </a:ext>
            </a:extLst>
          </p:cNvPr>
          <p:cNvSpPr>
            <a:spLocks noGrp="1"/>
          </p:cNvSpPr>
          <p:nvPr>
            <p:ph type="ftr" sz="quarter" idx="11"/>
          </p:nvPr>
        </p:nvSpPr>
        <p:spPr>
          <a:xfrm>
            <a:off x="4447308" y="6356350"/>
            <a:ext cx="4842466" cy="365125"/>
          </a:xfrm>
        </p:spPr>
        <p:txBody>
          <a:bodyPr vert="horz" lIns="91440" tIns="45720" rIns="91440" bIns="45720" rtlCol="0" anchor="ctr">
            <a:normAutofit/>
          </a:bodyPr>
          <a:lstStyle/>
          <a:p>
            <a:pPr algn="ctr">
              <a:spcAft>
                <a:spcPts val="600"/>
              </a:spcAft>
            </a:pPr>
            <a:r>
              <a:rPr lang="en-US" kern="1200" dirty="0">
                <a:solidFill>
                  <a:schemeClr val="tx1">
                    <a:tint val="75000"/>
                  </a:schemeClr>
                </a:solidFill>
                <a:latin typeface="+mn-lt"/>
                <a:ea typeface="+mn-ea"/>
                <a:cs typeface="+mn-cs"/>
              </a:rPr>
              <a:t>Version 01</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242F44F-66C7-4758-9C04-120DC4D5002E}"/>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fontAlgn="base">
              <a:buNone/>
            </a:pPr>
            <a:r>
              <a:rPr lang="en-US" sz="1800" b="0" i="0" dirty="0">
                <a:solidFill>
                  <a:schemeClr val="tx1"/>
                </a:solidFill>
                <a:effectLst/>
              </a:rPr>
              <a:t>The remote support staff shall have detailed and current written protocols for responding to an individual's needs as specified in the individual service plan, including contact information for the backup support person to render assistance when necessary, and times when remote support will be provided. </a:t>
            </a:r>
          </a:p>
          <a:p>
            <a:pPr marL="0" indent="0" fontAlgn="base">
              <a:buNone/>
            </a:pPr>
            <a:r>
              <a:rPr lang="en-US" sz="1800" b="0" i="0" dirty="0">
                <a:solidFill>
                  <a:schemeClr val="tx1"/>
                </a:solidFill>
                <a:effectLst/>
              </a:rPr>
              <a:t>The individual service plan shall set forth the protocol to be followed should the individual request that the equipment used for delivery of remote support be turned off.  </a:t>
            </a:r>
          </a:p>
          <a:p>
            <a:pPr marL="0" indent="0" fontAlgn="base">
              <a:buNone/>
            </a:pPr>
            <a:r>
              <a:rPr lang="en-US" sz="1800" b="0" i="0" dirty="0">
                <a:solidFill>
                  <a:schemeClr val="tx1"/>
                </a:solidFill>
                <a:effectLst/>
              </a:rPr>
              <a:t>Required remote support content in the ISP must include: </a:t>
            </a:r>
            <a:endParaRPr lang="en-US" dirty="0">
              <a:solidFill>
                <a:schemeClr val="tx1"/>
              </a:solidFill>
            </a:endParaRPr>
          </a:p>
          <a:p>
            <a:pPr fontAlgn="base"/>
            <a:r>
              <a:rPr lang="en-US" sz="1800" dirty="0">
                <a:solidFill>
                  <a:schemeClr val="tx1"/>
                </a:solidFill>
              </a:rPr>
              <a:t>Justification</a:t>
            </a:r>
            <a:r>
              <a:rPr lang="en-US" sz="1800" b="0" i="0" dirty="0">
                <a:solidFill>
                  <a:schemeClr val="tx1"/>
                </a:solidFill>
                <a:effectLst/>
              </a:rPr>
              <a:t> statement that explains how remote support benefits person, promotes independence, assist in outcome achievement, assures health and safety etc.  Also, justify the need for any other service such as the need for Assistive Technology services for the purposes to acquire Equipment rental/purchase</a:t>
            </a:r>
            <a:endParaRPr lang="en-US" sz="1800" b="0" i="0" dirty="0">
              <a:solidFill>
                <a:schemeClr val="tx1"/>
              </a:solidFill>
              <a:effectLst/>
              <a:cs typeface="Arial"/>
            </a:endParaRPr>
          </a:p>
          <a:p>
            <a:pPr fontAlgn="base"/>
            <a:r>
              <a:rPr lang="en-US" sz="1800" dirty="0">
                <a:solidFill>
                  <a:schemeClr val="tx1"/>
                </a:solidFill>
              </a:rPr>
              <a:t>Description</a:t>
            </a:r>
            <a:r>
              <a:rPr lang="en-US" sz="1800" b="0" i="0" dirty="0">
                <a:solidFill>
                  <a:schemeClr val="tx1"/>
                </a:solidFill>
                <a:effectLst/>
              </a:rPr>
              <a:t> of person’s personal preferences and how the delivery of remote support will reflect them.  This should reflect the utilization of person-centered tools and exhibit how support strategies have been developed to meet the summarized preferences</a:t>
            </a:r>
            <a:endParaRPr lang="en-US" sz="1800" b="0" i="0" dirty="0">
              <a:solidFill>
                <a:schemeClr val="tx1"/>
              </a:solidFill>
              <a:effectLst/>
              <a:cs typeface="Arial"/>
            </a:endParaRPr>
          </a:p>
          <a:p>
            <a:endParaRPr lang="en-US" sz="1800" dirty="0">
              <a:solidFill>
                <a:schemeClr val="tx1"/>
              </a:solidFill>
            </a:endParaRPr>
          </a:p>
        </p:txBody>
      </p:sp>
      <p:sp>
        <p:nvSpPr>
          <p:cNvPr id="6" name="TextBox 5">
            <a:extLst>
              <a:ext uri="{FF2B5EF4-FFF2-40B4-BE49-F238E27FC236}">
                <a16:creationId xmlns:a16="http://schemas.microsoft.com/office/drawing/2014/main" id="{870D6DC1-BE68-446A-BF62-4BB9C01D60C2}"/>
              </a:ext>
            </a:extLst>
          </p:cNvPr>
          <p:cNvSpPr txBox="1"/>
          <p:nvPr/>
        </p:nvSpPr>
        <p:spPr>
          <a:xfrm>
            <a:off x="11564149" y="6538912"/>
            <a:ext cx="503741"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30554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193E58-A831-4E56-8130-A8F7F9DA5C8F}"/>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3100" dirty="0">
                <a:solidFill>
                  <a:srgbClr val="FFFFFF"/>
                </a:solidFill>
              </a:rPr>
              <a:t>Requirements for Remote</a:t>
            </a:r>
            <a:r>
              <a:rPr lang="en-US" sz="3100" kern="1200" dirty="0">
                <a:solidFill>
                  <a:srgbClr val="FFFFFF"/>
                </a:solidFill>
                <a:latin typeface="+mj-lt"/>
                <a:ea typeface="+mj-ea"/>
                <a:cs typeface="+mj-cs"/>
              </a:rPr>
              <a:t> Support Plan </a:t>
            </a:r>
            <a:r>
              <a:rPr lang="en-US" sz="1800" kern="1200" dirty="0">
                <a:solidFill>
                  <a:srgbClr val="FFFFFF"/>
                </a:solidFill>
                <a:latin typeface="+mj-lt"/>
                <a:ea typeface="+mj-ea"/>
                <a:cs typeface="+mj-cs"/>
              </a:rPr>
              <a:t>Continued</a:t>
            </a:r>
            <a:endParaRPr lang="en-US" sz="1800" kern="1200" dirty="0">
              <a:solidFill>
                <a:srgbClr val="FFFFFF"/>
              </a:solidFill>
              <a:latin typeface="+mj-lt"/>
            </a:endParaRPr>
          </a:p>
        </p:txBody>
      </p:sp>
      <p:sp>
        <p:nvSpPr>
          <p:cNvPr id="5" name="Footer Placeholder 4">
            <a:extLst>
              <a:ext uri="{FF2B5EF4-FFF2-40B4-BE49-F238E27FC236}">
                <a16:creationId xmlns:a16="http://schemas.microsoft.com/office/drawing/2014/main" id="{1D1CEC29-2281-4ABF-9232-13F30AB4B0AB}"/>
              </a:ext>
            </a:extLst>
          </p:cNvPr>
          <p:cNvSpPr>
            <a:spLocks noGrp="1"/>
          </p:cNvSpPr>
          <p:nvPr>
            <p:ph type="ftr" sz="quarter" idx="11"/>
          </p:nvPr>
        </p:nvSpPr>
        <p:spPr>
          <a:xfrm>
            <a:off x="4447308" y="6356350"/>
            <a:ext cx="4842466"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Version 01</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242F44F-66C7-4758-9C04-120DC4D5002E}"/>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fontAlgn="base"/>
            <a:endParaRPr lang="en-US" sz="2400" b="0" i="0" dirty="0">
              <a:solidFill>
                <a:schemeClr val="tx1"/>
              </a:solidFill>
              <a:effectLst/>
            </a:endParaRPr>
          </a:p>
          <a:p>
            <a:pPr fontAlgn="base"/>
            <a:r>
              <a:rPr lang="en-US" sz="2400" dirty="0">
                <a:solidFill>
                  <a:schemeClr val="tx1"/>
                </a:solidFill>
              </a:rPr>
              <a:t>Verification</a:t>
            </a:r>
            <a:r>
              <a:rPr lang="en-US" sz="2400" b="0" i="0" dirty="0">
                <a:solidFill>
                  <a:schemeClr val="tx1"/>
                </a:solidFill>
                <a:effectLst/>
              </a:rPr>
              <a:t> that a risk assessment was completed and reviewed through the utilization of individual person-centered tools and other assessment results by the planning team to ensure the appropriate technology solutions and/or support strategies have been identified to address any risk areas</a:t>
            </a:r>
            <a:endParaRPr lang="en-US" sz="2400" b="0" i="0" dirty="0">
              <a:solidFill>
                <a:schemeClr val="tx1"/>
              </a:solidFill>
              <a:effectLst/>
              <a:cs typeface="Arial"/>
            </a:endParaRPr>
          </a:p>
          <a:p>
            <a:pPr fontAlgn="base"/>
            <a:r>
              <a:rPr lang="en-US" sz="2400" dirty="0">
                <a:solidFill>
                  <a:schemeClr val="tx1"/>
                </a:solidFill>
              </a:rPr>
              <a:t>Description</a:t>
            </a:r>
            <a:r>
              <a:rPr lang="en-US" sz="2400" b="0" i="0" dirty="0">
                <a:solidFill>
                  <a:schemeClr val="tx1"/>
                </a:solidFill>
                <a:effectLst/>
              </a:rPr>
              <a:t> of the required Remote Support equipment function, purpose, features, general location in home, person and family knowledge of and how to use equipment (e.g., turn on and off, how to request assistance remotely, etc.)</a:t>
            </a:r>
            <a:endParaRPr lang="en-US" sz="2400" b="0" i="0" dirty="0">
              <a:solidFill>
                <a:schemeClr val="tx1"/>
              </a:solidFill>
              <a:effectLst/>
              <a:cs typeface="Arial"/>
            </a:endParaRPr>
          </a:p>
          <a:p>
            <a:endParaRPr lang="en-US" sz="2400" dirty="0">
              <a:solidFill>
                <a:schemeClr val="tx1"/>
              </a:solidFill>
            </a:endParaRPr>
          </a:p>
        </p:txBody>
      </p:sp>
      <p:sp>
        <p:nvSpPr>
          <p:cNvPr id="7" name="TextBox 6">
            <a:extLst>
              <a:ext uri="{FF2B5EF4-FFF2-40B4-BE49-F238E27FC236}">
                <a16:creationId xmlns:a16="http://schemas.microsoft.com/office/drawing/2014/main" id="{452D9971-E93C-4F67-88ED-BD7AA3076597}"/>
              </a:ext>
            </a:extLst>
          </p:cNvPr>
          <p:cNvSpPr txBox="1"/>
          <p:nvPr/>
        </p:nvSpPr>
        <p:spPr>
          <a:xfrm>
            <a:off x="11306802" y="6395325"/>
            <a:ext cx="689907"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188629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C193E58-A831-4E56-8130-A8F7F9DA5C8F}"/>
              </a:ext>
            </a:extLst>
          </p:cNvPr>
          <p:cNvSpPr>
            <a:spLocks noGrp="1"/>
          </p:cNvSpPr>
          <p:nvPr>
            <p:ph type="title"/>
          </p:nvPr>
        </p:nvSpPr>
        <p:spPr>
          <a:xfrm>
            <a:off x="686834" y="591344"/>
            <a:ext cx="3200400" cy="5585619"/>
          </a:xfrm>
        </p:spPr>
        <p:txBody>
          <a:bodyPr vert="horz" lIns="91440" tIns="45720" rIns="91440" bIns="45720" rtlCol="0" anchor="ctr">
            <a:normAutofit/>
          </a:bodyPr>
          <a:lstStyle/>
          <a:p>
            <a:r>
              <a:rPr lang="en-US" sz="3100" dirty="0">
                <a:solidFill>
                  <a:srgbClr val="FFFFFF"/>
                </a:solidFill>
              </a:rPr>
              <a:t>Requirements for Remote</a:t>
            </a:r>
            <a:r>
              <a:rPr lang="en-US" sz="3100" kern="1200" dirty="0">
                <a:solidFill>
                  <a:srgbClr val="FFFFFF"/>
                </a:solidFill>
                <a:latin typeface="+mj-lt"/>
                <a:ea typeface="+mj-ea"/>
                <a:cs typeface="+mj-cs"/>
              </a:rPr>
              <a:t> Support Plan </a:t>
            </a:r>
            <a:r>
              <a:rPr lang="en-US" sz="1800" kern="1200" dirty="0">
                <a:solidFill>
                  <a:srgbClr val="FFFFFF"/>
                </a:solidFill>
                <a:latin typeface="+mj-lt"/>
                <a:ea typeface="+mj-ea"/>
                <a:cs typeface="+mj-cs"/>
              </a:rPr>
              <a:t>Continued</a:t>
            </a:r>
          </a:p>
        </p:txBody>
      </p:sp>
      <p:sp>
        <p:nvSpPr>
          <p:cNvPr id="5" name="Footer Placeholder 4">
            <a:extLst>
              <a:ext uri="{FF2B5EF4-FFF2-40B4-BE49-F238E27FC236}">
                <a16:creationId xmlns:a16="http://schemas.microsoft.com/office/drawing/2014/main" id="{1D1CEC29-2281-4ABF-9232-13F30AB4B0AB}"/>
              </a:ext>
            </a:extLst>
          </p:cNvPr>
          <p:cNvSpPr>
            <a:spLocks noGrp="1"/>
          </p:cNvSpPr>
          <p:nvPr>
            <p:ph type="ftr" sz="quarter" idx="11"/>
          </p:nvPr>
        </p:nvSpPr>
        <p:spPr>
          <a:xfrm>
            <a:off x="4447308" y="6356350"/>
            <a:ext cx="4842466"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Version 01</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242F44F-66C7-4758-9C04-120DC4D5002E}"/>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fontAlgn="base"/>
            <a:endParaRPr lang="en-US" sz="2400" b="0" i="0" dirty="0">
              <a:solidFill>
                <a:schemeClr val="tx1"/>
              </a:solidFill>
              <a:effectLst/>
            </a:endParaRPr>
          </a:p>
          <a:p>
            <a:pPr fontAlgn="base"/>
            <a:r>
              <a:rPr lang="en-US" sz="2400" b="0" i="0" dirty="0">
                <a:solidFill>
                  <a:schemeClr val="tx1"/>
                </a:solidFill>
                <a:effectLst/>
              </a:rPr>
              <a:t>Response time as per requirements defined by the team. In situations requiring a person to respond to person’s residence, the response time should not exceed 30 minutes</a:t>
            </a:r>
            <a:endParaRPr lang="en-US" sz="2400" b="0" i="0" dirty="0">
              <a:solidFill>
                <a:schemeClr val="tx1"/>
              </a:solidFill>
              <a:effectLst/>
              <a:cs typeface="Arial"/>
            </a:endParaRPr>
          </a:p>
          <a:p>
            <a:pPr fontAlgn="base"/>
            <a:r>
              <a:rPr lang="en-US" sz="2400" dirty="0">
                <a:solidFill>
                  <a:schemeClr val="tx1"/>
                </a:solidFill>
              </a:rPr>
              <a:t>Response</a:t>
            </a:r>
            <a:r>
              <a:rPr lang="en-US" sz="2400" b="0" i="0" dirty="0">
                <a:solidFill>
                  <a:schemeClr val="tx1"/>
                </a:solidFill>
                <a:effectLst/>
              </a:rPr>
              <a:t> type includes face-to-face and/or telephone, depending on how to optimally respond to the person supported particular need at that time to ensure health and safety  </a:t>
            </a:r>
            <a:endParaRPr lang="en-US" sz="2400" b="0" i="0" dirty="0">
              <a:solidFill>
                <a:schemeClr val="tx1"/>
              </a:solidFill>
              <a:effectLst/>
              <a:cs typeface="Arial"/>
            </a:endParaRPr>
          </a:p>
          <a:p>
            <a:pPr fontAlgn="base"/>
            <a:r>
              <a:rPr lang="en-US" sz="2400" dirty="0">
                <a:solidFill>
                  <a:schemeClr val="tx1"/>
                </a:solidFill>
              </a:rPr>
              <a:t>In</a:t>
            </a:r>
            <a:r>
              <a:rPr lang="en-US" sz="2400" b="0" i="0" dirty="0">
                <a:solidFill>
                  <a:schemeClr val="tx1"/>
                </a:solidFill>
                <a:effectLst/>
              </a:rPr>
              <a:t> emergency situations, remote support caregiver should call 911, and </a:t>
            </a:r>
            <a:endParaRPr lang="en-US" sz="2400" b="0" i="0" dirty="0">
              <a:solidFill>
                <a:schemeClr val="tx1"/>
              </a:solidFill>
              <a:effectLst/>
              <a:cs typeface="Arial"/>
            </a:endParaRPr>
          </a:p>
          <a:p>
            <a:pPr fontAlgn="base"/>
            <a:r>
              <a:rPr lang="en-US" sz="2400" dirty="0">
                <a:solidFill>
                  <a:schemeClr val="tx1"/>
                </a:solidFill>
              </a:rPr>
              <a:t>Documentation</a:t>
            </a:r>
            <a:r>
              <a:rPr lang="en-US" sz="2400" b="0" i="0" dirty="0">
                <a:solidFill>
                  <a:schemeClr val="tx1"/>
                </a:solidFill>
                <a:effectLst/>
              </a:rPr>
              <a:t> of the event as outlined by DDS’  Incident Reporting policy. </a:t>
            </a:r>
            <a:endParaRPr lang="en-US" sz="2400" b="0" i="0" dirty="0">
              <a:solidFill>
                <a:schemeClr val="tx1"/>
              </a:solidFill>
              <a:effectLst/>
              <a:cs typeface="Arial"/>
            </a:endParaRPr>
          </a:p>
          <a:p>
            <a:endParaRPr lang="en-US" sz="2400" dirty="0">
              <a:solidFill>
                <a:schemeClr val="tx1"/>
              </a:solidFill>
            </a:endParaRPr>
          </a:p>
        </p:txBody>
      </p:sp>
      <p:sp>
        <p:nvSpPr>
          <p:cNvPr id="6" name="TextBox 5">
            <a:extLst>
              <a:ext uri="{FF2B5EF4-FFF2-40B4-BE49-F238E27FC236}">
                <a16:creationId xmlns:a16="http://schemas.microsoft.com/office/drawing/2014/main" id="{82B46D8B-FAA2-46D4-920C-2020576189D3}"/>
              </a:ext>
            </a:extLst>
          </p:cNvPr>
          <p:cNvSpPr txBox="1"/>
          <p:nvPr/>
        </p:nvSpPr>
        <p:spPr>
          <a:xfrm>
            <a:off x="11353799" y="6406275"/>
            <a:ext cx="604582"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138690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498301" y="425375"/>
            <a:ext cx="11358757" cy="1295178"/>
          </a:xfrm>
        </p:spPr>
        <p:txBody>
          <a:bodyPr vert="horz" lIns="91440" tIns="45720" rIns="91440" bIns="45720" rtlCol="0" anchor="ctr">
            <a:normAutofit/>
          </a:bodyPr>
          <a:lstStyle/>
          <a:p>
            <a:r>
              <a:rPr lang="en-US" sz="3600" dirty="0">
                <a:solidFill>
                  <a:schemeClr val="tx1"/>
                </a:solidFill>
                <a:ea typeface="+mj-lt"/>
                <a:cs typeface="+mj-lt"/>
              </a:rPr>
              <a:t>Requirements for </a:t>
            </a:r>
            <a:r>
              <a:rPr lang="en-US" sz="3600" dirty="0">
                <a:solidFill>
                  <a:schemeClr val="tx1">
                    <a:lumMod val="85000"/>
                    <a:lumOff val="15000"/>
                  </a:schemeClr>
                </a:solidFill>
              </a:rPr>
              <a:t>Remote </a:t>
            </a:r>
            <a:r>
              <a:rPr lang="en-US" sz="3600" kern="1200" dirty="0">
                <a:solidFill>
                  <a:schemeClr val="tx1">
                    <a:lumMod val="85000"/>
                    <a:lumOff val="15000"/>
                  </a:schemeClr>
                </a:solidFill>
                <a:latin typeface="+mj-lt"/>
                <a:ea typeface="+mj-ea"/>
                <a:cs typeface="+mj-cs"/>
              </a:rPr>
              <a:t>Support</a:t>
            </a:r>
            <a:r>
              <a:rPr lang="en-US" sz="3600" dirty="0">
                <a:solidFill>
                  <a:schemeClr val="tx1">
                    <a:lumMod val="85000"/>
                    <a:lumOff val="15000"/>
                  </a:schemeClr>
                </a:solidFill>
              </a:rPr>
              <a:t> </a:t>
            </a:r>
            <a:r>
              <a:rPr lang="en-US" sz="3600" kern="1200" dirty="0">
                <a:solidFill>
                  <a:schemeClr val="tx1">
                    <a:lumMod val="85000"/>
                    <a:lumOff val="15000"/>
                  </a:schemeClr>
                </a:solidFill>
                <a:latin typeface="+mj-lt"/>
                <a:ea typeface="+mj-ea"/>
                <a:cs typeface="+mj-cs"/>
              </a:rPr>
              <a:t>Provider</a:t>
            </a:r>
            <a:r>
              <a:rPr lang="en-US" sz="3600" dirty="0">
                <a:solidFill>
                  <a:schemeClr val="tx1">
                    <a:lumMod val="85000"/>
                    <a:lumOff val="15000"/>
                  </a:schemeClr>
                </a:solidFill>
              </a:rPr>
              <a:t> </a:t>
            </a:r>
            <a:endParaRPr lang="en-US" sz="3600">
              <a:solidFill>
                <a:schemeClr val="tx1">
                  <a:lumMod val="85000"/>
                  <a:lumOff val="15000"/>
                </a:schemeClr>
              </a:solidFill>
            </a:endParaRPr>
          </a:p>
        </p:txBody>
      </p:sp>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748553" y="2254874"/>
            <a:ext cx="10059537" cy="4670810"/>
          </a:xfrm>
        </p:spPr>
        <p:txBody>
          <a:bodyPr vert="horz" lIns="91440" tIns="45720" rIns="91440" bIns="45720" rtlCol="0" anchor="ctr">
            <a:normAutofit/>
          </a:bodyPr>
          <a:lstStyle/>
          <a:p>
            <a:r>
              <a:rPr lang="en-US" sz="1800" dirty="0">
                <a:solidFill>
                  <a:schemeClr val="tx1">
                    <a:lumMod val="85000"/>
                    <a:lumOff val="15000"/>
                  </a:schemeClr>
                </a:solidFill>
              </a:rPr>
              <a:t>Complete SHIFT Training</a:t>
            </a:r>
            <a:endParaRPr lang="en-US" sz="1800" dirty="0">
              <a:solidFill>
                <a:schemeClr val="tx1">
                  <a:lumMod val="85000"/>
                  <a:lumOff val="15000"/>
                </a:schemeClr>
              </a:solidFill>
              <a:cs typeface="Arial"/>
            </a:endParaRPr>
          </a:p>
          <a:p>
            <a:r>
              <a:rPr lang="en-US" sz="1800" dirty="0">
                <a:solidFill>
                  <a:schemeClr val="tx1">
                    <a:lumMod val="85000"/>
                    <a:lumOff val="15000"/>
                  </a:schemeClr>
                </a:solidFill>
              </a:rPr>
              <a:t>The Remote Support Provider shall provide initial and ongoing training to its staff to ensure they know how to use the monitoring equipment</a:t>
            </a:r>
            <a:endParaRPr lang="en-US" sz="1800" dirty="0">
              <a:solidFill>
                <a:schemeClr val="tx1">
                  <a:lumMod val="85000"/>
                  <a:lumOff val="15000"/>
                </a:schemeClr>
              </a:solidFill>
              <a:cs typeface="Arial"/>
            </a:endParaRPr>
          </a:p>
          <a:p>
            <a:r>
              <a:rPr lang="en-US" sz="1800" b="0" i="0" dirty="0">
                <a:solidFill>
                  <a:schemeClr val="tx1">
                    <a:lumMod val="85000"/>
                    <a:lumOff val="15000"/>
                  </a:schemeClr>
                </a:solidFill>
                <a:effectLst/>
              </a:rPr>
              <a:t>Remote support shall be provided in real time, not via a recording, by awake staff at a Monitoring location using the appropriate connection. While remote support is being provided, the remote support staff shall not have duties other than remote support. </a:t>
            </a:r>
            <a:endParaRPr lang="en-US" sz="1800" b="0" i="0" dirty="0">
              <a:solidFill>
                <a:schemeClr val="tx1">
                  <a:lumMod val="85000"/>
                  <a:lumOff val="15000"/>
                </a:schemeClr>
              </a:solidFill>
              <a:effectLst/>
              <a:cs typeface="Arial"/>
            </a:endParaRPr>
          </a:p>
          <a:p>
            <a:r>
              <a:rPr lang="en-US" sz="1800" dirty="0">
                <a:solidFill>
                  <a:schemeClr val="tx1">
                    <a:lumMod val="85000"/>
                    <a:lumOff val="15000"/>
                  </a:schemeClr>
                </a:solidFill>
              </a:rPr>
              <a:t>The Remote Support Provider shall have a backup power system (such as battery power) in place at the remote monitoring location site in the event of electrical outages. Please note: This requirement only applies to In-home Supports and the Supported Living Periodic-Remote Service.</a:t>
            </a:r>
            <a:endParaRPr lang="en-US" sz="1800" dirty="0">
              <a:solidFill>
                <a:schemeClr val="tx1">
                  <a:lumMod val="85000"/>
                  <a:lumOff val="15000"/>
                </a:schemeClr>
              </a:solidFill>
              <a:cs typeface="Arial"/>
            </a:endParaRPr>
          </a:p>
          <a:p>
            <a:pPr marL="742950" lvl="1" indent="-285750">
              <a:buFont typeface="Courier New" panose="020B0604020202020204" pitchFamily="34" charset="0"/>
              <a:buChar char="o"/>
            </a:pPr>
            <a:r>
              <a:rPr lang="en-US" sz="1800" dirty="0">
                <a:solidFill>
                  <a:schemeClr val="tx1">
                    <a:lumMod val="85000"/>
                    <a:lumOff val="15000"/>
                  </a:schemeClr>
                </a:solidFill>
              </a:rPr>
              <a:t>If services are unable to be delivered remotely, the backup support person shall arrive at the individual’s locating within 30  minutes when a request for in-person assistance is made.</a:t>
            </a:r>
            <a:endParaRPr lang="en-US" sz="1800" dirty="0">
              <a:solidFill>
                <a:schemeClr val="tx1">
                  <a:lumMod val="85000"/>
                  <a:lumOff val="15000"/>
                </a:schemeClr>
              </a:solidFill>
              <a:cs typeface="Arial" panose="020B0604020202020204"/>
            </a:endParaRPr>
          </a:p>
          <a:p>
            <a:pPr lvl="2"/>
            <a:endParaRPr lang="en-US" sz="1000" dirty="0">
              <a:solidFill>
                <a:schemeClr val="tx1">
                  <a:lumMod val="85000"/>
                  <a:lumOff val="15000"/>
                </a:schemeClr>
              </a:solidFill>
            </a:endParaRPr>
          </a:p>
          <a:p>
            <a:endParaRPr lang="en-US" sz="1000" dirty="0">
              <a:solidFill>
                <a:schemeClr val="tx1">
                  <a:lumMod val="85000"/>
                  <a:lumOff val="15000"/>
                </a:schemeClr>
              </a:solidFill>
            </a:endParaRPr>
          </a:p>
          <a:p>
            <a:pPr marL="457200" lvl="1"/>
            <a:endParaRPr lang="en-US" sz="1000" dirty="0">
              <a:solidFill>
                <a:schemeClr val="tx1">
                  <a:lumMod val="85000"/>
                  <a:lumOff val="15000"/>
                </a:schemeClr>
              </a:solidFill>
            </a:endParaRPr>
          </a:p>
          <a:p>
            <a:pPr marL="1371600" lvl="3"/>
            <a:endParaRPr lang="en-US" sz="1000" dirty="0">
              <a:solidFill>
                <a:schemeClr val="tx1">
                  <a:lumMod val="85000"/>
                  <a:lumOff val="15000"/>
                </a:schemeClr>
              </a:solidFill>
            </a:endParaRPr>
          </a:p>
        </p:txBody>
      </p:sp>
      <p:sp>
        <p:nvSpPr>
          <p:cNvPr id="29" name="Freeform: Shape 28">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000" kern="1200">
                <a:solidFill>
                  <a:schemeClr val="tx1">
                    <a:tint val="75000"/>
                  </a:schemeClr>
                </a:solidFill>
                <a:latin typeface="+mn-lt"/>
                <a:ea typeface="+mn-ea"/>
                <a:cs typeface="+mn-cs"/>
              </a:rPr>
              <a:t>Version 01</a:t>
            </a:r>
          </a:p>
        </p:txBody>
      </p:sp>
      <p:sp>
        <p:nvSpPr>
          <p:cNvPr id="6" name="TextBox 5">
            <a:extLst>
              <a:ext uri="{FF2B5EF4-FFF2-40B4-BE49-F238E27FC236}">
                <a16:creationId xmlns:a16="http://schemas.microsoft.com/office/drawing/2014/main" id="{3246655B-7CD5-4C37-BA98-9841814CC6AF}"/>
              </a:ext>
            </a:extLst>
          </p:cNvPr>
          <p:cNvSpPr txBox="1"/>
          <p:nvPr/>
        </p:nvSpPr>
        <p:spPr>
          <a:xfrm>
            <a:off x="11109686" y="6159880"/>
            <a:ext cx="585873"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200017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195399" y="934327"/>
            <a:ext cx="11389685" cy="1058275"/>
          </a:xfrm>
        </p:spPr>
        <p:txBody>
          <a:bodyPr vert="horz" lIns="91440" tIns="45720" rIns="91440" bIns="45720" rtlCol="0" anchor="ctr">
            <a:normAutofit/>
          </a:bodyPr>
          <a:lstStyle/>
          <a:p>
            <a:pPr algn="ctr"/>
            <a:r>
              <a:rPr lang="en-US" sz="3400" kern="1200">
                <a:solidFill>
                  <a:schemeClr val="tx1"/>
                </a:solidFill>
                <a:latin typeface="+mj-lt"/>
                <a:ea typeface="+mj-ea"/>
                <a:cs typeface="+mj-cs"/>
              </a:rPr>
              <a:t>Remote Support Provider Requirements Cont…</a:t>
            </a:r>
          </a:p>
        </p:txBody>
      </p:sp>
      <p:sp>
        <p:nvSpPr>
          <p:cNvPr id="12" name="Freeform: Shape 11">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1941207" y="2752316"/>
            <a:ext cx="8309586" cy="2756848"/>
          </a:xfrm>
        </p:spPr>
        <p:txBody>
          <a:bodyPr vert="horz" lIns="91440" tIns="45720" rIns="91440" bIns="45720" rtlCol="0">
            <a:normAutofit/>
          </a:bodyPr>
          <a:lstStyle/>
          <a:p>
            <a:r>
              <a:rPr lang="en-US" sz="1700">
                <a:solidFill>
                  <a:schemeClr val="tx1"/>
                </a:solidFill>
              </a:rPr>
              <a:t>The Remote Support Vendor shall provide an individual who receives remote support with initial and ongoing training on how to use the remote support system as specified in the individual service plan. </a:t>
            </a:r>
          </a:p>
          <a:p>
            <a:r>
              <a:rPr lang="en-US" sz="1700" b="0" i="0">
                <a:solidFill>
                  <a:schemeClr val="tx1"/>
                </a:solidFill>
                <a:effectLst/>
              </a:rPr>
              <a:t>The remote support staff shall have detailed and current written protocols for responding to an individual's needs as specified in the individual service plan, including contact information for the backup support person to render assistance when necessary and times when remote support will be provided. </a:t>
            </a:r>
          </a:p>
          <a:p>
            <a:r>
              <a:rPr lang="en-US" sz="1700" b="0" i="0">
                <a:solidFill>
                  <a:schemeClr val="tx1"/>
                </a:solidFill>
                <a:effectLst/>
              </a:rPr>
              <a:t>The Remote Support Vendor shall have an effective procedure for notifying emergency personnel such as police, fire, emergency medical services, and psychiatric crisis response entities.</a:t>
            </a:r>
          </a:p>
          <a:p>
            <a:endParaRPr lang="en-US" sz="1700" b="0" i="0">
              <a:solidFill>
                <a:schemeClr val="tx1"/>
              </a:solidFill>
              <a:effectLst/>
            </a:endParaRPr>
          </a:p>
          <a:p>
            <a:endParaRPr lang="en-US" sz="1700">
              <a:solidFill>
                <a:schemeClr val="tx1"/>
              </a:solidFill>
            </a:endParaRPr>
          </a:p>
          <a:p>
            <a:endParaRPr lang="en-US" sz="1700">
              <a:solidFill>
                <a:schemeClr val="tx1"/>
              </a:solidFill>
            </a:endParaRPr>
          </a:p>
          <a:p>
            <a:pPr marL="457200" lvl="1"/>
            <a:endParaRPr lang="en-US" sz="1700">
              <a:solidFill>
                <a:schemeClr val="tx1"/>
              </a:solidFill>
            </a:endParaRPr>
          </a:p>
          <a:p>
            <a:pPr marL="1371600" lvl="3"/>
            <a:endParaRPr lang="en-US" sz="1700">
              <a:solidFill>
                <a:schemeClr val="tx1"/>
              </a:solidFill>
            </a:endParaRPr>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000" kern="1200">
                <a:solidFill>
                  <a:schemeClr val="tx1">
                    <a:tint val="75000"/>
                  </a:schemeClr>
                </a:solidFill>
                <a:latin typeface="+mn-lt"/>
                <a:ea typeface="+mn-ea"/>
                <a:cs typeface="+mn-cs"/>
              </a:rPr>
              <a:t>Version 01</a:t>
            </a:r>
          </a:p>
        </p:txBody>
      </p:sp>
      <p:sp>
        <p:nvSpPr>
          <p:cNvPr id="6" name="TextBox 5">
            <a:extLst>
              <a:ext uri="{FF2B5EF4-FFF2-40B4-BE49-F238E27FC236}">
                <a16:creationId xmlns:a16="http://schemas.microsoft.com/office/drawing/2014/main" id="{C90EC0D0-162D-4E7F-A01E-6A9C9F5E45BF}"/>
              </a:ext>
            </a:extLst>
          </p:cNvPr>
          <p:cNvSpPr txBox="1"/>
          <p:nvPr/>
        </p:nvSpPr>
        <p:spPr>
          <a:xfrm>
            <a:off x="11268474" y="6356350"/>
            <a:ext cx="646103"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46394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F0AFE5-9538-664A-824E-FAFC5A173C8D}"/>
              </a:ext>
            </a:extLst>
          </p:cNvPr>
          <p:cNvSpPr>
            <a:spLocks noGrp="1"/>
          </p:cNvSpPr>
          <p:nvPr>
            <p:ph type="title"/>
          </p:nvPr>
        </p:nvSpPr>
        <p:spPr>
          <a:xfrm>
            <a:off x="547953" y="3082950"/>
            <a:ext cx="10515600" cy="1096450"/>
          </a:xfrm>
        </p:spPr>
        <p:txBody>
          <a:bodyPr>
            <a:normAutofit/>
          </a:bodyPr>
          <a:lstStyle/>
          <a:p>
            <a:r>
              <a:rPr lang="en-US" sz="2800" dirty="0"/>
              <a:t>E-mail Questions to IDDRenewal2022@dc.gov</a:t>
            </a:r>
          </a:p>
        </p:txBody>
      </p:sp>
      <p:sp>
        <p:nvSpPr>
          <p:cNvPr id="6" name="Footer Placeholder 5">
            <a:extLst>
              <a:ext uri="{FF2B5EF4-FFF2-40B4-BE49-F238E27FC236}">
                <a16:creationId xmlns:a16="http://schemas.microsoft.com/office/drawing/2014/main" id="{6F1E32BD-BF2F-2048-880A-E47BBD4AC2A8}"/>
              </a:ext>
            </a:extLst>
          </p:cNvPr>
          <p:cNvSpPr>
            <a:spLocks noGrp="1"/>
          </p:cNvSpPr>
          <p:nvPr>
            <p:ph type="ftr" sz="quarter" idx="11"/>
          </p:nvPr>
        </p:nvSpPr>
        <p:spPr/>
        <p:txBody>
          <a:bodyPr/>
          <a:lstStyle/>
          <a:p>
            <a:r>
              <a:rPr lang="en-US"/>
              <a:t>Version 01</a:t>
            </a:r>
            <a:endParaRPr lang="en-US" dirty="0"/>
          </a:p>
        </p:txBody>
      </p:sp>
      <p:sp>
        <p:nvSpPr>
          <p:cNvPr id="2" name="TextBox 1">
            <a:extLst>
              <a:ext uri="{FF2B5EF4-FFF2-40B4-BE49-F238E27FC236}">
                <a16:creationId xmlns:a16="http://schemas.microsoft.com/office/drawing/2014/main" id="{E86C1D11-8474-487F-A5F6-E870BD63E003}"/>
              </a:ext>
            </a:extLst>
          </p:cNvPr>
          <p:cNvSpPr txBox="1"/>
          <p:nvPr/>
        </p:nvSpPr>
        <p:spPr>
          <a:xfrm>
            <a:off x="11312278" y="5754697"/>
            <a:ext cx="481839" cy="369332"/>
          </a:xfrm>
          <a:prstGeom prst="rect">
            <a:avLst/>
          </a:prstGeom>
          <a:noFill/>
        </p:spPr>
        <p:txBody>
          <a:bodyPr wrap="square" rtlCol="0">
            <a:spAutoFit/>
          </a:bodyPr>
          <a:lstStyle/>
          <a:p>
            <a:r>
              <a:rPr lang="en-US"/>
              <a:t>17</a:t>
            </a:r>
            <a:endParaRPr lang="en-US" dirty="0"/>
          </a:p>
        </p:txBody>
      </p:sp>
    </p:spTree>
    <p:extLst>
      <p:ext uri="{BB962C8B-B14F-4D97-AF65-F5344CB8AC3E}">
        <p14:creationId xmlns:p14="http://schemas.microsoft.com/office/powerpoint/2010/main" val="255839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63087-76E7-3B4F-BCF6-68E7C2AE298E}"/>
              </a:ext>
            </a:extLst>
          </p:cNvPr>
          <p:cNvSpPr>
            <a:spLocks noGrp="1"/>
          </p:cNvSpPr>
          <p:nvPr>
            <p:ph type="title"/>
          </p:nvPr>
        </p:nvSpPr>
        <p:spPr>
          <a:xfrm>
            <a:off x="643467" y="198470"/>
            <a:ext cx="10905066" cy="1046090"/>
          </a:xfrm>
        </p:spPr>
        <p:txBody>
          <a:bodyPr vert="horz" lIns="91440" tIns="45720" rIns="91440" bIns="45720" rtlCol="0" anchor="ctr">
            <a:normAutofit/>
          </a:bodyPr>
          <a:lstStyle/>
          <a:p>
            <a:r>
              <a:rPr lang="en-US" sz="3600" kern="1200">
                <a:solidFill>
                  <a:schemeClr val="tx1"/>
                </a:solidFill>
                <a:latin typeface="+mj-lt"/>
                <a:ea typeface="+mj-ea"/>
                <a:cs typeface="+mj-cs"/>
              </a:rPr>
              <a:t>Introduction</a:t>
            </a:r>
          </a:p>
        </p:txBody>
      </p:sp>
      <p:sp>
        <p:nvSpPr>
          <p:cNvPr id="4" name="Content Placeholder 3">
            <a:extLst>
              <a:ext uri="{FF2B5EF4-FFF2-40B4-BE49-F238E27FC236}">
                <a16:creationId xmlns:a16="http://schemas.microsoft.com/office/drawing/2014/main" id="{DA64FC32-D5F0-884C-88D1-F0DBF4A6EDEF}"/>
              </a:ext>
            </a:extLst>
          </p:cNvPr>
          <p:cNvSpPr>
            <a:spLocks noGrp="1"/>
          </p:cNvSpPr>
          <p:nvPr>
            <p:ph sz="half" idx="2"/>
          </p:nvPr>
        </p:nvSpPr>
        <p:spPr>
          <a:xfrm>
            <a:off x="509001" y="845073"/>
            <a:ext cx="6619350" cy="4822022"/>
          </a:xfrm>
        </p:spPr>
        <p:txBody>
          <a:bodyPr vert="horz" lIns="91440" tIns="45720" rIns="91440" bIns="45720" rtlCol="0" anchor="t">
            <a:noAutofit/>
          </a:bodyPr>
          <a:lstStyle/>
          <a:p>
            <a:pPr marL="0"/>
            <a:endParaRPr lang="en-US" sz="1400" dirty="0">
              <a:cs typeface="Arial"/>
            </a:endParaRPr>
          </a:p>
          <a:p>
            <a:pPr marR="0" fontAlgn="base">
              <a:spcAft>
                <a:spcPts val="600"/>
              </a:spcAft>
            </a:pPr>
            <a:r>
              <a:rPr lang="en-US" sz="1400" dirty="0"/>
              <a:t>The COVID-19 Public Health Emergency has changed the landscape of service delivery.  The District would like to move forward with modernizing how we deliver services through innovation with a person-centered approach.</a:t>
            </a:r>
          </a:p>
          <a:p>
            <a:pPr lvl="0" fontAlgn="base">
              <a:spcAft>
                <a:spcPts val="600"/>
              </a:spcAft>
            </a:pPr>
            <a:r>
              <a:rPr lang="en-US" sz="1400" dirty="0"/>
              <a:t>The District is proposing to expand beyond the 20% service limitation for Remote Service Delivery for In-home Supports, Supported Living Periodic and add Remote Support Services language to our waiver renewal for In-home Supports, Supported Living Periodic, Employment Readiness, Supported Employment, and Clinical Services as detailed on the next slide.</a:t>
            </a:r>
          </a:p>
          <a:p>
            <a:pPr fontAlgn="base"/>
            <a:r>
              <a:rPr lang="en-US" sz="1400" b="0" i="0" dirty="0">
                <a:effectLst/>
              </a:rPr>
              <a:t>Please note: Supported Living Periodic with transportation will not be eligible for the Remote service delivery option.</a:t>
            </a:r>
            <a:r>
              <a:rPr lang="en-US" sz="1400" b="1" i="0" dirty="0">
                <a:effectLst/>
              </a:rPr>
              <a:t>  </a:t>
            </a:r>
            <a:r>
              <a:rPr lang="en-US" sz="1400" b="0" i="0" dirty="0">
                <a:effectLst/>
              </a:rPr>
              <a:t> </a:t>
            </a:r>
            <a:endParaRPr lang="en-US" sz="1400" b="0" i="0" dirty="0">
              <a:effectLst/>
              <a:cs typeface="Arial"/>
            </a:endParaRPr>
          </a:p>
          <a:p>
            <a:pPr fontAlgn="base"/>
            <a:r>
              <a:rPr lang="en-US" sz="1400" b="0" i="0" dirty="0">
                <a:effectLst/>
              </a:rPr>
              <a:t>The proposed change will allow for continued Remote Service Delivery post the Public Health Emergency for the services indicated. The Remote Support Services will be a separate billable service with a specialized rate different from the In- person service delivery model.   </a:t>
            </a:r>
            <a:endParaRPr lang="en-US" sz="1400" b="0" i="0" dirty="0">
              <a:effectLst/>
              <a:cs typeface="Arial"/>
            </a:endParaRPr>
          </a:p>
          <a:p>
            <a:pPr fontAlgn="base"/>
            <a:r>
              <a:rPr lang="en-US" sz="1400" b="1" i="1" dirty="0">
                <a:effectLst/>
              </a:rPr>
              <a:t>The rate methodology for the Remote Support Services will be discussed in detail in a forthcoming meeting.</a:t>
            </a:r>
            <a:r>
              <a:rPr lang="en-US" sz="1400" b="0" i="0" dirty="0">
                <a:effectLst/>
              </a:rPr>
              <a:t> </a:t>
            </a:r>
            <a:endParaRPr lang="en-US" sz="1400" b="0" i="0" dirty="0">
              <a:effectLst/>
              <a:cs typeface="Arial"/>
            </a:endParaRPr>
          </a:p>
          <a:p>
            <a:endParaRPr lang="en-US" sz="1200" dirty="0">
              <a:cs typeface="Arial"/>
            </a:endParaRPr>
          </a:p>
        </p:txBody>
      </p:sp>
      <p:grpSp>
        <p:nvGrpSpPr>
          <p:cNvPr id="88" name="Group 8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89" name="Isosceles Triangle 8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7">
            <a:extLst>
              <a:ext uri="{FF2B5EF4-FFF2-40B4-BE49-F238E27FC236}">
                <a16:creationId xmlns:a16="http://schemas.microsoft.com/office/drawing/2014/main" id="{093D21C7-02CA-2646-8414-B9759D65C262}"/>
              </a:ext>
            </a:extLst>
          </p:cNvPr>
          <p:cNvPicPr>
            <a:picLocks noGrp="1" noChangeAspect="1"/>
          </p:cNvPicPr>
          <p:nvPr>
            <p:ph sz="half" idx="1"/>
          </p:nvPr>
        </p:nvPicPr>
        <p:blipFill>
          <a:blip r:embed="rId2"/>
          <a:stretch/>
        </p:blipFill>
        <p:spPr>
          <a:xfrm>
            <a:off x="7071359" y="2223423"/>
            <a:ext cx="4695687" cy="2919420"/>
          </a:xfrm>
          <a:prstGeom prst="rect">
            <a:avLst/>
          </a:prstGeom>
        </p:spPr>
      </p:pic>
      <p:grpSp>
        <p:nvGrpSpPr>
          <p:cNvPr id="92" name="Group 9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93" name="Rectangle 9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a:extLst>
              <a:ext uri="{FF2B5EF4-FFF2-40B4-BE49-F238E27FC236}">
                <a16:creationId xmlns:a16="http://schemas.microsoft.com/office/drawing/2014/main" id="{B0DAF873-6266-8E42-AB41-05C4BE9FFD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Version 01</a:t>
            </a:r>
          </a:p>
        </p:txBody>
      </p:sp>
      <p:sp>
        <p:nvSpPr>
          <p:cNvPr id="3" name="TextBox 2">
            <a:extLst>
              <a:ext uri="{FF2B5EF4-FFF2-40B4-BE49-F238E27FC236}">
                <a16:creationId xmlns:a16="http://schemas.microsoft.com/office/drawing/2014/main" id="{6F39832A-F56B-4A62-B59F-D8CD230571A5}"/>
              </a:ext>
            </a:extLst>
          </p:cNvPr>
          <p:cNvSpPr txBox="1"/>
          <p:nvPr/>
        </p:nvSpPr>
        <p:spPr>
          <a:xfrm>
            <a:off x="11947430" y="6426559"/>
            <a:ext cx="27924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42692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91312-66D1-E44C-9250-88B7DA4EE509}"/>
              </a:ext>
            </a:extLst>
          </p:cNvPr>
          <p:cNvSpPr>
            <a:spLocks noGrp="1"/>
          </p:cNvSpPr>
          <p:nvPr>
            <p:ph type="title"/>
          </p:nvPr>
        </p:nvSpPr>
        <p:spPr>
          <a:xfrm>
            <a:off x="-34630" y="629266"/>
            <a:ext cx="4709185" cy="5506358"/>
          </a:xfrm>
        </p:spPr>
        <p:txBody>
          <a:bodyPr vert="horz" lIns="91440" tIns="45720" rIns="91440" bIns="45720" rtlCol="0" anchor="ctr">
            <a:normAutofit/>
          </a:bodyPr>
          <a:lstStyle/>
          <a:p>
            <a:pPr algn="ctr"/>
            <a:r>
              <a:rPr lang="en-US" sz="4000" dirty="0">
                <a:solidFill>
                  <a:schemeClr val="tx1"/>
                </a:solidFill>
              </a:rPr>
              <a:t>Expanded</a:t>
            </a:r>
            <a:br>
              <a:rPr lang="en-US" sz="4000" dirty="0">
                <a:solidFill>
                  <a:schemeClr val="tx1"/>
                </a:solidFill>
              </a:rPr>
            </a:br>
            <a:r>
              <a:rPr lang="en-US" sz="4000" dirty="0">
                <a:solidFill>
                  <a:schemeClr val="tx1"/>
                </a:solidFill>
              </a:rPr>
              <a:t>Remote </a:t>
            </a:r>
            <a:br>
              <a:rPr lang="en-US" sz="4000" dirty="0">
                <a:solidFill>
                  <a:schemeClr val="tx1"/>
                </a:solidFill>
              </a:rPr>
            </a:br>
            <a:r>
              <a:rPr lang="en-US" sz="4000" dirty="0">
                <a:solidFill>
                  <a:schemeClr val="tx1"/>
                </a:solidFill>
              </a:rPr>
              <a:t>Support Services</a:t>
            </a:r>
            <a:endParaRPr lang="en-US" dirty="0"/>
          </a:p>
        </p:txBody>
      </p:sp>
      <p:sp>
        <p:nvSpPr>
          <p:cNvPr id="59" name="Rectangle 46">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3AEB82A-7E74-A14D-AA87-7C9A9328593E}"/>
              </a:ext>
            </a:extLst>
          </p:cNvPr>
          <p:cNvSpPr>
            <a:spLocks noGrp="1"/>
          </p:cNvSpPr>
          <p:nvPr>
            <p:ph type="ftr" sz="quarter" idx="11"/>
          </p:nvPr>
        </p:nvSpPr>
        <p:spPr>
          <a:xfrm>
            <a:off x="4956048" y="6356350"/>
            <a:ext cx="6620179" cy="365125"/>
          </a:xfrm>
        </p:spPr>
        <p:txBody>
          <a:bodyPr vert="horz" lIns="91440" tIns="45720" rIns="91440" bIns="45720" rtlCol="0" anchor="ctr">
            <a:normAutofit/>
          </a:bodyPr>
          <a:lstStyle/>
          <a:p>
            <a:pPr algn="r">
              <a:spcAft>
                <a:spcPts val="600"/>
              </a:spcAft>
            </a:pPr>
            <a:r>
              <a:rPr lang="en-US" kern="1200" dirty="0">
                <a:solidFill>
                  <a:srgbClr val="595959"/>
                </a:solidFill>
                <a:latin typeface="+mn-lt"/>
                <a:ea typeface="+mn-ea"/>
                <a:cs typeface="+mn-cs"/>
              </a:rPr>
              <a:t>Version 01</a:t>
            </a:r>
          </a:p>
        </p:txBody>
      </p:sp>
      <p:graphicFrame>
        <p:nvGraphicFramePr>
          <p:cNvPr id="61" name="Content Placeholder 1">
            <a:extLst>
              <a:ext uri="{FF2B5EF4-FFF2-40B4-BE49-F238E27FC236}">
                <a16:creationId xmlns:a16="http://schemas.microsoft.com/office/drawing/2014/main" id="{BE49EA6A-5399-4A25-A268-A5365B9F31F2}"/>
              </a:ext>
            </a:extLst>
          </p:cNvPr>
          <p:cNvGraphicFramePr>
            <a:graphicFrameLocks noGrp="1"/>
          </p:cNvGraphicFramePr>
          <p:nvPr>
            <p:ph idx="1"/>
            <p:extLst>
              <p:ext uri="{D42A27DB-BD31-4B8C-83A1-F6EECF244321}">
                <p14:modId xmlns:p14="http://schemas.microsoft.com/office/powerpoint/2010/main" val="4257301141"/>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1877FC2-31E4-4797-8422-8B0C61D9FDE7}"/>
              </a:ext>
            </a:extLst>
          </p:cNvPr>
          <p:cNvSpPr txBox="1"/>
          <p:nvPr/>
        </p:nvSpPr>
        <p:spPr>
          <a:xfrm>
            <a:off x="11651756" y="6466505"/>
            <a:ext cx="29019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64503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63087-76E7-3B4F-BCF6-68E7C2AE298E}"/>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Why Should Remote Support Services be considered?</a:t>
            </a:r>
          </a:p>
        </p:txBody>
      </p:sp>
      <p:sp>
        <p:nvSpPr>
          <p:cNvPr id="5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A64FC32-D5F0-884C-88D1-F0DBF4A6EDEF}"/>
              </a:ext>
            </a:extLst>
          </p:cNvPr>
          <p:cNvSpPr>
            <a:spLocks noGrp="1"/>
          </p:cNvSpPr>
          <p:nvPr>
            <p:ph sz="half" idx="2"/>
          </p:nvPr>
        </p:nvSpPr>
        <p:spPr>
          <a:xfrm>
            <a:off x="630936" y="2660904"/>
            <a:ext cx="4818888" cy="3547872"/>
          </a:xfrm>
        </p:spPr>
        <p:txBody>
          <a:bodyPr vert="horz" lIns="91440" tIns="45720" rIns="91440" bIns="45720" rtlCol="0" anchor="t">
            <a:normAutofit/>
          </a:bodyPr>
          <a:lstStyle/>
          <a:p>
            <a:r>
              <a:rPr lang="en-US" sz="2000" dirty="0"/>
              <a:t>The service fosters independence by combining technology and service delivery to allow for contact with trained staff when the individual needs assistance.</a:t>
            </a:r>
          </a:p>
          <a:p>
            <a:r>
              <a:rPr lang="en-US" sz="2000" dirty="0"/>
              <a:t>Remote supports can assist individuals to live more independently or help support a safe transition to independent living with the use of equipment such as motion sensors, door sensors and a two-way audio-video communication device.</a:t>
            </a:r>
          </a:p>
          <a:p>
            <a:pPr marL="0"/>
            <a:endParaRPr lang="en-US" sz="2000" dirty="0"/>
          </a:p>
          <a:p>
            <a:endParaRPr lang="en-US" sz="2000" dirty="0"/>
          </a:p>
        </p:txBody>
      </p:sp>
      <p:pic>
        <p:nvPicPr>
          <p:cNvPr id="8" name="Content Placeholder 7" descr="Icon&#10;&#10;Description automatically generated">
            <a:extLst>
              <a:ext uri="{FF2B5EF4-FFF2-40B4-BE49-F238E27FC236}">
                <a16:creationId xmlns:a16="http://schemas.microsoft.com/office/drawing/2014/main" id="{093D21C7-02CA-2646-8414-B9759D65C262}"/>
              </a:ext>
            </a:extLst>
          </p:cNvPr>
          <p:cNvPicPr>
            <a:picLocks noGrp="1" noChangeAspect="1"/>
          </p:cNvPicPr>
          <p:nvPr>
            <p:ph sz="half" idx="1"/>
          </p:nvPr>
        </p:nvPicPr>
        <p:blipFill>
          <a:blip r:embed="rId2"/>
          <a:stretch/>
        </p:blipFill>
        <p:spPr>
          <a:xfrm>
            <a:off x="6099048" y="1907313"/>
            <a:ext cx="5458968" cy="3043373"/>
          </a:xfrm>
          <a:prstGeom prst="rect">
            <a:avLst/>
          </a:prstGeom>
        </p:spPr>
      </p:pic>
      <p:sp>
        <p:nvSpPr>
          <p:cNvPr id="6" name="Footer Placeholder 5">
            <a:extLst>
              <a:ext uri="{FF2B5EF4-FFF2-40B4-BE49-F238E27FC236}">
                <a16:creationId xmlns:a16="http://schemas.microsoft.com/office/drawing/2014/main" id="{B0DAF873-6266-8E42-AB41-05C4BE9FFD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Version 01</a:t>
            </a:r>
          </a:p>
        </p:txBody>
      </p:sp>
      <p:sp>
        <p:nvSpPr>
          <p:cNvPr id="3" name="TextBox 2">
            <a:extLst>
              <a:ext uri="{FF2B5EF4-FFF2-40B4-BE49-F238E27FC236}">
                <a16:creationId xmlns:a16="http://schemas.microsoft.com/office/drawing/2014/main" id="{8B69D0DD-4AEA-468E-8C03-04293B4A1DF6}"/>
              </a:ext>
            </a:extLst>
          </p:cNvPr>
          <p:cNvSpPr txBox="1"/>
          <p:nvPr/>
        </p:nvSpPr>
        <p:spPr>
          <a:xfrm>
            <a:off x="11941954" y="6488668"/>
            <a:ext cx="326702"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89638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2891312-66D1-E44C-9250-88B7DA4EE509}"/>
              </a:ext>
            </a:extLst>
          </p:cNvPr>
          <p:cNvSpPr>
            <a:spLocks noGrp="1"/>
          </p:cNvSpPr>
          <p:nvPr>
            <p:ph type="title"/>
          </p:nvPr>
        </p:nvSpPr>
        <p:spPr>
          <a:xfrm>
            <a:off x="139203" y="1709375"/>
            <a:ext cx="3603473" cy="4505156"/>
          </a:xfrm>
        </p:spPr>
        <p:txBody>
          <a:bodyPr vert="horz" lIns="91440" tIns="45720" rIns="91440" bIns="45720" rtlCol="0" anchor="t">
            <a:normAutofit/>
          </a:bodyPr>
          <a:lstStyle/>
          <a:p>
            <a:r>
              <a:rPr lang="en-US" sz="3600" kern="1200" dirty="0">
                <a:solidFill>
                  <a:schemeClr val="tx1"/>
                </a:solidFill>
                <a:latin typeface="+mj-lt"/>
                <a:ea typeface="+mj-ea"/>
                <a:cs typeface="+mj-cs"/>
              </a:rPr>
              <a:t>How are Remote </a:t>
            </a:r>
            <a:r>
              <a:rPr lang="en-US" sz="3600" dirty="0">
                <a:solidFill>
                  <a:schemeClr val="tx1"/>
                </a:solidFill>
              </a:rPr>
              <a:t>Support</a:t>
            </a:r>
            <a:r>
              <a:rPr lang="en-US" sz="3600" kern="1200" dirty="0">
                <a:solidFill>
                  <a:schemeClr val="tx1"/>
                </a:solidFill>
                <a:latin typeface="+mj-lt"/>
                <a:ea typeface="+mj-ea"/>
                <a:cs typeface="+mj-cs"/>
              </a:rPr>
              <a:t> </a:t>
            </a:r>
            <a:r>
              <a:rPr lang="en-US" sz="3600" dirty="0">
                <a:solidFill>
                  <a:schemeClr val="tx1"/>
                </a:solidFill>
              </a:rPr>
              <a:t>Services</a:t>
            </a:r>
            <a:r>
              <a:rPr lang="en-US" sz="3600" kern="1200" dirty="0">
                <a:solidFill>
                  <a:schemeClr val="tx1"/>
                </a:solidFill>
                <a:latin typeface="+mj-lt"/>
                <a:ea typeface="+mj-ea"/>
                <a:cs typeface="+mj-cs"/>
              </a:rPr>
              <a:t> Delivered?</a:t>
            </a:r>
          </a:p>
        </p:txBody>
      </p:sp>
      <p:sp>
        <p:nvSpPr>
          <p:cNvPr id="38" name="Rectangle 2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3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a:extLst>
              <a:ext uri="{FF2B5EF4-FFF2-40B4-BE49-F238E27FC236}">
                <a16:creationId xmlns:a16="http://schemas.microsoft.com/office/drawing/2014/main" id="{BC715C43-DF3D-D849-B530-87568C694AD2}"/>
              </a:ext>
            </a:extLst>
          </p:cNvPr>
          <p:cNvSpPr>
            <a:spLocks noGrp="1"/>
          </p:cNvSpPr>
          <p:nvPr>
            <p:ph idx="1"/>
          </p:nvPr>
        </p:nvSpPr>
        <p:spPr>
          <a:xfrm>
            <a:off x="3792550" y="1149082"/>
            <a:ext cx="7755983" cy="5575316"/>
          </a:xfrm>
        </p:spPr>
        <p:txBody>
          <a:bodyPr vert="horz" lIns="91440" tIns="45720" rIns="91440" bIns="45720" rtlCol="0" anchor="t">
            <a:noAutofit/>
          </a:bodyPr>
          <a:lstStyle/>
          <a:p>
            <a:pPr marL="0" indent="0">
              <a:buNone/>
            </a:pPr>
            <a:r>
              <a:rPr lang="en-US" sz="1800" dirty="0">
                <a:effectLst/>
                <a:latin typeface="Calibri" panose="020F0502020204030204" pitchFamily="34" charset="0"/>
                <a:ea typeface="Yu Mincho" panose="02020400000000000000" pitchFamily="18" charset="-128"/>
                <a:cs typeface="Arial" panose="020B0604020202020204" pitchFamily="34" charset="0"/>
              </a:rPr>
              <a:t>Remote Support (RS) enables a person to be more independent and less reliant on staff to be physically present to receive support. The remote caregiver can interact, coordinate supports, monitor, and/or respond to the person's needs through equipment capable of live two-way communication</a:t>
            </a:r>
          </a:p>
          <a:p>
            <a:pPr marL="0" indent="0">
              <a:buNone/>
            </a:pPr>
            <a:r>
              <a:rPr lang="en-US" sz="1800" dirty="0">
                <a:latin typeface="Calibri" panose="020F0502020204030204" pitchFamily="34" charset="0"/>
                <a:ea typeface="Yu Mincho" panose="02020400000000000000" pitchFamily="18" charset="-128"/>
                <a:cs typeface="Arial" panose="020B0604020202020204" pitchFamily="34" charset="0"/>
              </a:rPr>
              <a:t>Remote Services can be delivered in four different delivery models:</a:t>
            </a:r>
          </a:p>
          <a:p>
            <a:pPr marL="0" indent="0">
              <a:buNone/>
            </a:pPr>
            <a:endParaRPr lang="en-US" sz="1200" dirty="0">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u="sng" dirty="0">
                <a:effectLst/>
                <a:latin typeface="Calibri" panose="020F0502020204030204" pitchFamily="34" charset="0"/>
                <a:ea typeface="Yu Mincho" panose="02020400000000000000" pitchFamily="18" charset="-128"/>
                <a:cs typeface="Arial" panose="020B0604020202020204" pitchFamily="34" charset="0"/>
              </a:rPr>
              <a:t>Active Support</a:t>
            </a:r>
            <a:r>
              <a:rPr lang="en-US" sz="1600" dirty="0">
                <a:effectLst/>
                <a:latin typeface="Calibri" panose="020F0502020204030204" pitchFamily="34" charset="0"/>
                <a:ea typeface="Yu Mincho" panose="02020400000000000000" pitchFamily="18" charset="-128"/>
                <a:cs typeface="Arial" panose="020B0604020202020204" pitchFamily="34" charset="0"/>
              </a:rPr>
              <a:t>: real-time oversight during scheduled times.  The remote caregiver is monitoring the system in real-time and responding immediately as needed.</a:t>
            </a:r>
          </a:p>
          <a:p>
            <a:pPr marL="342900" marR="0" lvl="0" indent="-342900">
              <a:lnSpc>
                <a:spcPct val="115000"/>
              </a:lnSpc>
              <a:spcBef>
                <a:spcPts val="0"/>
              </a:spcBef>
              <a:spcAft>
                <a:spcPts val="0"/>
              </a:spcAft>
              <a:buFont typeface="+mj-lt"/>
              <a:buAutoNum type="arabicPeriod"/>
            </a:pPr>
            <a:r>
              <a:rPr lang="en-US" sz="1600" u="sng" dirty="0">
                <a:effectLst/>
                <a:latin typeface="Calibri" panose="020F0502020204030204" pitchFamily="34" charset="0"/>
                <a:ea typeface="Yu Mincho" panose="02020400000000000000" pitchFamily="18" charset="-128"/>
                <a:cs typeface="Arial" panose="020B0604020202020204" pitchFamily="34" charset="0"/>
              </a:rPr>
              <a:t>On-Demand Active Support</a:t>
            </a:r>
            <a:r>
              <a:rPr lang="en-US" sz="1600" dirty="0">
                <a:effectLst/>
                <a:latin typeface="Calibri" panose="020F0502020204030204" pitchFamily="34" charset="0"/>
                <a:ea typeface="Yu Mincho" panose="02020400000000000000" pitchFamily="18" charset="-128"/>
                <a:cs typeface="Arial" panose="020B0604020202020204" pitchFamily="34" charset="0"/>
              </a:rPr>
              <a:t>: real-time oversight only when needed.  This type of “as needed” live real-time support is typically started when a triggering event occurs (from a sensor of some type) indicating the need for immediate support.</a:t>
            </a:r>
          </a:p>
          <a:p>
            <a:pPr marL="342900" marR="0" lvl="0" indent="-342900">
              <a:lnSpc>
                <a:spcPct val="115000"/>
              </a:lnSpc>
              <a:spcBef>
                <a:spcPts val="0"/>
              </a:spcBef>
              <a:spcAft>
                <a:spcPts val="0"/>
              </a:spcAft>
              <a:buFont typeface="+mj-lt"/>
              <a:buAutoNum type="arabicPeriod"/>
            </a:pPr>
            <a:r>
              <a:rPr lang="en-US" sz="1600" u="sng" dirty="0">
                <a:effectLst/>
                <a:latin typeface="Calibri" panose="020F0502020204030204" pitchFamily="34" charset="0"/>
                <a:ea typeface="Yu Mincho" panose="02020400000000000000" pitchFamily="18" charset="-128"/>
                <a:cs typeface="Arial" panose="020B0604020202020204" pitchFamily="34" charset="0"/>
              </a:rPr>
              <a:t>Scheduled Check-In</a:t>
            </a:r>
            <a:r>
              <a:rPr lang="en-US" sz="1600" dirty="0">
                <a:effectLst/>
                <a:latin typeface="Calibri" panose="020F0502020204030204" pitchFamily="34" charset="0"/>
                <a:ea typeface="Yu Mincho" panose="02020400000000000000" pitchFamily="18" charset="-128"/>
                <a:cs typeface="Arial" panose="020B0604020202020204" pitchFamily="34" charset="0"/>
              </a:rPr>
              <a:t>: remote caregiver checks-in with the person at scheduled times.  These are typically centered around ADL’s or can be a simple wellness check.</a:t>
            </a:r>
          </a:p>
          <a:p>
            <a:pPr marL="342900" marR="0" lvl="0" indent="-342900">
              <a:lnSpc>
                <a:spcPct val="115000"/>
              </a:lnSpc>
              <a:spcBef>
                <a:spcPts val="0"/>
              </a:spcBef>
              <a:spcAft>
                <a:spcPts val="600"/>
              </a:spcAft>
              <a:buFont typeface="+mj-lt"/>
              <a:buAutoNum type="arabicPeriod"/>
            </a:pPr>
            <a:r>
              <a:rPr lang="en-US" sz="1600" u="sng" dirty="0">
                <a:effectLst/>
                <a:latin typeface="Calibri" panose="020F0502020204030204" pitchFamily="34" charset="0"/>
                <a:ea typeface="Yu Mincho" panose="02020400000000000000" pitchFamily="18" charset="-128"/>
                <a:cs typeface="Arial" panose="020B0604020202020204" pitchFamily="34" charset="0"/>
              </a:rPr>
              <a:t>Drop In:</a:t>
            </a:r>
            <a:r>
              <a:rPr lang="en-US" sz="1600" dirty="0">
                <a:effectLst/>
                <a:latin typeface="Calibri" panose="020F0502020204030204" pitchFamily="34" charset="0"/>
                <a:ea typeface="Yu Mincho" panose="02020400000000000000" pitchFamily="18" charset="-128"/>
                <a:cs typeface="Arial" panose="020B0604020202020204" pitchFamily="34" charset="0"/>
              </a:rPr>
              <a:t> a remote caregiver checks-in at random times to ensure the wellness of the person supported to determine if they need any assistance.  </a:t>
            </a:r>
          </a:p>
          <a:p>
            <a:pPr marL="0"/>
            <a:endParaRPr lang="en-US" sz="1400" dirty="0">
              <a:solidFill>
                <a:schemeClr val="tx1"/>
              </a:solidFill>
            </a:endParaRPr>
          </a:p>
          <a:p>
            <a:pPr marL="0"/>
            <a:endParaRPr lang="en-US" sz="1400" b="0" i="0" dirty="0">
              <a:solidFill>
                <a:schemeClr val="tx1"/>
              </a:solidFill>
              <a:effectLst/>
            </a:endParaRPr>
          </a:p>
          <a:p>
            <a:endParaRPr lang="en-US" sz="1400" dirty="0">
              <a:solidFill>
                <a:schemeClr val="tx1"/>
              </a:solidFill>
            </a:endParaRPr>
          </a:p>
          <a:p>
            <a:endParaRPr lang="en-US" sz="1400" dirty="0">
              <a:solidFill>
                <a:schemeClr val="tx1"/>
              </a:solidFill>
            </a:endParaRPr>
          </a:p>
        </p:txBody>
      </p:sp>
      <p:sp>
        <p:nvSpPr>
          <p:cNvPr id="5" name="Footer Placeholder 4">
            <a:extLst>
              <a:ext uri="{FF2B5EF4-FFF2-40B4-BE49-F238E27FC236}">
                <a16:creationId xmlns:a16="http://schemas.microsoft.com/office/drawing/2014/main" id="{33AEB82A-7E74-A14D-AA87-7C9A9328593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Version 01</a:t>
            </a:r>
          </a:p>
        </p:txBody>
      </p:sp>
      <p:sp>
        <p:nvSpPr>
          <p:cNvPr id="37" name="Isosceles Triangle 3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Isosceles Triangle 3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5235A97D-9490-4560-B121-100642D9E013}"/>
              </a:ext>
            </a:extLst>
          </p:cNvPr>
          <p:cNvSpPr txBox="1"/>
          <p:nvPr/>
        </p:nvSpPr>
        <p:spPr>
          <a:xfrm>
            <a:off x="11952360" y="6535310"/>
            <a:ext cx="206242"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72746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5155048" y="426860"/>
            <a:ext cx="6422849" cy="1676603"/>
          </a:xfrm>
        </p:spPr>
        <p:txBody>
          <a:bodyPr vert="horz" lIns="91440" tIns="45720" rIns="91440" bIns="45720" rtlCol="0" anchor="ctr">
            <a:normAutofit/>
          </a:bodyPr>
          <a:lstStyle/>
          <a:p>
            <a:r>
              <a:rPr lang="en-US" kern="1200" dirty="0">
                <a:solidFill>
                  <a:schemeClr val="tx1"/>
                </a:solidFill>
                <a:latin typeface="+mj-lt"/>
                <a:ea typeface="+mj-ea"/>
                <a:cs typeface="+mj-cs"/>
              </a:rPr>
              <a:t>Who is eligible to receive the service?</a:t>
            </a: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Onboarding">
            <a:extLst>
              <a:ext uri="{FF2B5EF4-FFF2-40B4-BE49-F238E27FC236}">
                <a16:creationId xmlns:a16="http://schemas.microsoft.com/office/drawing/2014/main" id="{5BB91793-78A8-4F3F-B9C8-D4A42E6076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4889611" y="2110979"/>
            <a:ext cx="6747818" cy="4112840"/>
          </a:xfrm>
        </p:spPr>
        <p:txBody>
          <a:bodyPr vert="horz" lIns="91440" tIns="45720" rIns="91440" bIns="45720" rtlCol="0" anchor="t">
            <a:normAutofit/>
          </a:bodyPr>
          <a:lstStyle/>
          <a:p>
            <a:pPr marL="0" marR="0">
              <a:lnSpc>
                <a:spcPct val="115000"/>
              </a:lnSpc>
              <a:spcBef>
                <a:spcPts val="0"/>
              </a:spcBef>
              <a:spcAft>
                <a:spcPts val="600"/>
              </a:spcAft>
            </a:pPr>
            <a:r>
              <a:rPr lang="en-US" sz="1800" dirty="0">
                <a:effectLst/>
                <a:latin typeface="Calibri" panose="020F0502020204030204" pitchFamily="34" charset="0"/>
                <a:ea typeface="Yu Mincho" panose="02020400000000000000" pitchFamily="18" charset="-128"/>
                <a:cs typeface="Arial" panose="020B0604020202020204" pitchFamily="34" charset="0"/>
              </a:rPr>
              <a:t>Remote Support Service are not covered in the State Plan, Medicare, or other third-party resources. This service is offered exclusively through the waiver when participants meet eligibility criteria specified in the published Remote Support Services policy guidance.</a:t>
            </a:r>
          </a:p>
          <a:p>
            <a:pPr marL="0" marR="0">
              <a:lnSpc>
                <a:spcPct val="115000"/>
              </a:lnSpc>
              <a:spcBef>
                <a:spcPts val="0"/>
              </a:spcBef>
              <a:spcAft>
                <a:spcPts val="600"/>
              </a:spcAft>
            </a:pPr>
            <a:r>
              <a:rPr lang="en-US" sz="1800" dirty="0">
                <a:effectLst/>
                <a:latin typeface="Calibri" panose="020F0502020204030204" pitchFamily="34" charset="0"/>
                <a:ea typeface="Yu Mincho" panose="02020400000000000000" pitchFamily="18" charset="-128"/>
                <a:cs typeface="Arial" panose="020B0604020202020204" pitchFamily="34" charset="0"/>
              </a:rPr>
              <a:t>Prior to seeking funding for Remote Support Services through the waiver, the Service Coordinator is responsible for exploring community based non-waiver options and ensuring any applicable services through the state plan have been exhausted. Documentation that demonstrates this criterion has been met must be noted in the persons Individual Service Plan (ISP). </a:t>
            </a:r>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5214578" y="6356350"/>
            <a:ext cx="6361725" cy="365125"/>
          </a:xfrm>
        </p:spPr>
        <p:txBody>
          <a:bodyPr vert="horz" lIns="91440" tIns="45720" rIns="91440" bIns="45720" rtlCol="0" anchor="ctr">
            <a:normAutofit/>
          </a:bodyPr>
          <a:lstStyle/>
          <a:p>
            <a:pPr algn="r">
              <a:spcAft>
                <a:spcPts val="600"/>
              </a:spcAft>
            </a:pPr>
            <a:r>
              <a:rPr lang="en-US" kern="1200">
                <a:solidFill>
                  <a:srgbClr val="898989"/>
                </a:solidFill>
                <a:latin typeface="+mn-lt"/>
                <a:ea typeface="+mn-ea"/>
                <a:cs typeface="+mn-cs"/>
              </a:rPr>
              <a:t>Version 01</a:t>
            </a:r>
          </a:p>
        </p:txBody>
      </p:sp>
      <p:sp>
        <p:nvSpPr>
          <p:cNvPr id="6" name="TextBox 5">
            <a:extLst>
              <a:ext uri="{FF2B5EF4-FFF2-40B4-BE49-F238E27FC236}">
                <a16:creationId xmlns:a16="http://schemas.microsoft.com/office/drawing/2014/main" id="{E4A1077E-9FA4-4B7D-9BD6-CC4EE00C33AA}"/>
              </a:ext>
            </a:extLst>
          </p:cNvPr>
          <p:cNvSpPr txBox="1"/>
          <p:nvPr/>
        </p:nvSpPr>
        <p:spPr>
          <a:xfrm>
            <a:off x="11637429" y="6143454"/>
            <a:ext cx="517444"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25398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5155048" y="426860"/>
            <a:ext cx="6422849" cy="1676603"/>
          </a:xfrm>
        </p:spPr>
        <p:txBody>
          <a:bodyPr vert="horz" lIns="91440" tIns="45720" rIns="91440" bIns="45720" rtlCol="0" anchor="ctr">
            <a:normAutofit fontScale="90000"/>
          </a:bodyPr>
          <a:lstStyle/>
          <a:p>
            <a:pPr marL="0" marR="0">
              <a:spcAft>
                <a:spcPts val="600"/>
              </a:spcAft>
            </a:pPr>
            <a:r>
              <a:rPr lang="en-US" dirty="0">
                <a:solidFill>
                  <a:schemeClr val="tx1"/>
                </a:solidFill>
              </a:rPr>
              <a:t>Who could benefit from Remote Support Services:</a:t>
            </a:r>
          </a:p>
        </p:txBody>
      </p:sp>
      <p:sp>
        <p:nvSpPr>
          <p:cNvPr id="12"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Onboarding">
            <a:extLst>
              <a:ext uri="{FF2B5EF4-FFF2-40B4-BE49-F238E27FC236}">
                <a16:creationId xmlns:a16="http://schemas.microsoft.com/office/drawing/2014/main" id="{5BB91793-78A8-4F3F-B9C8-D4A42E6076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4889611" y="2540607"/>
            <a:ext cx="6747818" cy="3683211"/>
          </a:xfrm>
        </p:spPr>
        <p:txBody>
          <a:bodyPr vert="horz" lIns="91440" tIns="45720" rIns="91440" bIns="45720" rtlCol="0" anchor="t">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Persons receiving In-Home Support and Supported Living Periodic services who can benefit from remote support services and are able to access remote support equipment</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Persons receiving the identified clinical services remotely residing in eligible settings that are billed in hourly increments </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sz="1800" i="1" dirty="0">
                <a:effectLst/>
                <a:latin typeface="Calibri" panose="020F0502020204030204" pitchFamily="34" charset="0"/>
                <a:ea typeface="Yu Mincho" panose="02020400000000000000" pitchFamily="18" charset="-128"/>
                <a:cs typeface="Arial" panose="020B0604020202020204" pitchFamily="34" charset="0"/>
              </a:rPr>
              <a:t>Note: Daily rate services will </a:t>
            </a:r>
            <a:r>
              <a:rPr lang="en-US" sz="1800" i="1" u="sng" dirty="0">
                <a:effectLst/>
                <a:latin typeface="Calibri" panose="020F0502020204030204" pitchFamily="34" charset="0"/>
                <a:ea typeface="Yu Mincho" panose="02020400000000000000" pitchFamily="18" charset="-128"/>
                <a:cs typeface="Arial" panose="020B0604020202020204" pitchFamily="34" charset="0"/>
              </a:rPr>
              <a:t>not </a:t>
            </a:r>
            <a:r>
              <a:rPr lang="en-US" sz="1800" i="1" dirty="0">
                <a:effectLst/>
                <a:latin typeface="Calibri" panose="020F0502020204030204" pitchFamily="34" charset="0"/>
                <a:ea typeface="Yu Mincho" panose="02020400000000000000" pitchFamily="18" charset="-128"/>
                <a:cs typeface="Arial" panose="020B0604020202020204" pitchFamily="34" charset="0"/>
              </a:rPr>
              <a:t>be approved</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5214578" y="6356350"/>
            <a:ext cx="6361725" cy="365125"/>
          </a:xfrm>
        </p:spPr>
        <p:txBody>
          <a:bodyPr vert="horz" lIns="91440" tIns="45720" rIns="91440" bIns="45720" rtlCol="0" anchor="ctr">
            <a:normAutofit/>
          </a:bodyPr>
          <a:lstStyle/>
          <a:p>
            <a:pPr algn="r">
              <a:spcAft>
                <a:spcPts val="600"/>
              </a:spcAft>
            </a:pPr>
            <a:r>
              <a:rPr lang="en-US" kern="1200">
                <a:solidFill>
                  <a:srgbClr val="898989"/>
                </a:solidFill>
                <a:latin typeface="+mn-lt"/>
                <a:ea typeface="+mn-ea"/>
                <a:cs typeface="+mn-cs"/>
              </a:rPr>
              <a:t>Version 01</a:t>
            </a:r>
          </a:p>
        </p:txBody>
      </p:sp>
      <p:sp>
        <p:nvSpPr>
          <p:cNvPr id="6" name="TextBox 5">
            <a:extLst>
              <a:ext uri="{FF2B5EF4-FFF2-40B4-BE49-F238E27FC236}">
                <a16:creationId xmlns:a16="http://schemas.microsoft.com/office/drawing/2014/main" id="{E4A1077E-9FA4-4B7D-9BD6-CC4EE00C33AA}"/>
              </a:ext>
            </a:extLst>
          </p:cNvPr>
          <p:cNvSpPr txBox="1"/>
          <p:nvPr/>
        </p:nvSpPr>
        <p:spPr>
          <a:xfrm>
            <a:off x="11637429" y="6143454"/>
            <a:ext cx="517444"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45929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kern="1200" dirty="0">
                <a:solidFill>
                  <a:srgbClr val="FFFFFF"/>
                </a:solidFill>
                <a:latin typeface="+mj-lt"/>
                <a:ea typeface="+mj-ea"/>
                <a:cs typeface="+mj-cs"/>
              </a:rPr>
              <a:t>Approval Process for Remote Services</a:t>
            </a:r>
          </a:p>
        </p:txBody>
      </p:sp>
      <p:sp>
        <p:nvSpPr>
          <p:cNvPr id="39"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5193927" y="1151453"/>
            <a:ext cx="6630519" cy="4569981"/>
          </a:xfrm>
        </p:spPr>
        <p:txBody>
          <a:bodyPr vert="horz" lIns="91440" tIns="45720" rIns="91440" bIns="45720" rtlCol="0" anchor="t">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The individual has a completed Person-Centered Remote Support Tool that is administered by the support team that identifies support needs, preferences, outcomes and tech solutions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Approval by the person’s support team of the completed tool determining if the person is a candidate for Remote Supports and identifies how many hours the individual can receive.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The persons’ support team, through the person-centered planning process, will ensure that the use of this service is in accordance with privacy considerations for the participant and is in accordance with the participant’s preferences for service delivery.</a:t>
            </a:r>
          </a:p>
          <a:p>
            <a:pPr marL="342900" marR="0" lvl="0" indent="-342900">
              <a:lnSpc>
                <a:spcPct val="115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Yu Mincho" panose="02020400000000000000" pitchFamily="18" charset="-128"/>
                <a:cs typeface="Arial" panose="020B0604020202020204" pitchFamily="34" charset="0"/>
              </a:rPr>
              <a:t>The frequency and duration of this service are based upon the participant’s needs as identified and documented in the participant’s remote support service plan.</a:t>
            </a:r>
          </a:p>
          <a:p>
            <a:pPr marL="1371600" lvl="3"/>
            <a:endParaRPr lang="en-US" sz="1400" dirty="0">
              <a:solidFill>
                <a:schemeClr val="tx1"/>
              </a:solidFill>
            </a:endParaRPr>
          </a:p>
        </p:txBody>
      </p:sp>
      <p:sp>
        <p:nvSpPr>
          <p:cNvPr id="42"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6095999" y="6356350"/>
            <a:ext cx="4306957"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Version 01</a:t>
            </a:r>
          </a:p>
        </p:txBody>
      </p:sp>
      <p:sp>
        <p:nvSpPr>
          <p:cNvPr id="6" name="TextBox 5">
            <a:extLst>
              <a:ext uri="{FF2B5EF4-FFF2-40B4-BE49-F238E27FC236}">
                <a16:creationId xmlns:a16="http://schemas.microsoft.com/office/drawing/2014/main" id="{F4D5D821-0CD9-4045-B08E-B3A1D5E3D769}"/>
              </a:ext>
            </a:extLst>
          </p:cNvPr>
          <p:cNvSpPr txBox="1"/>
          <p:nvPr/>
        </p:nvSpPr>
        <p:spPr>
          <a:xfrm>
            <a:off x="11824446" y="6466505"/>
            <a:ext cx="309149"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420837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4B5FD97-A0CC-6847-90DD-22FF6CF3B81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dirty="0">
                <a:solidFill>
                  <a:schemeClr val="tx1"/>
                </a:solidFill>
                <a:latin typeface="+mj-lt"/>
                <a:ea typeface="+mj-ea"/>
                <a:cs typeface="+mj-cs"/>
              </a:rPr>
              <a:t>Who can </a:t>
            </a:r>
            <a:r>
              <a:rPr lang="en-US" sz="4200" dirty="0">
                <a:solidFill>
                  <a:schemeClr val="tx1"/>
                </a:solidFill>
              </a:rPr>
              <a:t>P</a:t>
            </a:r>
            <a:r>
              <a:rPr lang="en-US" sz="4200" kern="1200" dirty="0">
                <a:solidFill>
                  <a:schemeClr val="tx1"/>
                </a:solidFill>
                <a:latin typeface="+mj-lt"/>
                <a:ea typeface="+mj-ea"/>
                <a:cs typeface="+mj-cs"/>
              </a:rPr>
              <a:t>rovide Remote Support Services?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975C63C-E879-A743-9D75-B3928AF23B36}"/>
              </a:ext>
            </a:extLst>
          </p:cNvPr>
          <p:cNvSpPr>
            <a:spLocks noGrp="1"/>
          </p:cNvSpPr>
          <p:nvPr>
            <p:ph idx="1"/>
          </p:nvPr>
        </p:nvSpPr>
        <p:spPr>
          <a:xfrm>
            <a:off x="838200" y="1929384"/>
            <a:ext cx="10515600" cy="4251960"/>
          </a:xfrm>
        </p:spPr>
        <p:txBody>
          <a:bodyPr vert="horz" lIns="91440" tIns="45720" rIns="91440" bIns="45720" rtlCol="0">
            <a:normAutofit/>
          </a:bodyPr>
          <a:lstStyle/>
          <a:p>
            <a:pPr marL="0" marR="0">
              <a:lnSpc>
                <a:spcPct val="115000"/>
              </a:lnSpc>
              <a:spcBef>
                <a:spcPts val="0"/>
              </a:spcBef>
              <a:spcAft>
                <a:spcPts val="600"/>
              </a:spcAft>
            </a:pPr>
            <a:r>
              <a:rPr lang="en-US" sz="1800" dirty="0">
                <a:effectLst/>
                <a:latin typeface="Calibri" panose="020F0502020204030204" pitchFamily="34" charset="0"/>
                <a:ea typeface="Yu Mincho" panose="02020400000000000000" pitchFamily="18" charset="-128"/>
                <a:cs typeface="Arial" panose="020B0604020202020204" pitchFamily="34" charset="0"/>
              </a:rPr>
              <a:t>Local IDD Waiver providers who have been certified to provide Remote Support Services.  </a:t>
            </a:r>
          </a:p>
          <a:p>
            <a:pPr marL="0" marR="0" indent="0">
              <a:lnSpc>
                <a:spcPct val="115000"/>
              </a:lnSpc>
              <a:spcBef>
                <a:spcPts val="0"/>
              </a:spcBef>
              <a:spcAft>
                <a:spcPts val="600"/>
              </a:spcAft>
              <a:buNone/>
            </a:pP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15000"/>
              </a:lnSpc>
              <a:spcBef>
                <a:spcPts val="0"/>
              </a:spcBef>
              <a:spcAft>
                <a:spcPts val="600"/>
              </a:spcAft>
            </a:pPr>
            <a:r>
              <a:rPr lang="en-US" sz="1800" dirty="0">
                <a:effectLst/>
                <a:latin typeface="Calibri" panose="020F0502020204030204" pitchFamily="34" charset="0"/>
                <a:ea typeface="Yu Mincho" panose="02020400000000000000" pitchFamily="18" charset="-128"/>
                <a:cs typeface="Arial" panose="020B0604020202020204" pitchFamily="34" charset="0"/>
              </a:rPr>
              <a:t>Remote Support Services may also be sub-contracted to vendors who provide Remote Support Services monitoring for the Supported Living Periodic and In-home Supports.</a:t>
            </a:r>
          </a:p>
          <a:p>
            <a:pPr marL="0" marR="0" indent="0">
              <a:lnSpc>
                <a:spcPct val="115000"/>
              </a:lnSpc>
              <a:spcBef>
                <a:spcPts val="0"/>
              </a:spcBef>
              <a:spcAft>
                <a:spcPts val="600"/>
              </a:spcAft>
              <a:buNone/>
            </a:pP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15000"/>
              </a:lnSpc>
              <a:spcBef>
                <a:spcPts val="0"/>
              </a:spcBef>
              <a:spcAft>
                <a:spcPts val="600"/>
              </a:spcAft>
            </a:pPr>
            <a:r>
              <a:rPr lang="en-US" sz="1800" dirty="0">
                <a:latin typeface="Calibri" panose="020F0502020204030204" pitchFamily="34" charset="0"/>
                <a:ea typeface="Yu Mincho" panose="02020400000000000000" pitchFamily="18" charset="-128"/>
                <a:cs typeface="Arial" panose="020B0604020202020204" pitchFamily="34" charset="0"/>
              </a:rPr>
              <a:t>L</a:t>
            </a:r>
            <a:r>
              <a:rPr lang="en-US" sz="1800" dirty="0">
                <a:effectLst/>
                <a:latin typeface="Calibri" panose="020F0502020204030204" pitchFamily="34" charset="0"/>
                <a:ea typeface="Yu Mincho" panose="02020400000000000000" pitchFamily="18" charset="-128"/>
                <a:cs typeface="Arial" panose="020B0604020202020204" pitchFamily="34" charset="0"/>
              </a:rPr>
              <a:t>inks to some vendors who currently offer this service:</a:t>
            </a:r>
          </a:p>
          <a:p>
            <a:pPr lvl="1" fontAlgn="base"/>
            <a:r>
              <a:rPr lang="en-US" sz="1400" b="0" i="0" u="sng" strike="noStrike" dirty="0" err="1">
                <a:solidFill>
                  <a:schemeClr val="tx1"/>
                </a:solidFill>
                <a:effectLst/>
                <a:hlinkClick r:id="rId2"/>
              </a:rPr>
              <a:t>SimplyHome</a:t>
            </a:r>
            <a:r>
              <a:rPr lang="en-US" sz="1400" b="0" i="0" dirty="0">
                <a:solidFill>
                  <a:schemeClr val="tx1"/>
                </a:solidFill>
                <a:effectLst/>
              </a:rPr>
              <a:t> </a:t>
            </a:r>
          </a:p>
          <a:p>
            <a:pPr lvl="1" fontAlgn="base"/>
            <a:r>
              <a:rPr lang="en-US" sz="1400" b="0" i="0" u="sng" strike="noStrike" dirty="0">
                <a:solidFill>
                  <a:schemeClr val="tx1"/>
                </a:solidFill>
                <a:effectLst/>
                <a:hlinkClick r:id="rId3"/>
              </a:rPr>
              <a:t>Remote Monitoring For Seniors and Disabled | Rest Assured</a:t>
            </a:r>
            <a:r>
              <a:rPr lang="en-US" sz="1400" b="0" i="0" dirty="0">
                <a:solidFill>
                  <a:schemeClr val="tx1"/>
                </a:solidFill>
                <a:effectLst/>
              </a:rPr>
              <a:t> </a:t>
            </a:r>
          </a:p>
          <a:p>
            <a:pPr lvl="1" fontAlgn="base"/>
            <a:r>
              <a:rPr lang="en-US" sz="1400" b="0" i="0" u="sng" strike="noStrike" dirty="0" err="1">
                <a:solidFill>
                  <a:schemeClr val="tx1"/>
                </a:solidFill>
                <a:effectLst/>
                <a:hlinkClick r:id="rId4"/>
              </a:rPr>
              <a:t>Sengistix</a:t>
            </a:r>
            <a:r>
              <a:rPr lang="en-US" sz="1400" b="0" i="0" dirty="0">
                <a:solidFill>
                  <a:schemeClr val="tx1"/>
                </a:solidFill>
                <a:effectLst/>
              </a:rPr>
              <a:t> </a:t>
            </a:r>
          </a:p>
          <a:p>
            <a:pPr lvl="1" fontAlgn="base"/>
            <a:r>
              <a:rPr lang="en-US" sz="1400" b="0" i="0" u="sng" strike="noStrike" dirty="0">
                <a:solidFill>
                  <a:schemeClr val="tx1"/>
                </a:solidFill>
                <a:effectLst/>
                <a:hlinkClick r:id="rId5"/>
              </a:rPr>
              <a:t>Night Owl Support Systems | Building Relationships with Remote Monitoring (nossllc.com)</a:t>
            </a:r>
            <a:r>
              <a:rPr lang="en-US" sz="1400" b="0" i="0" dirty="0">
                <a:solidFill>
                  <a:schemeClr val="tx1"/>
                </a:solidFill>
                <a:effectLst/>
              </a:rPr>
              <a:t> </a:t>
            </a:r>
          </a:p>
          <a:p>
            <a:pPr lvl="1" fontAlgn="base"/>
            <a:r>
              <a:rPr lang="en-US" sz="1400" b="0" i="0" u="sng" strike="noStrike" dirty="0" err="1">
                <a:solidFill>
                  <a:schemeClr val="tx1"/>
                </a:solidFill>
                <a:effectLst/>
                <a:hlinkClick r:id="rId6"/>
              </a:rPr>
              <a:t>SafeinHome</a:t>
            </a:r>
            <a:r>
              <a:rPr lang="en-US" sz="1400" b="0" i="0" u="sng" strike="noStrike" dirty="0">
                <a:solidFill>
                  <a:schemeClr val="tx1"/>
                </a:solidFill>
                <a:effectLst/>
                <a:hlinkClick r:id="rId6"/>
              </a:rPr>
              <a:t> | Remote Supports Technology</a:t>
            </a:r>
            <a:r>
              <a:rPr lang="en-US" sz="1400" b="0" i="0" dirty="0">
                <a:solidFill>
                  <a:schemeClr val="tx1"/>
                </a:solidFill>
                <a:effectLst/>
              </a:rPr>
              <a:t> </a:t>
            </a:r>
          </a:p>
          <a:p>
            <a:pPr lvl="1"/>
            <a:endParaRPr lang="en-US" sz="2200" dirty="0">
              <a:solidFill>
                <a:schemeClr val="tx1"/>
              </a:solidFill>
            </a:endParaRPr>
          </a:p>
          <a:p>
            <a:pPr marL="1371600" lvl="3"/>
            <a:endParaRPr lang="en-US" sz="2200" dirty="0">
              <a:solidFill>
                <a:schemeClr val="tx1"/>
              </a:solidFill>
            </a:endParaRPr>
          </a:p>
        </p:txBody>
      </p:sp>
      <p:sp>
        <p:nvSpPr>
          <p:cNvPr id="5" name="Footer Placeholder 4">
            <a:extLst>
              <a:ext uri="{FF2B5EF4-FFF2-40B4-BE49-F238E27FC236}">
                <a16:creationId xmlns:a16="http://schemas.microsoft.com/office/drawing/2014/main" id="{EA50E21D-E38A-774E-8AE1-E651AC661EB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Version 01</a:t>
            </a:r>
          </a:p>
        </p:txBody>
      </p:sp>
      <p:sp>
        <p:nvSpPr>
          <p:cNvPr id="6" name="TextBox 5">
            <a:extLst>
              <a:ext uri="{FF2B5EF4-FFF2-40B4-BE49-F238E27FC236}">
                <a16:creationId xmlns:a16="http://schemas.microsoft.com/office/drawing/2014/main" id="{612F8C1C-BC46-47AB-AFEC-C949C41D6508}"/>
              </a:ext>
            </a:extLst>
          </p:cNvPr>
          <p:cNvSpPr txBox="1"/>
          <p:nvPr/>
        </p:nvSpPr>
        <p:spPr>
          <a:xfrm>
            <a:off x="11722937" y="6499358"/>
            <a:ext cx="301149"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3482188026"/>
      </p:ext>
    </p:extLst>
  </p:cSld>
  <p:clrMapOvr>
    <a:masterClrMapping/>
  </p:clrMapOvr>
</p:sld>
</file>

<file path=ppt/theme/theme1.xml><?xml version="1.0" encoding="utf-8"?>
<a:theme xmlns:a="http://schemas.openxmlformats.org/drawingml/2006/main" name="Office Theme">
  <a:themeElements>
    <a:clrScheme name="DDS Theme">
      <a:dk1>
        <a:srgbClr val="000000"/>
      </a:dk1>
      <a:lt1>
        <a:srgbClr val="FFFFFF"/>
      </a:lt1>
      <a:dk2>
        <a:srgbClr val="44546A"/>
      </a:dk2>
      <a:lt2>
        <a:srgbClr val="E7E6E6"/>
      </a:lt2>
      <a:accent1>
        <a:srgbClr val="E3242B"/>
      </a:accent1>
      <a:accent2>
        <a:srgbClr val="2E2F92"/>
      </a:accent2>
      <a:accent3>
        <a:srgbClr val="002C61"/>
      </a:accent3>
      <a:accent4>
        <a:srgbClr val="D11242"/>
      </a:accent4>
      <a:accent5>
        <a:srgbClr val="004A8C"/>
      </a:accent5>
      <a:accent6>
        <a:srgbClr val="B2242A"/>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PowerPoint Template_V02_040821" id="{9A17E1BC-6239-7B43-8A21-B4343ADE71E7}" vid="{040C6569-570D-174E-B67F-B14F7DF07F39}"/>
    </a:ext>
  </a:extLst>
</a:theme>
</file>

<file path=ppt/theme/theme2.xml><?xml version="1.0" encoding="utf-8"?>
<a:theme xmlns:a="http://schemas.openxmlformats.org/drawingml/2006/main" name="Office Theme">
  <a:themeElements>
    <a:clrScheme name="DDS Theme">
      <a:dk1>
        <a:srgbClr val="000000"/>
      </a:dk1>
      <a:lt1>
        <a:srgbClr val="FFFFFF"/>
      </a:lt1>
      <a:dk2>
        <a:srgbClr val="44546A"/>
      </a:dk2>
      <a:lt2>
        <a:srgbClr val="E7E6E6"/>
      </a:lt2>
      <a:accent1>
        <a:srgbClr val="E3242B"/>
      </a:accent1>
      <a:accent2>
        <a:srgbClr val="2E2F92"/>
      </a:accent2>
      <a:accent3>
        <a:srgbClr val="002C61"/>
      </a:accent3>
      <a:accent4>
        <a:srgbClr val="D11242"/>
      </a:accent4>
      <a:accent5>
        <a:srgbClr val="004A8C"/>
      </a:accent5>
      <a:accent6>
        <a:srgbClr val="B2242A"/>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S PowerPoint Template_V02_040821" id="{9A17E1BC-6239-7B43-8A21-B4343ADE71E7}" vid="{040C6569-570D-174E-B67F-B14F7DF07F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42AC35CC387C4DA1678DA84BAB9E8E" ma:contentTypeVersion="6" ma:contentTypeDescription="Create a new document." ma:contentTypeScope="" ma:versionID="d79a8f888101ed9c621606b9e0cee9f9">
  <xsd:schema xmlns:xsd="http://www.w3.org/2001/XMLSchema" xmlns:xs="http://www.w3.org/2001/XMLSchema" xmlns:p="http://schemas.microsoft.com/office/2006/metadata/properties" xmlns:ns2="1c7a8d82-5efa-41a4-b01a-c156044337b6" targetNamespace="http://schemas.microsoft.com/office/2006/metadata/properties" ma:root="true" ma:fieldsID="eb6b16b2b1e7bb79305f77507a7d2ab2" ns2:_="">
    <xsd:import namespace="1c7a8d82-5efa-41a4-b01a-c156044337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a8d82-5efa-41a4-b01a-c156044337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0717D7-141E-46E7-B003-D0E586DECC4D}">
  <ds:schemaRefs>
    <ds:schemaRef ds:uri="1c7a8d82-5efa-41a4-b01a-c156044337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EA6AD2-E3DE-4597-B733-FA8F6895250D}">
  <ds:schemaRefs>
    <ds:schemaRef ds:uri="http://schemas.microsoft.com/sharepoint/v3/contenttype/forms"/>
  </ds:schemaRefs>
</ds:datastoreItem>
</file>

<file path=customXml/itemProps3.xml><?xml version="1.0" encoding="utf-8"?>
<ds:datastoreItem xmlns:ds="http://schemas.openxmlformats.org/officeDocument/2006/customXml" ds:itemID="{01DF7A7D-9577-4498-B0B6-94624E8A355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57</TotalTime>
  <Words>1692</Words>
  <Application>Microsoft Office PowerPoint</Application>
  <PresentationFormat>Widescreen</PresentationFormat>
  <Paragraphs>150</Paragraphs>
  <Slides>17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Black</vt:lpstr>
      <vt:lpstr>Calibri</vt:lpstr>
      <vt:lpstr>Courier New</vt:lpstr>
      <vt:lpstr>Symbol</vt:lpstr>
      <vt:lpstr>Wingdings</vt:lpstr>
      <vt:lpstr>Office Theme</vt:lpstr>
      <vt:lpstr>Office Theme</vt:lpstr>
      <vt:lpstr>Remote Support Services Overview</vt:lpstr>
      <vt:lpstr>Introduction</vt:lpstr>
      <vt:lpstr>Expanded Remote  Support Services</vt:lpstr>
      <vt:lpstr>Why Should Remote Support Services be considered?</vt:lpstr>
      <vt:lpstr>How are Remote Support Services Delivered?</vt:lpstr>
      <vt:lpstr>Who is eligible to receive the service?</vt:lpstr>
      <vt:lpstr>Who could benefit from Remote Support Services:</vt:lpstr>
      <vt:lpstr>Approval Process for Remote Services</vt:lpstr>
      <vt:lpstr>Who can Provide Remote Support Services?</vt:lpstr>
      <vt:lpstr>Examples of Technology used to Enhance Remote Support </vt:lpstr>
      <vt:lpstr>Service Delivery</vt:lpstr>
      <vt:lpstr>Requirements for Remote Support Plan </vt:lpstr>
      <vt:lpstr>Requirements for Remote Support Plan Continued</vt:lpstr>
      <vt:lpstr>Requirements for Remote Support Plan Continued</vt:lpstr>
      <vt:lpstr>Requirements for Remote Support Provider </vt:lpstr>
      <vt:lpstr>Remote Support Provider Requirements Cont…</vt:lpstr>
      <vt:lpstr>E-mail Questions to IDDRenewal2022@dc.gov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Harris, Jocelyn (DDS)</dc:creator>
  <cp:lastModifiedBy>Beidleman, Steven (DDS)</cp:lastModifiedBy>
  <cp:revision>118</cp:revision>
  <dcterms:created xsi:type="dcterms:W3CDTF">2021-05-27T13:11:03Z</dcterms:created>
  <dcterms:modified xsi:type="dcterms:W3CDTF">2022-01-26T16:38:16Z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0x0101006142AC35CC387C4DA1678DA84BAB9E8E</vt:lpwstr>
  </property>
</Properties>
</file>