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0"/>
  </p:notesMasterIdLst>
  <p:sldIdLst>
    <p:sldId id="273" r:id="rId2"/>
    <p:sldId id="271" r:id="rId3"/>
    <p:sldId id="256" r:id="rId4"/>
    <p:sldId id="267" r:id="rId5"/>
    <p:sldId id="270" r:id="rId6"/>
    <p:sldId id="268" r:id="rId7"/>
    <p:sldId id="269" r:id="rId8"/>
    <p:sldId id="272" r:id="rId9"/>
  </p:sldIdLst>
  <p:sldSz cx="13004800" cy="7315200"/>
  <p:notesSz cx="6950075" cy="9236075"/>
  <p:embeddedFontLst>
    <p:embeddedFont>
      <p:font typeface="Calibri" panose="020F0502020204030204" pitchFamily="34" charset="0"/>
      <p:regular r:id="rId11"/>
      <p:bold r:id="rId12"/>
      <p:italic r:id="rId13"/>
      <p:boldItalic r:id="rId14"/>
    </p:embeddedFont>
    <p:embeddedFont>
      <p:font typeface="Inter" panose="020B0604020202020204" charset="0"/>
      <p:regular r:id="rId15"/>
    </p:embeddedFont>
    <p:embeddedFont>
      <p:font typeface="Inter Bold" panose="020B0604020202020204" charset="0"/>
      <p:regular r:id="rId16"/>
    </p:embeddedFont>
    <p:embeddedFont>
      <p:font typeface="Montserrat Classic" panose="020B0604020202020204" charset="0"/>
      <p:regular r:id="rId17"/>
    </p:embeddedFont>
    <p:embeddedFont>
      <p:font typeface="Montserrat Classic Bold" panose="020B0604020202020204" charset="0"/>
      <p:regular r:id="rId1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C39477-6F84-4C21-BDF2-5FB494D8103B}" v="1668" dt="2022-10-31T12:41:44.3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101" d="100"/>
          <a:sy n="101" d="100"/>
        </p:scale>
        <p:origin x="702" y="10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5.fntdata"/><Relationship Id="rId23" Type="http://schemas.microsoft.com/office/2016/11/relationships/changesInfo" Target="changesInfos/changesInfo1.xml"/><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k, Donald (DDS)" userId="42864752-12a4-4c84-90e8-5078c7a7894f" providerId="ADAL" clId="{42C39477-6F84-4C21-BDF2-5FB494D8103B}"/>
    <pc:docChg chg="undo redo custSel modSld modNotesMaster">
      <pc:chgData name="Clark, Donald (DDS)" userId="42864752-12a4-4c84-90e8-5078c7a7894f" providerId="ADAL" clId="{42C39477-6F84-4C21-BDF2-5FB494D8103B}" dt="2022-10-31T13:08:18.815" v="4854" actId="20577"/>
      <pc:docMkLst>
        <pc:docMk/>
      </pc:docMkLst>
      <pc:sldChg chg="addSp delSp modSp mod">
        <pc:chgData name="Clark, Donald (DDS)" userId="42864752-12a4-4c84-90e8-5078c7a7894f" providerId="ADAL" clId="{42C39477-6F84-4C21-BDF2-5FB494D8103B}" dt="2022-10-28T19:55:21.588" v="1591" actId="113"/>
        <pc:sldMkLst>
          <pc:docMk/>
          <pc:sldMk cId="0" sldId="256"/>
        </pc:sldMkLst>
        <pc:spChg chg="mod">
          <ac:chgData name="Clark, Donald (DDS)" userId="42864752-12a4-4c84-90e8-5078c7a7894f" providerId="ADAL" clId="{42C39477-6F84-4C21-BDF2-5FB494D8103B}" dt="2022-10-28T19:55:21.588" v="1591" actId="113"/>
          <ac:spMkLst>
            <pc:docMk/>
            <pc:sldMk cId="0" sldId="256"/>
            <ac:spMk id="2" creationId="{00000000-0000-0000-0000-000000000000}"/>
          </ac:spMkLst>
        </pc:spChg>
        <pc:spChg chg="del">
          <ac:chgData name="Clark, Donald (DDS)" userId="42864752-12a4-4c84-90e8-5078c7a7894f" providerId="ADAL" clId="{42C39477-6F84-4C21-BDF2-5FB494D8103B}" dt="2022-10-28T13:08:57.901" v="4" actId="21"/>
          <ac:spMkLst>
            <pc:docMk/>
            <pc:sldMk cId="0" sldId="256"/>
            <ac:spMk id="3" creationId="{00000000-0000-0000-0000-000000000000}"/>
          </ac:spMkLst>
        </pc:spChg>
        <pc:spChg chg="add mod">
          <ac:chgData name="Clark, Donald (DDS)" userId="42864752-12a4-4c84-90e8-5078c7a7894f" providerId="ADAL" clId="{42C39477-6F84-4C21-BDF2-5FB494D8103B}" dt="2022-10-28T13:53:29.957" v="493" actId="1076"/>
          <ac:spMkLst>
            <pc:docMk/>
            <pc:sldMk cId="0" sldId="256"/>
            <ac:spMk id="25" creationId="{EF4DA860-385B-6403-4713-A549F8635D8C}"/>
          </ac:spMkLst>
        </pc:spChg>
        <pc:grpChg chg="mod">
          <ac:chgData name="Clark, Donald (DDS)" userId="42864752-12a4-4c84-90e8-5078c7a7894f" providerId="ADAL" clId="{42C39477-6F84-4C21-BDF2-5FB494D8103B}" dt="2022-10-28T16:57:54.994" v="1034" actId="14861"/>
          <ac:grpSpMkLst>
            <pc:docMk/>
            <pc:sldMk cId="0" sldId="256"/>
            <ac:grpSpMk id="4" creationId="{00000000-0000-0000-0000-000000000000}"/>
          </ac:grpSpMkLst>
        </pc:grpChg>
      </pc:sldChg>
      <pc:sldChg chg="addSp delSp modSp mod modNotes">
        <pc:chgData name="Clark, Donald (DDS)" userId="42864752-12a4-4c84-90e8-5078c7a7894f" providerId="ADAL" clId="{42C39477-6F84-4C21-BDF2-5FB494D8103B}" dt="2022-10-31T12:41:44.351" v="4851"/>
        <pc:sldMkLst>
          <pc:docMk/>
          <pc:sldMk cId="951207609" sldId="267"/>
        </pc:sldMkLst>
        <pc:spChg chg="del">
          <ac:chgData name="Clark, Donald (DDS)" userId="42864752-12a4-4c84-90e8-5078c7a7894f" providerId="ADAL" clId="{42C39477-6F84-4C21-BDF2-5FB494D8103B}" dt="2022-10-28T13:09:02.382" v="5" actId="21"/>
          <ac:spMkLst>
            <pc:docMk/>
            <pc:sldMk cId="951207609" sldId="267"/>
            <ac:spMk id="2" creationId="{A5E61DB2-3A48-7912-EFDF-825B4EAEF7AB}"/>
          </ac:spMkLst>
        </pc:spChg>
        <pc:spChg chg="add del mod">
          <ac:chgData name="Clark, Donald (DDS)" userId="42864752-12a4-4c84-90e8-5078c7a7894f" providerId="ADAL" clId="{42C39477-6F84-4C21-BDF2-5FB494D8103B}" dt="2022-10-28T13:09:05.302" v="6" actId="21"/>
          <ac:spMkLst>
            <pc:docMk/>
            <pc:sldMk cId="951207609" sldId="267"/>
            <ac:spMk id="5" creationId="{B2BC8A0A-94FE-4171-E725-8141B9368C13}"/>
          </ac:spMkLst>
        </pc:spChg>
        <pc:spChg chg="add mod">
          <ac:chgData name="Clark, Donald (DDS)" userId="42864752-12a4-4c84-90e8-5078c7a7894f" providerId="ADAL" clId="{42C39477-6F84-4C21-BDF2-5FB494D8103B}" dt="2022-10-28T13:54:06.363" v="498" actId="1076"/>
          <ac:spMkLst>
            <pc:docMk/>
            <pc:sldMk cId="951207609" sldId="267"/>
            <ac:spMk id="6" creationId="{C36DF56F-68B2-17A2-C0F3-0C059A28750E}"/>
          </ac:spMkLst>
        </pc:spChg>
        <pc:picChg chg="mod">
          <ac:chgData name="Clark, Donald (DDS)" userId="42864752-12a4-4c84-90e8-5078c7a7894f" providerId="ADAL" clId="{42C39477-6F84-4C21-BDF2-5FB494D8103B}" dt="2022-10-30T15:31:11.092" v="2570" actId="962"/>
          <ac:picMkLst>
            <pc:docMk/>
            <pc:sldMk cId="951207609" sldId="267"/>
            <ac:picMk id="13" creationId="{EC1DA4D9-6509-DEEB-12CE-B7D616BAD4C3}"/>
          </ac:picMkLst>
        </pc:picChg>
      </pc:sldChg>
      <pc:sldChg chg="addSp delSp modSp mod">
        <pc:chgData name="Clark, Donald (DDS)" userId="42864752-12a4-4c84-90e8-5078c7a7894f" providerId="ADAL" clId="{42C39477-6F84-4C21-BDF2-5FB494D8103B}" dt="2022-10-28T13:55:48.136" v="510" actId="1076"/>
        <pc:sldMkLst>
          <pc:docMk/>
          <pc:sldMk cId="4199955614" sldId="268"/>
        </pc:sldMkLst>
        <pc:spChg chg="del">
          <ac:chgData name="Clark, Donald (DDS)" userId="42864752-12a4-4c84-90e8-5078c7a7894f" providerId="ADAL" clId="{42C39477-6F84-4C21-BDF2-5FB494D8103B}" dt="2022-10-28T13:09:21.150" v="9" actId="21"/>
          <ac:spMkLst>
            <pc:docMk/>
            <pc:sldMk cId="4199955614" sldId="268"/>
            <ac:spMk id="2" creationId="{A5E61DB2-3A48-7912-EFDF-825B4EAEF7AB}"/>
          </ac:spMkLst>
        </pc:spChg>
        <pc:spChg chg="mod">
          <ac:chgData name="Clark, Donald (DDS)" userId="42864752-12a4-4c84-90e8-5078c7a7894f" providerId="ADAL" clId="{42C39477-6F84-4C21-BDF2-5FB494D8103B}" dt="2022-10-28T13:55:48.136" v="510" actId="1076"/>
          <ac:spMkLst>
            <pc:docMk/>
            <pc:sldMk cId="4199955614" sldId="268"/>
            <ac:spMk id="3" creationId="{EBE8EB90-C62B-7086-C3B6-A36F24F02527}"/>
          </ac:spMkLst>
        </pc:spChg>
        <pc:spChg chg="mod">
          <ac:chgData name="Clark, Donald (DDS)" userId="42864752-12a4-4c84-90e8-5078c7a7894f" providerId="ADAL" clId="{42C39477-6F84-4C21-BDF2-5FB494D8103B}" dt="2022-10-28T13:55:37.685" v="508" actId="164"/>
          <ac:spMkLst>
            <pc:docMk/>
            <pc:sldMk cId="4199955614" sldId="268"/>
            <ac:spMk id="4" creationId="{5B360055-4FC8-6984-5DC6-96755345BDAD}"/>
          </ac:spMkLst>
        </pc:spChg>
        <pc:spChg chg="mod">
          <ac:chgData name="Clark, Donald (DDS)" userId="42864752-12a4-4c84-90e8-5078c7a7894f" providerId="ADAL" clId="{42C39477-6F84-4C21-BDF2-5FB494D8103B}" dt="2022-10-28T13:55:37.685" v="508" actId="164"/>
          <ac:spMkLst>
            <pc:docMk/>
            <pc:sldMk cId="4199955614" sldId="268"/>
            <ac:spMk id="5" creationId="{ABE5FB0B-DC9E-E252-2CAF-510B98729B04}"/>
          </ac:spMkLst>
        </pc:spChg>
        <pc:spChg chg="add del mod">
          <ac:chgData name="Clark, Donald (DDS)" userId="42864752-12a4-4c84-90e8-5078c7a7894f" providerId="ADAL" clId="{42C39477-6F84-4C21-BDF2-5FB494D8103B}" dt="2022-10-28T13:09:24.122" v="10" actId="21"/>
          <ac:spMkLst>
            <pc:docMk/>
            <pc:sldMk cId="4199955614" sldId="268"/>
            <ac:spMk id="7" creationId="{8F3E2E52-1BD1-B188-A9F0-3F92412B0FC5}"/>
          </ac:spMkLst>
        </pc:spChg>
        <pc:spChg chg="add mod">
          <ac:chgData name="Clark, Donald (DDS)" userId="42864752-12a4-4c84-90e8-5078c7a7894f" providerId="ADAL" clId="{42C39477-6F84-4C21-BDF2-5FB494D8103B}" dt="2022-10-28T13:55:20.141" v="507" actId="1076"/>
          <ac:spMkLst>
            <pc:docMk/>
            <pc:sldMk cId="4199955614" sldId="268"/>
            <ac:spMk id="8" creationId="{E2CE8A27-3846-E1A4-C448-E204D442E825}"/>
          </ac:spMkLst>
        </pc:spChg>
        <pc:grpChg chg="add mod">
          <ac:chgData name="Clark, Donald (DDS)" userId="42864752-12a4-4c84-90e8-5078c7a7894f" providerId="ADAL" clId="{42C39477-6F84-4C21-BDF2-5FB494D8103B}" dt="2022-10-28T13:55:41.920" v="509" actId="1076"/>
          <ac:grpSpMkLst>
            <pc:docMk/>
            <pc:sldMk cId="4199955614" sldId="268"/>
            <ac:grpSpMk id="9" creationId="{63CD5567-E43F-9A07-470C-298FEE58DBF2}"/>
          </ac:grpSpMkLst>
        </pc:grpChg>
      </pc:sldChg>
      <pc:sldChg chg="addSp delSp modSp mod modNotes">
        <pc:chgData name="Clark, Donald (DDS)" userId="42864752-12a4-4c84-90e8-5078c7a7894f" providerId="ADAL" clId="{42C39477-6F84-4C21-BDF2-5FB494D8103B}" dt="2022-10-31T12:41:44.351" v="4851"/>
        <pc:sldMkLst>
          <pc:docMk/>
          <pc:sldMk cId="828007184" sldId="269"/>
        </pc:sldMkLst>
        <pc:spChg chg="del">
          <ac:chgData name="Clark, Donald (DDS)" userId="42864752-12a4-4c84-90e8-5078c7a7894f" providerId="ADAL" clId="{42C39477-6F84-4C21-BDF2-5FB494D8103B}" dt="2022-10-28T13:09:29.788" v="11" actId="21"/>
          <ac:spMkLst>
            <pc:docMk/>
            <pc:sldMk cId="828007184" sldId="269"/>
            <ac:spMk id="2" creationId="{A5E61DB2-3A48-7912-EFDF-825B4EAEF7AB}"/>
          </ac:spMkLst>
        </pc:spChg>
        <pc:spChg chg="add del mod">
          <ac:chgData name="Clark, Donald (DDS)" userId="42864752-12a4-4c84-90e8-5078c7a7894f" providerId="ADAL" clId="{42C39477-6F84-4C21-BDF2-5FB494D8103B}" dt="2022-10-28T13:09:32.577" v="12" actId="21"/>
          <ac:spMkLst>
            <pc:docMk/>
            <pc:sldMk cId="828007184" sldId="269"/>
            <ac:spMk id="4" creationId="{A203DC51-1F74-79AB-E138-F62FAEEE1F7A}"/>
          </ac:spMkLst>
        </pc:spChg>
        <pc:spChg chg="add del mod">
          <ac:chgData name="Clark, Donald (DDS)" userId="42864752-12a4-4c84-90e8-5078c7a7894f" providerId="ADAL" clId="{42C39477-6F84-4C21-BDF2-5FB494D8103B}" dt="2022-10-28T13:29:07.899" v="30" actId="21"/>
          <ac:spMkLst>
            <pc:docMk/>
            <pc:sldMk cId="828007184" sldId="269"/>
            <ac:spMk id="5" creationId="{29D02E92-6CD1-9A22-99DA-F8A5E19F9EA8}"/>
          </ac:spMkLst>
        </pc:spChg>
        <pc:spChg chg="add mod">
          <ac:chgData name="Clark, Donald (DDS)" userId="42864752-12a4-4c84-90e8-5078c7a7894f" providerId="ADAL" clId="{42C39477-6F84-4C21-BDF2-5FB494D8103B}" dt="2022-10-28T13:56:25.493" v="512" actId="1076"/>
          <ac:spMkLst>
            <pc:docMk/>
            <pc:sldMk cId="828007184" sldId="269"/>
            <ac:spMk id="6" creationId="{5727B163-44A2-3CF3-E7F2-62AC7DF59742}"/>
          </ac:spMkLst>
        </pc:spChg>
        <pc:spChg chg="mod">
          <ac:chgData name="Clark, Donald (DDS)" userId="42864752-12a4-4c84-90e8-5078c7a7894f" providerId="ADAL" clId="{42C39477-6F84-4C21-BDF2-5FB494D8103B}" dt="2022-10-31T12:35:00.938" v="4766" actId="20577"/>
          <ac:spMkLst>
            <pc:docMk/>
            <pc:sldMk cId="828007184" sldId="269"/>
            <ac:spMk id="7" creationId="{8CB38162-CD18-3088-0883-6A2A6D46101C}"/>
          </ac:spMkLst>
        </pc:spChg>
        <pc:spChg chg="mod">
          <ac:chgData name="Clark, Donald (DDS)" userId="42864752-12a4-4c84-90e8-5078c7a7894f" providerId="ADAL" clId="{42C39477-6F84-4C21-BDF2-5FB494D8103B}" dt="2022-10-31T12:34:33.150" v="4761" actId="1076"/>
          <ac:spMkLst>
            <pc:docMk/>
            <pc:sldMk cId="828007184" sldId="269"/>
            <ac:spMk id="11" creationId="{E7866A26-0B50-315B-C7DF-09829D945563}"/>
          </ac:spMkLst>
        </pc:spChg>
        <pc:picChg chg="mod">
          <ac:chgData name="Clark, Donald (DDS)" userId="42864752-12a4-4c84-90e8-5078c7a7894f" providerId="ADAL" clId="{42C39477-6F84-4C21-BDF2-5FB494D8103B}" dt="2022-10-31T12:34:36.074" v="4762" actId="1076"/>
          <ac:picMkLst>
            <pc:docMk/>
            <pc:sldMk cId="828007184" sldId="269"/>
            <ac:picMk id="2050" creationId="{2D39E73F-278E-E76B-D12E-AD0D85171007}"/>
          </ac:picMkLst>
        </pc:picChg>
      </pc:sldChg>
      <pc:sldChg chg="addSp delSp modSp mod modNotes">
        <pc:chgData name="Clark, Donald (DDS)" userId="42864752-12a4-4c84-90e8-5078c7a7894f" providerId="ADAL" clId="{42C39477-6F84-4C21-BDF2-5FB494D8103B}" dt="2022-10-31T12:41:44.351" v="4851"/>
        <pc:sldMkLst>
          <pc:docMk/>
          <pc:sldMk cId="2191910436" sldId="270"/>
        </pc:sldMkLst>
        <pc:spChg chg="del">
          <ac:chgData name="Clark, Donald (DDS)" userId="42864752-12a4-4c84-90e8-5078c7a7894f" providerId="ADAL" clId="{42C39477-6F84-4C21-BDF2-5FB494D8103B}" dt="2022-10-28T13:09:10.529" v="7" actId="21"/>
          <ac:spMkLst>
            <pc:docMk/>
            <pc:sldMk cId="2191910436" sldId="270"/>
            <ac:spMk id="2" creationId="{A5E61DB2-3A48-7912-EFDF-825B4EAEF7AB}"/>
          </ac:spMkLst>
        </pc:spChg>
        <pc:spChg chg="mod">
          <ac:chgData name="Clark, Donald (DDS)" userId="42864752-12a4-4c84-90e8-5078c7a7894f" providerId="ADAL" clId="{42C39477-6F84-4C21-BDF2-5FB494D8103B}" dt="2022-10-31T11:24:30.372" v="4257" actId="313"/>
          <ac:spMkLst>
            <pc:docMk/>
            <pc:sldMk cId="2191910436" sldId="270"/>
            <ac:spMk id="3" creationId="{EBE8EB90-C62B-7086-C3B6-A36F24F02527}"/>
          </ac:spMkLst>
        </pc:spChg>
        <pc:spChg chg="add del mod">
          <ac:chgData name="Clark, Donald (DDS)" userId="42864752-12a4-4c84-90e8-5078c7a7894f" providerId="ADAL" clId="{42C39477-6F84-4C21-BDF2-5FB494D8103B}" dt="2022-10-28T13:09:12.960" v="8" actId="21"/>
          <ac:spMkLst>
            <pc:docMk/>
            <pc:sldMk cId="2191910436" sldId="270"/>
            <ac:spMk id="6" creationId="{B63A0A0A-6B00-9A31-7379-F62B9AD79E42}"/>
          </ac:spMkLst>
        </pc:spChg>
        <pc:spChg chg="add mod">
          <ac:chgData name="Clark, Donald (DDS)" userId="42864752-12a4-4c84-90e8-5078c7a7894f" providerId="ADAL" clId="{42C39477-6F84-4C21-BDF2-5FB494D8103B}" dt="2022-10-28T13:54:57.874" v="503" actId="1076"/>
          <ac:spMkLst>
            <pc:docMk/>
            <pc:sldMk cId="2191910436" sldId="270"/>
            <ac:spMk id="7" creationId="{84381931-EE3B-D1AD-BBE0-F257F245AF50}"/>
          </ac:spMkLst>
        </pc:spChg>
        <pc:spChg chg="mod">
          <ac:chgData name="Clark, Donald (DDS)" userId="42864752-12a4-4c84-90e8-5078c7a7894f" providerId="ADAL" clId="{42C39477-6F84-4C21-BDF2-5FB494D8103B}" dt="2022-10-28T16:58:07.353" v="1036" actId="1076"/>
          <ac:spMkLst>
            <pc:docMk/>
            <pc:sldMk cId="2191910436" sldId="270"/>
            <ac:spMk id="10" creationId="{D1861493-37CB-91DB-DC8F-D5A80E63E031}"/>
          </ac:spMkLst>
        </pc:spChg>
        <pc:picChg chg="del mod">
          <ac:chgData name="Clark, Donald (DDS)" userId="42864752-12a4-4c84-90e8-5078c7a7894f" providerId="ADAL" clId="{42C39477-6F84-4C21-BDF2-5FB494D8103B}" dt="2022-10-30T15:24:06.964" v="1626" actId="478"/>
          <ac:picMkLst>
            <pc:docMk/>
            <pc:sldMk cId="2191910436" sldId="270"/>
            <ac:picMk id="4" creationId="{D04526B9-2D3F-B4F7-73BB-EE3CF36EC3E7}"/>
          </ac:picMkLst>
        </pc:picChg>
        <pc:picChg chg="add mod">
          <ac:chgData name="Clark, Donald (DDS)" userId="42864752-12a4-4c84-90e8-5078c7a7894f" providerId="ADAL" clId="{42C39477-6F84-4C21-BDF2-5FB494D8103B}" dt="2022-10-30T15:31:50.122" v="2844" actId="962"/>
          <ac:picMkLst>
            <pc:docMk/>
            <pc:sldMk cId="2191910436" sldId="270"/>
            <ac:picMk id="2050" creationId="{61C8494E-E376-171E-CFF0-84B8BB5F35FA}"/>
          </ac:picMkLst>
        </pc:picChg>
      </pc:sldChg>
      <pc:sldChg chg="addSp delSp modSp mod modNotes modNotesTx">
        <pc:chgData name="Clark, Donald (DDS)" userId="42864752-12a4-4c84-90e8-5078c7a7894f" providerId="ADAL" clId="{42C39477-6F84-4C21-BDF2-5FB494D8103B}" dt="2022-10-31T12:41:44.351" v="4851"/>
        <pc:sldMkLst>
          <pc:docMk/>
          <pc:sldMk cId="78965878" sldId="271"/>
        </pc:sldMkLst>
        <pc:spChg chg="del">
          <ac:chgData name="Clark, Donald (DDS)" userId="42864752-12a4-4c84-90e8-5078c7a7894f" providerId="ADAL" clId="{42C39477-6F84-4C21-BDF2-5FB494D8103B}" dt="2022-10-28T13:08:47.257" v="2" actId="21"/>
          <ac:spMkLst>
            <pc:docMk/>
            <pc:sldMk cId="78965878" sldId="271"/>
            <ac:spMk id="2" creationId="{0C83A893-0E04-1BF0-015E-F6E261FFEFE0}"/>
          </ac:spMkLst>
        </pc:spChg>
        <pc:spChg chg="mod">
          <ac:chgData name="Clark, Donald (DDS)" userId="42864752-12a4-4c84-90e8-5078c7a7894f" providerId="ADAL" clId="{42C39477-6F84-4C21-BDF2-5FB494D8103B}" dt="2022-10-31T12:39:57.188" v="4850" actId="20577"/>
          <ac:spMkLst>
            <pc:docMk/>
            <pc:sldMk cId="78965878" sldId="271"/>
            <ac:spMk id="3" creationId="{5D6D6792-2B18-C700-ED3C-EDBC208BA9FB}"/>
          </ac:spMkLst>
        </pc:spChg>
        <pc:spChg chg="add del mod">
          <ac:chgData name="Clark, Donald (DDS)" userId="42864752-12a4-4c84-90e8-5078c7a7894f" providerId="ADAL" clId="{42C39477-6F84-4C21-BDF2-5FB494D8103B}" dt="2022-10-28T13:08:53.223" v="3" actId="21"/>
          <ac:spMkLst>
            <pc:docMk/>
            <pc:sldMk cId="78965878" sldId="271"/>
            <ac:spMk id="5" creationId="{6EEDE165-06D3-8D34-8241-E61F8EF309C6}"/>
          </ac:spMkLst>
        </pc:spChg>
        <pc:spChg chg="add mod">
          <ac:chgData name="Clark, Donald (DDS)" userId="42864752-12a4-4c84-90e8-5078c7a7894f" providerId="ADAL" clId="{42C39477-6F84-4C21-BDF2-5FB494D8103B}" dt="2022-10-30T17:40:54.101" v="4126" actId="20577"/>
          <ac:spMkLst>
            <pc:docMk/>
            <pc:sldMk cId="78965878" sldId="271"/>
            <ac:spMk id="6" creationId="{4B146C2C-0881-B7C2-99B5-6A68D2CF5F66}"/>
          </ac:spMkLst>
        </pc:spChg>
        <pc:picChg chg="add mod">
          <ac:chgData name="Clark, Donald (DDS)" userId="42864752-12a4-4c84-90e8-5078c7a7894f" providerId="ADAL" clId="{42C39477-6F84-4C21-BDF2-5FB494D8103B}" dt="2022-10-30T15:30:47.222" v="2414" actId="962"/>
          <ac:picMkLst>
            <pc:docMk/>
            <pc:sldMk cId="78965878" sldId="271"/>
            <ac:picMk id="1026" creationId="{0CEFAD76-0985-7C7C-0E04-542FA4906EFE}"/>
          </ac:picMkLst>
        </pc:picChg>
      </pc:sldChg>
      <pc:sldChg chg="addSp delSp modSp mod modNotes">
        <pc:chgData name="Clark, Donald (DDS)" userId="42864752-12a4-4c84-90e8-5078c7a7894f" providerId="ADAL" clId="{42C39477-6F84-4C21-BDF2-5FB494D8103B}" dt="2022-10-31T12:41:44.351" v="4851"/>
        <pc:sldMkLst>
          <pc:docMk/>
          <pc:sldMk cId="2966594251" sldId="272"/>
        </pc:sldMkLst>
        <pc:spChg chg="del">
          <ac:chgData name="Clark, Donald (DDS)" userId="42864752-12a4-4c84-90e8-5078c7a7894f" providerId="ADAL" clId="{42C39477-6F84-4C21-BDF2-5FB494D8103B}" dt="2022-10-28T13:09:38.343" v="13" actId="21"/>
          <ac:spMkLst>
            <pc:docMk/>
            <pc:sldMk cId="2966594251" sldId="272"/>
            <ac:spMk id="2" creationId="{A5E61DB2-3A48-7912-EFDF-825B4EAEF7AB}"/>
          </ac:spMkLst>
        </pc:spChg>
        <pc:spChg chg="add del mod">
          <ac:chgData name="Clark, Donald (DDS)" userId="42864752-12a4-4c84-90e8-5078c7a7894f" providerId="ADAL" clId="{42C39477-6F84-4C21-BDF2-5FB494D8103B}" dt="2022-10-28T13:09:41.184" v="14" actId="21"/>
          <ac:spMkLst>
            <pc:docMk/>
            <pc:sldMk cId="2966594251" sldId="272"/>
            <ac:spMk id="4" creationId="{28EF4A6D-39D5-EAA8-4B2E-95FBB794AD31}"/>
          </ac:spMkLst>
        </pc:spChg>
        <pc:spChg chg="add mod">
          <ac:chgData name="Clark, Donald (DDS)" userId="42864752-12a4-4c84-90e8-5078c7a7894f" providerId="ADAL" clId="{42C39477-6F84-4C21-BDF2-5FB494D8103B}" dt="2022-10-28T13:57:14.297" v="518" actId="1076"/>
          <ac:spMkLst>
            <pc:docMk/>
            <pc:sldMk cId="2966594251" sldId="272"/>
            <ac:spMk id="5" creationId="{882435E0-ADBA-D27E-88A4-3F42897E5F39}"/>
          </ac:spMkLst>
        </pc:spChg>
        <pc:spChg chg="mod">
          <ac:chgData name="Clark, Donald (DDS)" userId="42864752-12a4-4c84-90e8-5078c7a7894f" providerId="ADAL" clId="{42C39477-6F84-4C21-BDF2-5FB494D8103B}" dt="2022-10-28T17:00:20.526" v="1042" actId="208"/>
          <ac:spMkLst>
            <pc:docMk/>
            <pc:sldMk cId="2966594251" sldId="272"/>
            <ac:spMk id="7" creationId="{8CB38162-CD18-3088-0883-6A2A6D46101C}"/>
          </ac:spMkLst>
        </pc:spChg>
        <pc:spChg chg="mod">
          <ac:chgData name="Clark, Donald (DDS)" userId="42864752-12a4-4c84-90e8-5078c7a7894f" providerId="ADAL" clId="{42C39477-6F84-4C21-BDF2-5FB494D8103B}" dt="2022-10-31T12:00:46.961" v="4369" actId="20577"/>
          <ac:spMkLst>
            <pc:docMk/>
            <pc:sldMk cId="2966594251" sldId="272"/>
            <ac:spMk id="11" creationId="{E7866A26-0B50-315B-C7DF-09829D945563}"/>
          </ac:spMkLst>
        </pc:spChg>
        <pc:picChg chg="mod">
          <ac:chgData name="Clark, Donald (DDS)" userId="42864752-12a4-4c84-90e8-5078c7a7894f" providerId="ADAL" clId="{42C39477-6F84-4C21-BDF2-5FB494D8103B}" dt="2022-10-30T15:34:16.714" v="3893" actId="962"/>
          <ac:picMkLst>
            <pc:docMk/>
            <pc:sldMk cId="2966594251" sldId="272"/>
            <ac:picMk id="3074" creationId="{941E05B8-87BF-1411-AB40-AC4AB2FD83BE}"/>
          </ac:picMkLst>
        </pc:picChg>
      </pc:sldChg>
      <pc:sldChg chg="addSp delSp modSp mod modNotes">
        <pc:chgData name="Clark, Donald (DDS)" userId="42864752-12a4-4c84-90e8-5078c7a7894f" providerId="ADAL" clId="{42C39477-6F84-4C21-BDF2-5FB494D8103B}" dt="2022-10-31T13:08:18.815" v="4854" actId="20577"/>
        <pc:sldMkLst>
          <pc:docMk/>
          <pc:sldMk cId="988283688" sldId="273"/>
        </pc:sldMkLst>
        <pc:spChg chg="del">
          <ac:chgData name="Clark, Donald (DDS)" userId="42864752-12a4-4c84-90e8-5078c7a7894f" providerId="ADAL" clId="{42C39477-6F84-4C21-BDF2-5FB494D8103B}" dt="2022-10-28T13:08:39.410" v="0" actId="21"/>
          <ac:spMkLst>
            <pc:docMk/>
            <pc:sldMk cId="988283688" sldId="273"/>
            <ac:spMk id="2" creationId="{A5E61DB2-3A48-7912-EFDF-825B4EAEF7AB}"/>
          </ac:spMkLst>
        </pc:spChg>
        <pc:spChg chg="add del mod">
          <ac:chgData name="Clark, Donald (DDS)" userId="42864752-12a4-4c84-90e8-5078c7a7894f" providerId="ADAL" clId="{42C39477-6F84-4C21-BDF2-5FB494D8103B}" dt="2022-10-28T13:08:43.159" v="1" actId="21"/>
          <ac:spMkLst>
            <pc:docMk/>
            <pc:sldMk cId="988283688" sldId="273"/>
            <ac:spMk id="5" creationId="{F2CC5736-2ABE-DB92-F00B-C58AAABDB5EC}"/>
          </ac:spMkLst>
        </pc:spChg>
        <pc:spChg chg="mod">
          <ac:chgData name="Clark, Donald (DDS)" userId="42864752-12a4-4c84-90e8-5078c7a7894f" providerId="ADAL" clId="{42C39477-6F84-4C21-BDF2-5FB494D8103B}" dt="2022-10-31T13:08:18.815" v="4854" actId="20577"/>
          <ac:spMkLst>
            <pc:docMk/>
            <pc:sldMk cId="988283688" sldId="273"/>
            <ac:spMk id="10" creationId="{D1861493-37CB-91DB-DC8F-D5A80E63E031}"/>
          </ac:spMkLst>
        </pc:spChg>
        <pc:picChg chg="mod">
          <ac:chgData name="Clark, Donald (DDS)" userId="42864752-12a4-4c84-90e8-5078c7a7894f" providerId="ADAL" clId="{42C39477-6F84-4C21-BDF2-5FB494D8103B}" dt="2022-10-31T13:07:53.613" v="4852" actId="14100"/>
          <ac:picMkLst>
            <pc:docMk/>
            <pc:sldMk cId="988283688" sldId="273"/>
            <ac:picMk id="4" creationId="{2564A754-C32C-C75F-924E-E170732D25A5}"/>
          </ac:picMkLst>
        </pc:picChg>
        <pc:picChg chg="add mod">
          <ac:chgData name="Clark, Donald (DDS)" userId="42864752-12a4-4c84-90e8-5078c7a7894f" providerId="ADAL" clId="{42C39477-6F84-4C21-BDF2-5FB494D8103B}" dt="2022-10-31T11:55:56.494" v="4274" actId="1076"/>
          <ac:picMkLst>
            <pc:docMk/>
            <pc:sldMk cId="988283688" sldId="273"/>
            <ac:picMk id="6" creationId="{0DEA49B4-4100-28D7-410B-4A88918F0EF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38B261F0-6460-4C95-A8D1-DC00DFDF36D7}" type="datetimeFigureOut">
              <a:rPr lang="en-US" smtClean="0"/>
              <a:t>10/31/2022</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901B3CD1-A1F9-49C8-8D82-624474D8E05D}" type="slidenum">
              <a:rPr lang="en-US" smtClean="0"/>
              <a:t>‹#›</a:t>
            </a:fld>
            <a:endParaRPr lang="en-US"/>
          </a:p>
        </p:txBody>
      </p:sp>
    </p:spTree>
    <p:extLst>
      <p:ext uri="{BB962C8B-B14F-4D97-AF65-F5344CB8AC3E}">
        <p14:creationId xmlns:p14="http://schemas.microsoft.com/office/powerpoint/2010/main" val="736000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r>
              <a:rPr lang="en-US" dirty="0"/>
              <a:t>Setting the stage of defining what Remote Support is</a:t>
            </a:r>
          </a:p>
        </p:txBody>
      </p:sp>
      <p:sp>
        <p:nvSpPr>
          <p:cNvPr id="4" name="Slide Number Placeholder 3"/>
          <p:cNvSpPr>
            <a:spLocks noGrp="1"/>
          </p:cNvSpPr>
          <p:nvPr>
            <p:ph type="sldNum" sz="quarter" idx="5"/>
          </p:nvPr>
        </p:nvSpPr>
        <p:spPr/>
        <p:txBody>
          <a:bodyPr/>
          <a:lstStyle/>
          <a:p>
            <a:fld id="{901B3CD1-A1F9-49C8-8D82-624474D8E05D}" type="slidenum">
              <a:rPr lang="en-US" smtClean="0"/>
              <a:t>1</a:t>
            </a:fld>
            <a:endParaRPr lang="en-US"/>
          </a:p>
        </p:txBody>
      </p:sp>
    </p:spTree>
    <p:extLst>
      <p:ext uri="{BB962C8B-B14F-4D97-AF65-F5344CB8AC3E}">
        <p14:creationId xmlns:p14="http://schemas.microsoft.com/office/powerpoint/2010/main" val="3590932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r>
              <a:rPr lang="en-US" dirty="0"/>
              <a:t>We first wanted to figure out what questions we wanted policy to answer.   Some of the questions were (read out list on slide).   After we give you an overview of this draft, we will ask you the same question.     </a:t>
            </a:r>
          </a:p>
        </p:txBody>
      </p:sp>
      <p:sp>
        <p:nvSpPr>
          <p:cNvPr id="4" name="Slide Number Placeholder 3"/>
          <p:cNvSpPr>
            <a:spLocks noGrp="1"/>
          </p:cNvSpPr>
          <p:nvPr>
            <p:ph type="sldNum" sz="quarter" idx="5"/>
          </p:nvPr>
        </p:nvSpPr>
        <p:spPr/>
        <p:txBody>
          <a:bodyPr/>
          <a:lstStyle/>
          <a:p>
            <a:fld id="{901B3CD1-A1F9-49C8-8D82-624474D8E05D}" type="slidenum">
              <a:rPr lang="en-US" smtClean="0"/>
              <a:t>2</a:t>
            </a:fld>
            <a:endParaRPr lang="en-US"/>
          </a:p>
        </p:txBody>
      </p:sp>
    </p:spTree>
    <p:extLst>
      <p:ext uri="{BB962C8B-B14F-4D97-AF65-F5344CB8AC3E}">
        <p14:creationId xmlns:p14="http://schemas.microsoft.com/office/powerpoint/2010/main" val="2258147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Listing the questions led us to drafting the Remote Support Policy Statement.  The focus of DDA’s policy is to ensure….  </a:t>
            </a:r>
          </a:p>
        </p:txBody>
      </p:sp>
      <p:sp>
        <p:nvSpPr>
          <p:cNvPr id="4" name="Slide Number Placeholder 3"/>
          <p:cNvSpPr>
            <a:spLocks noGrp="1"/>
          </p:cNvSpPr>
          <p:nvPr>
            <p:ph type="sldNum" sz="quarter" idx="5"/>
          </p:nvPr>
        </p:nvSpPr>
        <p:spPr/>
        <p:txBody>
          <a:bodyPr/>
          <a:lstStyle/>
          <a:p>
            <a:fld id="{901B3CD1-A1F9-49C8-8D82-624474D8E05D}" type="slidenum">
              <a:rPr lang="en-US" smtClean="0"/>
              <a:t>3</a:t>
            </a:fld>
            <a:endParaRPr lang="en-US"/>
          </a:p>
        </p:txBody>
      </p:sp>
    </p:spTree>
    <p:extLst>
      <p:ext uri="{BB962C8B-B14F-4D97-AF65-F5344CB8AC3E}">
        <p14:creationId xmlns:p14="http://schemas.microsoft.com/office/powerpoint/2010/main" val="2555100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1B3CD1-A1F9-49C8-8D82-624474D8E05D}" type="slidenum">
              <a:rPr lang="en-US" smtClean="0"/>
              <a:t>4</a:t>
            </a:fld>
            <a:endParaRPr lang="en-US"/>
          </a:p>
        </p:txBody>
      </p:sp>
    </p:spTree>
    <p:extLst>
      <p:ext uri="{BB962C8B-B14F-4D97-AF65-F5344CB8AC3E}">
        <p14:creationId xmlns:p14="http://schemas.microsoft.com/office/powerpoint/2010/main" val="1280512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r>
              <a:rPr lang="en-US" dirty="0"/>
              <a:t>Remote Support Regs via Waiver Renewal specifies:  If the duration of remote supports provided to an individual are greater than or equal to 50% of the approved total support hours a person receives in any calendar month, then the Provider, on-call staff, or person designated in the Individual’s Support Plan (ISP) must make in an in-person check in during the following month.</a:t>
            </a:r>
          </a:p>
        </p:txBody>
      </p:sp>
      <p:sp>
        <p:nvSpPr>
          <p:cNvPr id="4" name="Slide Number Placeholder 3"/>
          <p:cNvSpPr>
            <a:spLocks noGrp="1"/>
          </p:cNvSpPr>
          <p:nvPr>
            <p:ph type="sldNum" sz="quarter" idx="5"/>
          </p:nvPr>
        </p:nvSpPr>
        <p:spPr/>
        <p:txBody>
          <a:bodyPr/>
          <a:lstStyle/>
          <a:p>
            <a:fld id="{901B3CD1-A1F9-49C8-8D82-624474D8E05D}" type="slidenum">
              <a:rPr lang="en-US" smtClean="0"/>
              <a:t>5</a:t>
            </a:fld>
            <a:endParaRPr lang="en-US"/>
          </a:p>
        </p:txBody>
      </p:sp>
    </p:spTree>
    <p:extLst>
      <p:ext uri="{BB962C8B-B14F-4D97-AF65-F5344CB8AC3E}">
        <p14:creationId xmlns:p14="http://schemas.microsoft.com/office/powerpoint/2010/main" val="2293507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1B3CD1-A1F9-49C8-8D82-624474D8E05D}" type="slidenum">
              <a:rPr lang="en-US" smtClean="0"/>
              <a:t>6</a:t>
            </a:fld>
            <a:endParaRPr lang="en-US"/>
          </a:p>
        </p:txBody>
      </p:sp>
    </p:spTree>
    <p:extLst>
      <p:ext uri="{BB962C8B-B14F-4D97-AF65-F5344CB8AC3E}">
        <p14:creationId xmlns:p14="http://schemas.microsoft.com/office/powerpoint/2010/main" val="2940225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pPr defTabSz="924916">
              <a:defRPr/>
            </a:pPr>
            <a:r>
              <a:rPr lang="en-US" dirty="0">
                <a:solidFill>
                  <a:prstClr val="black"/>
                </a:solidFill>
                <a:latin typeface="Calibri" panose="020F0502020204030204"/>
              </a:rPr>
              <a:t>Policy ensures the planning process does not begin with what can remote supports do.  Instead, ensures the persons interests, outcomes, and needs are explored first, followed by if those needs can be met through remote supports. The procedure will elaborate on the steps to be taken by support teams to comply with this standard in the policy </a:t>
            </a:r>
          </a:p>
          <a:p>
            <a:endParaRPr lang="en-US" dirty="0"/>
          </a:p>
        </p:txBody>
      </p:sp>
      <p:sp>
        <p:nvSpPr>
          <p:cNvPr id="4" name="Slide Number Placeholder 3"/>
          <p:cNvSpPr>
            <a:spLocks noGrp="1"/>
          </p:cNvSpPr>
          <p:nvPr>
            <p:ph type="sldNum" sz="quarter" idx="5"/>
          </p:nvPr>
        </p:nvSpPr>
        <p:spPr/>
        <p:txBody>
          <a:bodyPr/>
          <a:lstStyle/>
          <a:p>
            <a:fld id="{901B3CD1-A1F9-49C8-8D82-624474D8E05D}" type="slidenum">
              <a:rPr lang="en-US" smtClean="0"/>
              <a:t>7</a:t>
            </a:fld>
            <a:endParaRPr lang="en-US"/>
          </a:p>
        </p:txBody>
      </p:sp>
    </p:spTree>
    <p:extLst>
      <p:ext uri="{BB962C8B-B14F-4D97-AF65-F5344CB8AC3E}">
        <p14:creationId xmlns:p14="http://schemas.microsoft.com/office/powerpoint/2010/main" val="1348352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r>
              <a:rPr lang="en-US" dirty="0"/>
              <a:t>“DDS Required Trainings”  are a reference to the training requirements that are outlined in detail in the Remote Support Regs via Waiver Renewal.  The Regs specifies professionals delivering RS must complete  that Phase trainings 1-3</a:t>
            </a:r>
          </a:p>
        </p:txBody>
      </p:sp>
      <p:sp>
        <p:nvSpPr>
          <p:cNvPr id="4" name="Slide Number Placeholder 3"/>
          <p:cNvSpPr>
            <a:spLocks noGrp="1"/>
          </p:cNvSpPr>
          <p:nvPr>
            <p:ph type="sldNum" sz="quarter" idx="5"/>
          </p:nvPr>
        </p:nvSpPr>
        <p:spPr/>
        <p:txBody>
          <a:bodyPr/>
          <a:lstStyle/>
          <a:p>
            <a:fld id="{901B3CD1-A1F9-49C8-8D82-624474D8E05D}" type="slidenum">
              <a:rPr lang="en-US" smtClean="0"/>
              <a:t>8</a:t>
            </a:fld>
            <a:endParaRPr lang="en-US"/>
          </a:p>
        </p:txBody>
      </p:sp>
    </p:spTree>
    <p:extLst>
      <p:ext uri="{BB962C8B-B14F-4D97-AF65-F5344CB8AC3E}">
        <p14:creationId xmlns:p14="http://schemas.microsoft.com/office/powerpoint/2010/main" val="39260941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5" name="Rectangle 14"/>
          <p:cNvSpPr/>
          <p:nvPr/>
        </p:nvSpPr>
        <p:spPr>
          <a:xfrm>
            <a:off x="0" y="749582"/>
            <a:ext cx="13004800" cy="6565618"/>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20"/>
          </a:p>
        </p:txBody>
      </p:sp>
      <p:sp>
        <p:nvSpPr>
          <p:cNvPr id="16" name="Oval 15"/>
          <p:cNvSpPr/>
          <p:nvPr/>
        </p:nvSpPr>
        <p:spPr>
          <a:xfrm rot="1112321">
            <a:off x="-1544415" y="-1830886"/>
            <a:ext cx="18002132" cy="553215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20"/>
          </a:p>
        </p:txBody>
      </p:sp>
      <p:pic>
        <p:nvPicPr>
          <p:cNvPr id="12" name="Picture 11" descr="14160DDSS_logo_DDSfinal.png"/>
          <p:cNvPicPr>
            <a:picLocks noChangeAspect="1"/>
          </p:cNvPicPr>
          <p:nvPr/>
        </p:nvPicPr>
        <p:blipFill>
          <a:blip r:embed="rId2"/>
          <a:stretch>
            <a:fillRect/>
          </a:stretch>
        </p:blipFill>
        <p:spPr>
          <a:xfrm>
            <a:off x="10653551" y="519161"/>
            <a:ext cx="1767097" cy="1635383"/>
          </a:xfrm>
          <a:prstGeom prst="rect">
            <a:avLst/>
          </a:prstGeom>
        </p:spPr>
      </p:pic>
      <p:sp>
        <p:nvSpPr>
          <p:cNvPr id="13" name="Rectangle 12"/>
          <p:cNvSpPr/>
          <p:nvPr/>
        </p:nvSpPr>
        <p:spPr>
          <a:xfrm>
            <a:off x="10252300" y="0"/>
            <a:ext cx="2765505" cy="313773"/>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20"/>
          </a:p>
        </p:txBody>
      </p:sp>
      <p:sp>
        <p:nvSpPr>
          <p:cNvPr id="14" name="Rectangle 13"/>
          <p:cNvSpPr/>
          <p:nvPr/>
        </p:nvSpPr>
        <p:spPr>
          <a:xfrm>
            <a:off x="0" y="0"/>
            <a:ext cx="10252299" cy="313773"/>
          </a:xfrm>
          <a:prstGeom prst="rect">
            <a:avLst/>
          </a:prstGeom>
          <a:solidFill>
            <a:srgbClr val="011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20"/>
          </a:p>
        </p:txBody>
      </p:sp>
    </p:spTree>
    <p:extLst>
      <p:ext uri="{BB962C8B-B14F-4D97-AF65-F5344CB8AC3E}">
        <p14:creationId xmlns:p14="http://schemas.microsoft.com/office/powerpoint/2010/main" val="1696242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9" name="Text Placeholder 3"/>
          <p:cNvSpPr>
            <a:spLocks noGrp="1"/>
          </p:cNvSpPr>
          <p:nvPr>
            <p:ph type="body" sz="half" idx="2"/>
          </p:nvPr>
        </p:nvSpPr>
        <p:spPr>
          <a:xfrm>
            <a:off x="1300480" y="3332480"/>
            <a:ext cx="10403840" cy="3088640"/>
          </a:xfrm>
          <a:prstGeom prst="rect">
            <a:avLst/>
          </a:prstGeom>
        </p:spPr>
        <p:txBody>
          <a:bodyPr lIns="0" tIns="0" rIns="0" bIns="0"/>
          <a:lstStyle>
            <a:lvl1pPr marL="0" indent="0">
              <a:lnSpc>
                <a:spcPts val="2560"/>
              </a:lnSpc>
              <a:buNone/>
              <a:defRPr sz="3413" b="0" i="0">
                <a:latin typeface="Gill Sans Std Light"/>
                <a:cs typeface="Gill Sans Std Light"/>
              </a:defRPr>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en-US"/>
              <a:t>Click to edit Master text styles</a:t>
            </a:r>
          </a:p>
        </p:txBody>
      </p:sp>
      <p:sp>
        <p:nvSpPr>
          <p:cNvPr id="13" name="Title 1"/>
          <p:cNvSpPr>
            <a:spLocks noGrp="1"/>
          </p:cNvSpPr>
          <p:nvPr>
            <p:ph type="title" hasCustomPrompt="1"/>
          </p:nvPr>
        </p:nvSpPr>
        <p:spPr>
          <a:xfrm>
            <a:off x="1300480" y="812800"/>
            <a:ext cx="10403840" cy="1219200"/>
          </a:xfrm>
          <a:prstGeom prst="rect">
            <a:avLst/>
          </a:prstGeom>
        </p:spPr>
        <p:txBody>
          <a:bodyPr lIns="0" tIns="0" rIns="0" bIns="0" anchor="t"/>
          <a:lstStyle>
            <a:lvl1pPr algn="l">
              <a:lnSpc>
                <a:spcPts val="5227"/>
              </a:lnSpc>
              <a:defRPr sz="5120" b="0" i="0">
                <a:solidFill>
                  <a:srgbClr val="C4004F"/>
                </a:solidFill>
                <a:latin typeface="Gill Sans Std Light"/>
                <a:cs typeface="Gill Sans Std Light"/>
              </a:defRPr>
            </a:lvl1pPr>
          </a:lstStyle>
          <a:p>
            <a:r>
              <a:rPr lang="en-US" dirty="0"/>
              <a:t>Slide Headline 1</a:t>
            </a:r>
            <a:br>
              <a:rPr lang="en-US" dirty="0"/>
            </a:br>
            <a:r>
              <a:rPr lang="en-US" dirty="0"/>
              <a:t>Slide Headline 2</a:t>
            </a:r>
          </a:p>
        </p:txBody>
      </p:sp>
      <p:sp>
        <p:nvSpPr>
          <p:cNvPr id="14" name="Subtitle 2"/>
          <p:cNvSpPr>
            <a:spLocks noGrp="1"/>
          </p:cNvSpPr>
          <p:nvPr>
            <p:ph type="subTitle" idx="1" hasCustomPrompt="1"/>
          </p:nvPr>
        </p:nvSpPr>
        <p:spPr>
          <a:xfrm>
            <a:off x="1300480" y="2519680"/>
            <a:ext cx="10403840" cy="48768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87695" indent="0" algn="ctr">
              <a:buNone/>
              <a:defRPr>
                <a:solidFill>
                  <a:schemeClr val="tx1">
                    <a:tint val="75000"/>
                  </a:schemeClr>
                </a:solidFill>
              </a:defRPr>
            </a:lvl2pPr>
            <a:lvl3pPr marL="975390" indent="0" algn="ctr">
              <a:buNone/>
              <a:defRPr>
                <a:solidFill>
                  <a:schemeClr val="tx1">
                    <a:tint val="75000"/>
                  </a:schemeClr>
                </a:solidFill>
              </a:defRPr>
            </a:lvl3pPr>
            <a:lvl4pPr marL="1463086" indent="0" algn="ctr">
              <a:buNone/>
              <a:defRPr>
                <a:solidFill>
                  <a:schemeClr val="tx1">
                    <a:tint val="75000"/>
                  </a:schemeClr>
                </a:solidFill>
              </a:defRPr>
            </a:lvl4pPr>
            <a:lvl5pPr marL="1950781" indent="0" algn="ctr">
              <a:buNone/>
              <a:defRPr>
                <a:solidFill>
                  <a:schemeClr val="tx1">
                    <a:tint val="75000"/>
                  </a:schemeClr>
                </a:solidFill>
              </a:defRPr>
            </a:lvl5pPr>
            <a:lvl6pPr marL="2438476" indent="0" algn="ctr">
              <a:buNone/>
              <a:defRPr>
                <a:solidFill>
                  <a:schemeClr val="tx1">
                    <a:tint val="75000"/>
                  </a:schemeClr>
                </a:solidFill>
              </a:defRPr>
            </a:lvl6pPr>
            <a:lvl7pPr marL="2926171" indent="0" algn="ctr">
              <a:buNone/>
              <a:defRPr>
                <a:solidFill>
                  <a:schemeClr val="tx1">
                    <a:tint val="75000"/>
                  </a:schemeClr>
                </a:solidFill>
              </a:defRPr>
            </a:lvl7pPr>
            <a:lvl8pPr marL="3413867" indent="0" algn="ctr">
              <a:buNone/>
              <a:defRPr>
                <a:solidFill>
                  <a:schemeClr val="tx1">
                    <a:tint val="75000"/>
                  </a:schemeClr>
                </a:solidFill>
              </a:defRPr>
            </a:lvl8pPr>
            <a:lvl9pPr marL="3901562" indent="0" algn="ctr">
              <a:buNone/>
              <a:defRPr>
                <a:solidFill>
                  <a:schemeClr val="tx1">
                    <a:tint val="75000"/>
                  </a:schemeClr>
                </a:solidFill>
              </a:defRPr>
            </a:lvl9pPr>
          </a:lstStyle>
          <a:p>
            <a:r>
              <a:rPr lang="en-US" dirty="0"/>
              <a:t>Slide Subhead</a:t>
            </a:r>
          </a:p>
        </p:txBody>
      </p:sp>
      <p:sp>
        <p:nvSpPr>
          <p:cNvPr id="15" name="Date Placeholder 2"/>
          <p:cNvSpPr>
            <a:spLocks noGrp="1"/>
          </p:cNvSpPr>
          <p:nvPr>
            <p:ph type="dt" sz="half" idx="10"/>
          </p:nvPr>
        </p:nvSpPr>
        <p:spPr>
          <a:xfrm>
            <a:off x="650240" y="6780107"/>
            <a:ext cx="3034453" cy="389467"/>
          </a:xfrm>
          <a:prstGeom prst="rect">
            <a:avLst/>
          </a:prstGeom>
        </p:spPr>
        <p:txBody>
          <a:bodyPr/>
          <a:lstStyle>
            <a:lvl1pPr>
              <a:defRPr sz="1493">
                <a:latin typeface="Gill Sans Std Light"/>
              </a:defRPr>
            </a:lvl1pPr>
          </a:lstStyle>
          <a:p>
            <a:fld id="{1D8BD707-D9CF-40AE-B4C6-C98DA3205C09}" type="datetimeFigureOut">
              <a:rPr lang="en-US" smtClean="0"/>
              <a:pPr/>
              <a:t>10/31/2022</a:t>
            </a:fld>
            <a:endParaRPr lang="en-US"/>
          </a:p>
        </p:txBody>
      </p:sp>
      <p:sp>
        <p:nvSpPr>
          <p:cNvPr id="16" name="Footer Placeholder 3"/>
          <p:cNvSpPr>
            <a:spLocks noGrp="1"/>
          </p:cNvSpPr>
          <p:nvPr>
            <p:ph type="ftr" sz="quarter" idx="11"/>
          </p:nvPr>
        </p:nvSpPr>
        <p:spPr>
          <a:xfrm>
            <a:off x="4443307" y="6780107"/>
            <a:ext cx="4118187" cy="389467"/>
          </a:xfrm>
          <a:prstGeom prst="rect">
            <a:avLst/>
          </a:prstGeom>
        </p:spPr>
        <p:txBody>
          <a:bodyPr/>
          <a:lstStyle>
            <a:lvl1pPr>
              <a:defRPr sz="1493">
                <a:latin typeface="Gill Sans Std Light"/>
              </a:defRPr>
            </a:lvl1pPr>
          </a:lstStyle>
          <a:p>
            <a:endParaRPr lang="en-US"/>
          </a:p>
        </p:txBody>
      </p:sp>
      <p:sp>
        <p:nvSpPr>
          <p:cNvPr id="17" name="Slide Number Placeholder 4"/>
          <p:cNvSpPr>
            <a:spLocks noGrp="1"/>
          </p:cNvSpPr>
          <p:nvPr>
            <p:ph type="sldNum" sz="quarter" idx="12"/>
          </p:nvPr>
        </p:nvSpPr>
        <p:spPr>
          <a:xfrm>
            <a:off x="9320107" y="6780107"/>
            <a:ext cx="3034453" cy="389467"/>
          </a:xfrm>
          <a:prstGeom prst="rect">
            <a:avLst/>
          </a:prstGeom>
        </p:spPr>
        <p:txBody>
          <a:bodyPr/>
          <a:lstStyle>
            <a:lvl1pPr algn="r">
              <a:defRPr sz="1493">
                <a:latin typeface="Gill Sans Std Ligh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526246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0480" y="3473753"/>
            <a:ext cx="11054080" cy="3060821"/>
          </a:xfrm>
          <a:prstGeom prst="rect">
            <a:avLst/>
          </a:prstGeom>
        </p:spPr>
        <p:txBody>
          <a:bodyPr/>
          <a:lstStyle>
            <a:lvl1pPr>
              <a:buClr>
                <a:srgbClr val="C40033"/>
              </a:buClr>
              <a:defRPr>
                <a:latin typeface="Gill Sans Std Light"/>
              </a:defRPr>
            </a:lvl1pPr>
            <a:lvl2pPr>
              <a:buClr>
                <a:srgbClr val="C40033"/>
              </a:buClr>
              <a:defRPr>
                <a:latin typeface="Gill Sans Std Light"/>
              </a:defRPr>
            </a:lvl2pPr>
            <a:lvl3pPr>
              <a:buClr>
                <a:srgbClr val="C40033"/>
              </a:buClr>
              <a:defRPr>
                <a:latin typeface="Gill Sans Std Light"/>
              </a:defRPr>
            </a:lvl3pPr>
            <a:lvl4pPr>
              <a:buClr>
                <a:srgbClr val="C40033"/>
              </a:buClr>
              <a:defRPr>
                <a:latin typeface="Gill Sans Std Light"/>
              </a:defRPr>
            </a:lvl4pPr>
            <a:lvl5pPr>
              <a:buClr>
                <a:srgbClr val="C40033"/>
              </a:buClr>
              <a:defRPr>
                <a:latin typeface="Gill Sans Std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hasCustomPrompt="1"/>
          </p:nvPr>
        </p:nvSpPr>
        <p:spPr>
          <a:xfrm>
            <a:off x="1300480" y="812800"/>
            <a:ext cx="10403840" cy="1219200"/>
          </a:xfrm>
          <a:prstGeom prst="rect">
            <a:avLst/>
          </a:prstGeom>
        </p:spPr>
        <p:txBody>
          <a:bodyPr lIns="0" tIns="0" rIns="0" bIns="0" anchor="t"/>
          <a:lstStyle>
            <a:lvl1pPr algn="l">
              <a:lnSpc>
                <a:spcPts val="5227"/>
              </a:lnSpc>
              <a:defRPr sz="5120" b="0" i="0">
                <a:solidFill>
                  <a:srgbClr val="C4004F"/>
                </a:solidFill>
                <a:latin typeface="Gill Sans Std Light"/>
                <a:cs typeface="Gill Sans Std Light"/>
              </a:defRPr>
            </a:lvl1pPr>
          </a:lstStyle>
          <a:p>
            <a:r>
              <a:rPr lang="en-US" dirty="0"/>
              <a:t>Slide Headline 1</a:t>
            </a:r>
            <a:br>
              <a:rPr lang="en-US" dirty="0"/>
            </a:br>
            <a:r>
              <a:rPr lang="en-US" dirty="0"/>
              <a:t>Slide Headline 2</a:t>
            </a:r>
          </a:p>
        </p:txBody>
      </p:sp>
      <p:sp>
        <p:nvSpPr>
          <p:cNvPr id="11" name="Subtitle 2"/>
          <p:cNvSpPr>
            <a:spLocks noGrp="1"/>
          </p:cNvSpPr>
          <p:nvPr>
            <p:ph type="subTitle" idx="13" hasCustomPrompt="1"/>
          </p:nvPr>
        </p:nvSpPr>
        <p:spPr>
          <a:xfrm>
            <a:off x="1300480" y="2519680"/>
            <a:ext cx="10403840" cy="48768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87695" indent="0" algn="ctr">
              <a:buNone/>
              <a:defRPr>
                <a:solidFill>
                  <a:schemeClr val="tx1">
                    <a:tint val="75000"/>
                  </a:schemeClr>
                </a:solidFill>
              </a:defRPr>
            </a:lvl2pPr>
            <a:lvl3pPr marL="975390" indent="0" algn="ctr">
              <a:buNone/>
              <a:defRPr>
                <a:solidFill>
                  <a:schemeClr val="tx1">
                    <a:tint val="75000"/>
                  </a:schemeClr>
                </a:solidFill>
              </a:defRPr>
            </a:lvl3pPr>
            <a:lvl4pPr marL="1463086" indent="0" algn="ctr">
              <a:buNone/>
              <a:defRPr>
                <a:solidFill>
                  <a:schemeClr val="tx1">
                    <a:tint val="75000"/>
                  </a:schemeClr>
                </a:solidFill>
              </a:defRPr>
            </a:lvl4pPr>
            <a:lvl5pPr marL="1950781" indent="0" algn="ctr">
              <a:buNone/>
              <a:defRPr>
                <a:solidFill>
                  <a:schemeClr val="tx1">
                    <a:tint val="75000"/>
                  </a:schemeClr>
                </a:solidFill>
              </a:defRPr>
            </a:lvl5pPr>
            <a:lvl6pPr marL="2438476" indent="0" algn="ctr">
              <a:buNone/>
              <a:defRPr>
                <a:solidFill>
                  <a:schemeClr val="tx1">
                    <a:tint val="75000"/>
                  </a:schemeClr>
                </a:solidFill>
              </a:defRPr>
            </a:lvl6pPr>
            <a:lvl7pPr marL="2926171" indent="0" algn="ctr">
              <a:buNone/>
              <a:defRPr>
                <a:solidFill>
                  <a:schemeClr val="tx1">
                    <a:tint val="75000"/>
                  </a:schemeClr>
                </a:solidFill>
              </a:defRPr>
            </a:lvl7pPr>
            <a:lvl8pPr marL="3413867" indent="0" algn="ctr">
              <a:buNone/>
              <a:defRPr>
                <a:solidFill>
                  <a:schemeClr val="tx1">
                    <a:tint val="75000"/>
                  </a:schemeClr>
                </a:solidFill>
              </a:defRPr>
            </a:lvl8pPr>
            <a:lvl9pPr marL="3901562" indent="0" algn="ctr">
              <a:buNone/>
              <a:defRPr>
                <a:solidFill>
                  <a:schemeClr val="tx1">
                    <a:tint val="75000"/>
                  </a:schemeClr>
                </a:solidFill>
              </a:defRPr>
            </a:lvl9pPr>
          </a:lstStyle>
          <a:p>
            <a:r>
              <a:rPr lang="en-US" dirty="0"/>
              <a:t>Slide Subhead</a:t>
            </a:r>
          </a:p>
        </p:txBody>
      </p:sp>
      <p:sp>
        <p:nvSpPr>
          <p:cNvPr id="12" name="Date Placeholder 2"/>
          <p:cNvSpPr>
            <a:spLocks noGrp="1"/>
          </p:cNvSpPr>
          <p:nvPr>
            <p:ph type="dt" sz="half" idx="10"/>
          </p:nvPr>
        </p:nvSpPr>
        <p:spPr>
          <a:xfrm>
            <a:off x="650240" y="6780107"/>
            <a:ext cx="3034453" cy="389467"/>
          </a:xfrm>
          <a:prstGeom prst="rect">
            <a:avLst/>
          </a:prstGeom>
        </p:spPr>
        <p:txBody>
          <a:bodyPr/>
          <a:lstStyle>
            <a:lvl1pPr>
              <a:defRPr sz="1493">
                <a:latin typeface="Gill Sans Std Light"/>
              </a:defRPr>
            </a:lvl1pPr>
          </a:lstStyle>
          <a:p>
            <a:fld id="{1D8BD707-D9CF-40AE-B4C6-C98DA3205C09}" type="datetimeFigureOut">
              <a:rPr lang="en-US" smtClean="0"/>
              <a:pPr/>
              <a:t>10/31/2022</a:t>
            </a:fld>
            <a:endParaRPr lang="en-US"/>
          </a:p>
        </p:txBody>
      </p:sp>
      <p:sp>
        <p:nvSpPr>
          <p:cNvPr id="13" name="Footer Placeholder 3"/>
          <p:cNvSpPr>
            <a:spLocks noGrp="1"/>
          </p:cNvSpPr>
          <p:nvPr>
            <p:ph type="ftr" sz="quarter" idx="11"/>
          </p:nvPr>
        </p:nvSpPr>
        <p:spPr>
          <a:xfrm>
            <a:off x="4443307" y="6780107"/>
            <a:ext cx="4118187" cy="389467"/>
          </a:xfrm>
          <a:prstGeom prst="rect">
            <a:avLst/>
          </a:prstGeom>
        </p:spPr>
        <p:txBody>
          <a:bodyPr/>
          <a:lstStyle>
            <a:lvl1pPr>
              <a:defRPr sz="1493">
                <a:latin typeface="Gill Sans Std Light"/>
              </a:defRPr>
            </a:lvl1pPr>
          </a:lstStyle>
          <a:p>
            <a:endParaRPr lang="en-US"/>
          </a:p>
        </p:txBody>
      </p:sp>
      <p:sp>
        <p:nvSpPr>
          <p:cNvPr id="14" name="Slide Number Placeholder 4"/>
          <p:cNvSpPr>
            <a:spLocks noGrp="1"/>
          </p:cNvSpPr>
          <p:nvPr>
            <p:ph type="sldNum" sz="quarter" idx="12"/>
          </p:nvPr>
        </p:nvSpPr>
        <p:spPr>
          <a:xfrm>
            <a:off x="9320107" y="6780107"/>
            <a:ext cx="3034453" cy="389467"/>
          </a:xfrm>
          <a:prstGeom prst="rect">
            <a:avLst/>
          </a:prstGeom>
        </p:spPr>
        <p:txBody>
          <a:bodyPr/>
          <a:lstStyle>
            <a:lvl1pPr algn="r">
              <a:defRPr sz="1493">
                <a:latin typeface="Gill Sans Std Ligh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801500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300480" y="2448893"/>
            <a:ext cx="5093547" cy="4085681"/>
          </a:xfrm>
          <a:prstGeom prst="rect">
            <a:avLst/>
          </a:prstGeom>
        </p:spPr>
        <p:txBody>
          <a:bodyPr/>
          <a:lstStyle>
            <a:lvl1pPr>
              <a:buClr>
                <a:srgbClr val="C40033"/>
              </a:buClr>
              <a:defRPr sz="2987">
                <a:latin typeface="Gill Sans Std Light"/>
              </a:defRPr>
            </a:lvl1pPr>
            <a:lvl2pPr>
              <a:buClr>
                <a:srgbClr val="C40033"/>
              </a:buClr>
              <a:defRPr sz="2560">
                <a:latin typeface="Gill Sans Std Light"/>
              </a:defRPr>
            </a:lvl2pPr>
            <a:lvl3pPr>
              <a:buClr>
                <a:srgbClr val="C40033"/>
              </a:buClr>
              <a:defRPr sz="2133">
                <a:latin typeface="Gill Sans Std Light"/>
              </a:defRPr>
            </a:lvl3pPr>
            <a:lvl4pPr>
              <a:buClr>
                <a:srgbClr val="C40033"/>
              </a:buClr>
              <a:defRPr sz="1920">
                <a:latin typeface="Gill Sans Std Light"/>
              </a:defRPr>
            </a:lvl4pPr>
            <a:lvl5pPr>
              <a:buClr>
                <a:srgbClr val="C40033"/>
              </a:buClr>
              <a:defRPr sz="1920">
                <a:latin typeface="Gill Sans Std Light"/>
              </a:defRPr>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10773" y="2448893"/>
            <a:ext cx="5093547" cy="4085681"/>
          </a:xfrm>
          <a:prstGeom prst="rect">
            <a:avLst/>
          </a:prstGeom>
        </p:spPr>
        <p:txBody>
          <a:bodyPr/>
          <a:lstStyle>
            <a:lvl1pPr>
              <a:buClr>
                <a:srgbClr val="C40033"/>
              </a:buClr>
              <a:defRPr sz="2987">
                <a:latin typeface="Gill Sans Std Light"/>
              </a:defRPr>
            </a:lvl1pPr>
            <a:lvl2pPr>
              <a:buClr>
                <a:srgbClr val="C40033"/>
              </a:buClr>
              <a:defRPr sz="2560">
                <a:latin typeface="Gill Sans Std Light"/>
              </a:defRPr>
            </a:lvl2pPr>
            <a:lvl3pPr>
              <a:buClr>
                <a:srgbClr val="C40033"/>
              </a:buClr>
              <a:defRPr sz="2133">
                <a:latin typeface="Gill Sans Std Light"/>
              </a:defRPr>
            </a:lvl3pPr>
            <a:lvl4pPr>
              <a:buClr>
                <a:srgbClr val="C40033"/>
              </a:buClr>
              <a:defRPr sz="1920">
                <a:latin typeface="Gill Sans Std Light"/>
              </a:defRPr>
            </a:lvl4pPr>
            <a:lvl5pPr>
              <a:buClr>
                <a:srgbClr val="C40033"/>
              </a:buClr>
              <a:defRPr sz="1920">
                <a:latin typeface="Gill Sans Std Light"/>
              </a:defRPr>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hasCustomPrompt="1"/>
          </p:nvPr>
        </p:nvSpPr>
        <p:spPr>
          <a:xfrm>
            <a:off x="1300480" y="812800"/>
            <a:ext cx="10403840" cy="1219200"/>
          </a:xfrm>
          <a:prstGeom prst="rect">
            <a:avLst/>
          </a:prstGeom>
        </p:spPr>
        <p:txBody>
          <a:bodyPr lIns="0" tIns="0" rIns="0" bIns="0" anchor="t"/>
          <a:lstStyle>
            <a:lvl1pPr algn="l">
              <a:lnSpc>
                <a:spcPts val="5227"/>
              </a:lnSpc>
              <a:defRPr sz="5120" b="0" i="0">
                <a:solidFill>
                  <a:srgbClr val="C4004F"/>
                </a:solidFill>
                <a:latin typeface="Gill Sans Std Light"/>
                <a:cs typeface="Gill Sans Std Light"/>
              </a:defRPr>
            </a:lvl1pPr>
          </a:lstStyle>
          <a:p>
            <a:r>
              <a:rPr lang="en-US" dirty="0"/>
              <a:t>Slide Headline 1</a:t>
            </a:r>
            <a:br>
              <a:rPr lang="en-US" dirty="0"/>
            </a:br>
            <a:r>
              <a:rPr lang="en-US" dirty="0"/>
              <a:t>Slide Headline 2</a:t>
            </a:r>
          </a:p>
        </p:txBody>
      </p:sp>
      <p:sp>
        <p:nvSpPr>
          <p:cNvPr id="9" name="Date Placeholder 2"/>
          <p:cNvSpPr>
            <a:spLocks noGrp="1"/>
          </p:cNvSpPr>
          <p:nvPr>
            <p:ph type="dt" sz="half" idx="10"/>
          </p:nvPr>
        </p:nvSpPr>
        <p:spPr>
          <a:xfrm>
            <a:off x="650240" y="6780107"/>
            <a:ext cx="3034453" cy="389467"/>
          </a:xfrm>
          <a:prstGeom prst="rect">
            <a:avLst/>
          </a:prstGeom>
        </p:spPr>
        <p:txBody>
          <a:bodyPr/>
          <a:lstStyle>
            <a:lvl1pPr>
              <a:defRPr sz="1493">
                <a:latin typeface="Gill Sans Std Light"/>
              </a:defRPr>
            </a:lvl1pPr>
          </a:lstStyle>
          <a:p>
            <a:fld id="{1D8BD707-D9CF-40AE-B4C6-C98DA3205C09}" type="datetimeFigureOut">
              <a:rPr lang="en-US" smtClean="0"/>
              <a:pPr/>
              <a:t>10/31/2022</a:t>
            </a:fld>
            <a:endParaRPr lang="en-US"/>
          </a:p>
        </p:txBody>
      </p:sp>
      <p:sp>
        <p:nvSpPr>
          <p:cNvPr id="10" name="Footer Placeholder 3"/>
          <p:cNvSpPr>
            <a:spLocks noGrp="1"/>
          </p:cNvSpPr>
          <p:nvPr>
            <p:ph type="ftr" sz="quarter" idx="11"/>
          </p:nvPr>
        </p:nvSpPr>
        <p:spPr>
          <a:xfrm>
            <a:off x="4443307" y="6780107"/>
            <a:ext cx="4118187" cy="389467"/>
          </a:xfrm>
          <a:prstGeom prst="rect">
            <a:avLst/>
          </a:prstGeom>
        </p:spPr>
        <p:txBody>
          <a:bodyPr/>
          <a:lstStyle>
            <a:lvl1pPr>
              <a:defRPr sz="1493">
                <a:latin typeface="Gill Sans Std Light"/>
              </a:defRPr>
            </a:lvl1pPr>
          </a:lstStyle>
          <a:p>
            <a:endParaRPr lang="en-US"/>
          </a:p>
        </p:txBody>
      </p:sp>
      <p:sp>
        <p:nvSpPr>
          <p:cNvPr id="11" name="Slide Number Placeholder 4"/>
          <p:cNvSpPr>
            <a:spLocks noGrp="1"/>
          </p:cNvSpPr>
          <p:nvPr>
            <p:ph type="sldNum" sz="quarter" idx="12"/>
          </p:nvPr>
        </p:nvSpPr>
        <p:spPr>
          <a:xfrm>
            <a:off x="9320107" y="6780107"/>
            <a:ext cx="3034453" cy="389467"/>
          </a:xfrm>
          <a:prstGeom prst="rect">
            <a:avLst/>
          </a:prstGeom>
        </p:spPr>
        <p:txBody>
          <a:bodyPr/>
          <a:lstStyle>
            <a:lvl1pPr algn="r">
              <a:defRPr sz="1493">
                <a:latin typeface="Gill Sans Std Ligh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93790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300480" y="2374360"/>
            <a:ext cx="5095805" cy="682413"/>
          </a:xfrm>
          <a:prstGeom prst="rect">
            <a:avLst/>
          </a:prstGeom>
        </p:spPr>
        <p:txBody>
          <a:bodyPr anchor="b"/>
          <a:lstStyle>
            <a:lvl1pPr marL="0" indent="0">
              <a:buNone/>
              <a:defRPr sz="2987" b="0" i="0">
                <a:solidFill>
                  <a:srgbClr val="011F4F"/>
                </a:solidFill>
                <a:latin typeface="Gill Sans Std Bold"/>
                <a:cs typeface="Gill Sans Std Bold"/>
              </a:defRPr>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r>
              <a:rPr lang="en-US" dirty="0"/>
              <a:t>Slide Subhead</a:t>
            </a:r>
          </a:p>
        </p:txBody>
      </p:sp>
      <p:sp>
        <p:nvSpPr>
          <p:cNvPr id="4" name="Content Placeholder 3"/>
          <p:cNvSpPr>
            <a:spLocks noGrp="1"/>
          </p:cNvSpPr>
          <p:nvPr>
            <p:ph sz="half" idx="2"/>
          </p:nvPr>
        </p:nvSpPr>
        <p:spPr>
          <a:xfrm>
            <a:off x="1300480" y="3056774"/>
            <a:ext cx="5095805" cy="3477799"/>
          </a:xfrm>
          <a:prstGeom prst="rect">
            <a:avLst/>
          </a:prstGeom>
        </p:spPr>
        <p:txBody>
          <a:bodyPr/>
          <a:lstStyle>
            <a:lvl1pPr>
              <a:buClr>
                <a:srgbClr val="C40033"/>
              </a:buClr>
              <a:defRPr sz="2560">
                <a:latin typeface="Gill Sans Std Light"/>
              </a:defRPr>
            </a:lvl1pPr>
            <a:lvl2pPr>
              <a:buClr>
                <a:srgbClr val="C40033"/>
              </a:buClr>
              <a:defRPr sz="2133">
                <a:latin typeface="Gill Sans Std Light"/>
              </a:defRPr>
            </a:lvl2pPr>
            <a:lvl3pPr>
              <a:buClr>
                <a:srgbClr val="C40033"/>
              </a:buClr>
              <a:defRPr sz="1920">
                <a:latin typeface="Gill Sans Std Light"/>
              </a:defRPr>
            </a:lvl3pPr>
            <a:lvl4pPr>
              <a:buClr>
                <a:srgbClr val="C40033"/>
              </a:buClr>
              <a:defRPr sz="1707">
                <a:latin typeface="Gill Sans Std Light"/>
              </a:defRPr>
            </a:lvl4pPr>
            <a:lvl5pPr>
              <a:buClr>
                <a:srgbClr val="C40033"/>
              </a:buClr>
              <a:defRPr sz="1707">
                <a:latin typeface="Gill Sans Std Light"/>
              </a:defRPr>
            </a:lvl5pPr>
            <a:lvl6pPr>
              <a:defRPr sz="1707"/>
            </a:lvl6pPr>
            <a:lvl7pPr>
              <a:defRPr sz="1707"/>
            </a:lvl7pPr>
            <a:lvl8pPr>
              <a:defRPr sz="1707"/>
            </a:lvl8pPr>
            <a:lvl9pPr>
              <a:defRPr sz="17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606259" y="2374360"/>
            <a:ext cx="5098062" cy="682413"/>
          </a:xfrm>
          <a:prstGeom prst="rect">
            <a:avLst/>
          </a:prstGeom>
        </p:spPr>
        <p:txBody>
          <a:bodyPr anchor="b"/>
          <a:lstStyle>
            <a:lvl1pPr marL="0" indent="0">
              <a:buNone/>
              <a:defRPr sz="2987" b="0" i="0">
                <a:solidFill>
                  <a:srgbClr val="011F4F"/>
                </a:solidFill>
                <a:latin typeface="Gill Sans Std Bold"/>
                <a:cs typeface="Gill Sans Std Bold"/>
              </a:defRPr>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r>
              <a:rPr lang="en-US" dirty="0"/>
              <a:t>Slide Subhead</a:t>
            </a:r>
          </a:p>
        </p:txBody>
      </p:sp>
      <p:sp>
        <p:nvSpPr>
          <p:cNvPr id="6" name="Content Placeholder 5"/>
          <p:cNvSpPr>
            <a:spLocks noGrp="1"/>
          </p:cNvSpPr>
          <p:nvPr>
            <p:ph sz="quarter" idx="4"/>
          </p:nvPr>
        </p:nvSpPr>
        <p:spPr>
          <a:xfrm>
            <a:off x="6606259" y="3056773"/>
            <a:ext cx="5098062" cy="3477801"/>
          </a:xfrm>
          <a:prstGeom prst="rect">
            <a:avLst/>
          </a:prstGeom>
        </p:spPr>
        <p:txBody>
          <a:bodyPr/>
          <a:lstStyle>
            <a:lvl1pPr>
              <a:buClr>
                <a:srgbClr val="C40033"/>
              </a:buClr>
              <a:defRPr sz="2560">
                <a:latin typeface="Gill Sans Std Light"/>
              </a:defRPr>
            </a:lvl1pPr>
            <a:lvl2pPr>
              <a:buClr>
                <a:srgbClr val="C40033"/>
              </a:buClr>
              <a:defRPr sz="2133">
                <a:latin typeface="Gill Sans Std Light"/>
              </a:defRPr>
            </a:lvl2pPr>
            <a:lvl3pPr>
              <a:buClr>
                <a:srgbClr val="C40033"/>
              </a:buClr>
              <a:defRPr sz="1920">
                <a:latin typeface="Gill Sans Std Light"/>
              </a:defRPr>
            </a:lvl3pPr>
            <a:lvl4pPr>
              <a:buClr>
                <a:srgbClr val="C40033"/>
              </a:buClr>
              <a:defRPr sz="1707">
                <a:latin typeface="Gill Sans Std Light"/>
              </a:defRPr>
            </a:lvl4pPr>
            <a:lvl5pPr>
              <a:buClr>
                <a:srgbClr val="C40033"/>
              </a:buClr>
              <a:defRPr sz="1707">
                <a:latin typeface="Gill Sans Std Light"/>
              </a:defRPr>
            </a:lvl5pPr>
            <a:lvl6pPr>
              <a:defRPr sz="1707"/>
            </a:lvl6pPr>
            <a:lvl7pPr>
              <a:defRPr sz="1707"/>
            </a:lvl7pPr>
            <a:lvl8pPr>
              <a:defRPr sz="1707"/>
            </a:lvl8pPr>
            <a:lvl9pPr>
              <a:defRPr sz="17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hasCustomPrompt="1"/>
          </p:nvPr>
        </p:nvSpPr>
        <p:spPr>
          <a:xfrm>
            <a:off x="1300480" y="812800"/>
            <a:ext cx="10403840" cy="1219200"/>
          </a:xfrm>
          <a:prstGeom prst="rect">
            <a:avLst/>
          </a:prstGeom>
        </p:spPr>
        <p:txBody>
          <a:bodyPr lIns="0" tIns="0" rIns="0" bIns="0" anchor="t"/>
          <a:lstStyle>
            <a:lvl1pPr algn="l">
              <a:lnSpc>
                <a:spcPts val="5227"/>
              </a:lnSpc>
              <a:defRPr sz="5120" b="0" i="0">
                <a:solidFill>
                  <a:srgbClr val="C4004F"/>
                </a:solidFill>
                <a:latin typeface="Gill Sans Std Light"/>
                <a:cs typeface="Gill Sans Std Light"/>
              </a:defRPr>
            </a:lvl1pPr>
          </a:lstStyle>
          <a:p>
            <a:r>
              <a:rPr lang="en-US" dirty="0"/>
              <a:t>Slide Headline 1</a:t>
            </a:r>
            <a:br>
              <a:rPr lang="en-US" dirty="0"/>
            </a:br>
            <a:r>
              <a:rPr lang="en-US" dirty="0"/>
              <a:t>Slide Headline 2</a:t>
            </a:r>
          </a:p>
        </p:txBody>
      </p:sp>
      <p:sp>
        <p:nvSpPr>
          <p:cNvPr id="13" name="Date Placeholder 2"/>
          <p:cNvSpPr>
            <a:spLocks noGrp="1"/>
          </p:cNvSpPr>
          <p:nvPr>
            <p:ph type="dt" sz="half" idx="10"/>
          </p:nvPr>
        </p:nvSpPr>
        <p:spPr>
          <a:xfrm>
            <a:off x="650240" y="6780107"/>
            <a:ext cx="3034453" cy="389467"/>
          </a:xfrm>
          <a:prstGeom prst="rect">
            <a:avLst/>
          </a:prstGeom>
        </p:spPr>
        <p:txBody>
          <a:bodyPr/>
          <a:lstStyle>
            <a:lvl1pPr>
              <a:defRPr sz="1493">
                <a:latin typeface="Gill Sans Std Light"/>
              </a:defRPr>
            </a:lvl1pPr>
          </a:lstStyle>
          <a:p>
            <a:fld id="{1D8BD707-D9CF-40AE-B4C6-C98DA3205C09}" type="datetimeFigureOut">
              <a:rPr lang="en-US" smtClean="0"/>
              <a:pPr/>
              <a:t>10/31/2022</a:t>
            </a:fld>
            <a:endParaRPr lang="en-US"/>
          </a:p>
        </p:txBody>
      </p:sp>
      <p:sp>
        <p:nvSpPr>
          <p:cNvPr id="14" name="Footer Placeholder 3"/>
          <p:cNvSpPr>
            <a:spLocks noGrp="1"/>
          </p:cNvSpPr>
          <p:nvPr>
            <p:ph type="ftr" sz="quarter" idx="11"/>
          </p:nvPr>
        </p:nvSpPr>
        <p:spPr>
          <a:xfrm>
            <a:off x="4443307" y="6780107"/>
            <a:ext cx="4118187" cy="389467"/>
          </a:xfrm>
          <a:prstGeom prst="rect">
            <a:avLst/>
          </a:prstGeom>
        </p:spPr>
        <p:txBody>
          <a:bodyPr/>
          <a:lstStyle>
            <a:lvl1pPr>
              <a:defRPr sz="1493">
                <a:latin typeface="Gill Sans Std Light"/>
              </a:defRPr>
            </a:lvl1pPr>
          </a:lstStyle>
          <a:p>
            <a:endParaRPr lang="en-US"/>
          </a:p>
        </p:txBody>
      </p:sp>
      <p:sp>
        <p:nvSpPr>
          <p:cNvPr id="15" name="Slide Number Placeholder 4"/>
          <p:cNvSpPr>
            <a:spLocks noGrp="1"/>
          </p:cNvSpPr>
          <p:nvPr>
            <p:ph type="sldNum" sz="quarter" idx="12"/>
          </p:nvPr>
        </p:nvSpPr>
        <p:spPr>
          <a:xfrm>
            <a:off x="9320107" y="6780107"/>
            <a:ext cx="3034453" cy="389467"/>
          </a:xfrm>
          <a:prstGeom prst="rect">
            <a:avLst/>
          </a:prstGeom>
        </p:spPr>
        <p:txBody>
          <a:bodyPr/>
          <a:lstStyle>
            <a:lvl1pPr algn="r">
              <a:defRPr sz="1493">
                <a:latin typeface="Gill Sans Std Ligh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06522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4516" y="3343348"/>
            <a:ext cx="7270044" cy="3191227"/>
          </a:xfrm>
          <a:prstGeom prst="rect">
            <a:avLst/>
          </a:prstGeom>
        </p:spPr>
        <p:txBody>
          <a:bodyPr/>
          <a:lstStyle>
            <a:lvl1pPr>
              <a:buClr>
                <a:srgbClr val="C40033"/>
              </a:buClr>
              <a:defRPr sz="3413">
                <a:latin typeface="Gill Sans Std Light"/>
              </a:defRPr>
            </a:lvl1pPr>
            <a:lvl2pPr>
              <a:buClr>
                <a:srgbClr val="C40033"/>
              </a:buClr>
              <a:defRPr sz="2987">
                <a:latin typeface="Gill Sans Std Light"/>
              </a:defRPr>
            </a:lvl2pPr>
            <a:lvl3pPr>
              <a:buClr>
                <a:srgbClr val="C40033"/>
              </a:buClr>
              <a:defRPr sz="2560">
                <a:latin typeface="Gill Sans Std Light"/>
              </a:defRPr>
            </a:lvl3pPr>
            <a:lvl4pPr>
              <a:buClr>
                <a:srgbClr val="C40033"/>
              </a:buClr>
              <a:defRPr sz="2133">
                <a:latin typeface="Gill Sans Std Light"/>
              </a:defRPr>
            </a:lvl4pPr>
            <a:lvl5pPr>
              <a:buClr>
                <a:srgbClr val="C40033"/>
              </a:buClr>
              <a:defRPr sz="2133">
                <a:latin typeface="Gill Sans Std Light"/>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00481" y="3343348"/>
            <a:ext cx="3628250" cy="3191227"/>
          </a:xfrm>
          <a:prstGeom prst="rect">
            <a:avLst/>
          </a:prstGeom>
        </p:spPr>
        <p:txBody>
          <a:bodyPr lIns="0" tIns="0" rIns="0" bIns="0"/>
          <a:lstStyle>
            <a:lvl1pPr marL="0" indent="0">
              <a:buNone/>
              <a:defRPr sz="1493">
                <a:latin typeface="Gill Sans Std Light"/>
              </a:defRPr>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en-US"/>
              <a:t>Click to edit Master text styles</a:t>
            </a:r>
          </a:p>
        </p:txBody>
      </p:sp>
      <p:sp>
        <p:nvSpPr>
          <p:cNvPr id="12" name="Subtitle 2"/>
          <p:cNvSpPr>
            <a:spLocks noGrp="1"/>
          </p:cNvSpPr>
          <p:nvPr>
            <p:ph type="subTitle" idx="13" hasCustomPrompt="1"/>
          </p:nvPr>
        </p:nvSpPr>
        <p:spPr>
          <a:xfrm>
            <a:off x="1300480" y="2519680"/>
            <a:ext cx="10403840" cy="48768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87695" indent="0" algn="ctr">
              <a:buNone/>
              <a:defRPr>
                <a:solidFill>
                  <a:schemeClr val="tx1">
                    <a:tint val="75000"/>
                  </a:schemeClr>
                </a:solidFill>
              </a:defRPr>
            </a:lvl2pPr>
            <a:lvl3pPr marL="975390" indent="0" algn="ctr">
              <a:buNone/>
              <a:defRPr>
                <a:solidFill>
                  <a:schemeClr val="tx1">
                    <a:tint val="75000"/>
                  </a:schemeClr>
                </a:solidFill>
              </a:defRPr>
            </a:lvl3pPr>
            <a:lvl4pPr marL="1463086" indent="0" algn="ctr">
              <a:buNone/>
              <a:defRPr>
                <a:solidFill>
                  <a:schemeClr val="tx1">
                    <a:tint val="75000"/>
                  </a:schemeClr>
                </a:solidFill>
              </a:defRPr>
            </a:lvl4pPr>
            <a:lvl5pPr marL="1950781" indent="0" algn="ctr">
              <a:buNone/>
              <a:defRPr>
                <a:solidFill>
                  <a:schemeClr val="tx1">
                    <a:tint val="75000"/>
                  </a:schemeClr>
                </a:solidFill>
              </a:defRPr>
            </a:lvl5pPr>
            <a:lvl6pPr marL="2438476" indent="0" algn="ctr">
              <a:buNone/>
              <a:defRPr>
                <a:solidFill>
                  <a:schemeClr val="tx1">
                    <a:tint val="75000"/>
                  </a:schemeClr>
                </a:solidFill>
              </a:defRPr>
            </a:lvl6pPr>
            <a:lvl7pPr marL="2926171" indent="0" algn="ctr">
              <a:buNone/>
              <a:defRPr>
                <a:solidFill>
                  <a:schemeClr val="tx1">
                    <a:tint val="75000"/>
                  </a:schemeClr>
                </a:solidFill>
              </a:defRPr>
            </a:lvl7pPr>
            <a:lvl8pPr marL="3413867" indent="0" algn="ctr">
              <a:buNone/>
              <a:defRPr>
                <a:solidFill>
                  <a:schemeClr val="tx1">
                    <a:tint val="75000"/>
                  </a:schemeClr>
                </a:solidFill>
              </a:defRPr>
            </a:lvl8pPr>
            <a:lvl9pPr marL="3901562" indent="0" algn="ctr">
              <a:buNone/>
              <a:defRPr>
                <a:solidFill>
                  <a:schemeClr val="tx1">
                    <a:tint val="75000"/>
                  </a:schemeClr>
                </a:solidFill>
              </a:defRPr>
            </a:lvl9pPr>
          </a:lstStyle>
          <a:p>
            <a:r>
              <a:rPr lang="en-US" dirty="0"/>
              <a:t>Slide Subhead</a:t>
            </a:r>
          </a:p>
        </p:txBody>
      </p:sp>
      <p:sp>
        <p:nvSpPr>
          <p:cNvPr id="13" name="Title 1"/>
          <p:cNvSpPr>
            <a:spLocks noGrp="1"/>
          </p:cNvSpPr>
          <p:nvPr>
            <p:ph type="title" hasCustomPrompt="1"/>
          </p:nvPr>
        </p:nvSpPr>
        <p:spPr>
          <a:xfrm>
            <a:off x="1300480" y="812800"/>
            <a:ext cx="10403840" cy="1219200"/>
          </a:xfrm>
          <a:prstGeom prst="rect">
            <a:avLst/>
          </a:prstGeom>
        </p:spPr>
        <p:txBody>
          <a:bodyPr lIns="0" tIns="0" rIns="0" bIns="0" anchor="t"/>
          <a:lstStyle>
            <a:lvl1pPr algn="l">
              <a:lnSpc>
                <a:spcPts val="5227"/>
              </a:lnSpc>
              <a:defRPr sz="5120" b="0" i="0">
                <a:solidFill>
                  <a:srgbClr val="C4004F"/>
                </a:solidFill>
                <a:latin typeface="Gill Sans Std Light"/>
                <a:cs typeface="Gill Sans Std Light"/>
              </a:defRPr>
            </a:lvl1pPr>
          </a:lstStyle>
          <a:p>
            <a:r>
              <a:rPr lang="en-US" dirty="0"/>
              <a:t>Slide Headline 1</a:t>
            </a:r>
            <a:br>
              <a:rPr lang="en-US" dirty="0"/>
            </a:br>
            <a:r>
              <a:rPr lang="en-US" dirty="0"/>
              <a:t>Slide Headline 2</a:t>
            </a:r>
          </a:p>
        </p:txBody>
      </p:sp>
      <p:sp>
        <p:nvSpPr>
          <p:cNvPr id="14" name="Date Placeholder 2"/>
          <p:cNvSpPr>
            <a:spLocks noGrp="1"/>
          </p:cNvSpPr>
          <p:nvPr>
            <p:ph type="dt" sz="half" idx="10"/>
          </p:nvPr>
        </p:nvSpPr>
        <p:spPr>
          <a:xfrm>
            <a:off x="650240" y="6780107"/>
            <a:ext cx="3034453" cy="389467"/>
          </a:xfrm>
          <a:prstGeom prst="rect">
            <a:avLst/>
          </a:prstGeom>
        </p:spPr>
        <p:txBody>
          <a:bodyPr/>
          <a:lstStyle>
            <a:lvl1pPr>
              <a:defRPr sz="1493">
                <a:latin typeface="Gill Sans Std Light"/>
              </a:defRPr>
            </a:lvl1pPr>
          </a:lstStyle>
          <a:p>
            <a:fld id="{1D8BD707-D9CF-40AE-B4C6-C98DA3205C09}" type="datetimeFigureOut">
              <a:rPr lang="en-US" smtClean="0"/>
              <a:pPr/>
              <a:t>10/31/2022</a:t>
            </a:fld>
            <a:endParaRPr lang="en-US"/>
          </a:p>
        </p:txBody>
      </p:sp>
      <p:sp>
        <p:nvSpPr>
          <p:cNvPr id="15" name="Footer Placeholder 3"/>
          <p:cNvSpPr>
            <a:spLocks noGrp="1"/>
          </p:cNvSpPr>
          <p:nvPr>
            <p:ph type="ftr" sz="quarter" idx="11"/>
          </p:nvPr>
        </p:nvSpPr>
        <p:spPr>
          <a:xfrm>
            <a:off x="4443307" y="6780107"/>
            <a:ext cx="4118187" cy="389467"/>
          </a:xfrm>
          <a:prstGeom prst="rect">
            <a:avLst/>
          </a:prstGeom>
        </p:spPr>
        <p:txBody>
          <a:bodyPr/>
          <a:lstStyle>
            <a:lvl1pPr>
              <a:defRPr sz="1493">
                <a:latin typeface="Gill Sans Std Light"/>
              </a:defRPr>
            </a:lvl1pPr>
          </a:lstStyle>
          <a:p>
            <a:endParaRPr lang="en-US"/>
          </a:p>
        </p:txBody>
      </p:sp>
      <p:sp>
        <p:nvSpPr>
          <p:cNvPr id="16" name="Slide Number Placeholder 4"/>
          <p:cNvSpPr>
            <a:spLocks noGrp="1"/>
          </p:cNvSpPr>
          <p:nvPr>
            <p:ph type="sldNum" sz="quarter" idx="12"/>
          </p:nvPr>
        </p:nvSpPr>
        <p:spPr>
          <a:xfrm>
            <a:off x="9320107" y="6780107"/>
            <a:ext cx="3034453" cy="389467"/>
          </a:xfrm>
          <a:prstGeom prst="rect">
            <a:avLst/>
          </a:prstGeom>
        </p:spPr>
        <p:txBody>
          <a:bodyPr/>
          <a:lstStyle>
            <a:lvl1pPr algn="r">
              <a:defRPr sz="1493">
                <a:latin typeface="Gill Sans Std Ligh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194715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49032" y="5120640"/>
            <a:ext cx="7802880" cy="604521"/>
          </a:xfrm>
          <a:prstGeom prst="rect">
            <a:avLst/>
          </a:prstGeom>
        </p:spPr>
        <p:txBody>
          <a:bodyPr anchor="b"/>
          <a:lstStyle>
            <a:lvl1pPr algn="l">
              <a:defRPr sz="2133" b="0" i="0">
                <a:solidFill>
                  <a:srgbClr val="011F4F"/>
                </a:solidFill>
                <a:latin typeface="Gill Sans Std Bold"/>
                <a:cs typeface="Gill Sans Std Bold"/>
              </a:defRPr>
            </a:lvl1pPr>
          </a:lstStyle>
          <a:p>
            <a:r>
              <a:rPr lang="en-US" dirty="0"/>
              <a:t>Slide Subhead</a:t>
            </a:r>
          </a:p>
        </p:txBody>
      </p:sp>
      <p:sp>
        <p:nvSpPr>
          <p:cNvPr id="3" name="Picture Placeholder 2"/>
          <p:cNvSpPr>
            <a:spLocks noGrp="1"/>
          </p:cNvSpPr>
          <p:nvPr>
            <p:ph type="pic" idx="1"/>
          </p:nvPr>
        </p:nvSpPr>
        <p:spPr>
          <a:xfrm>
            <a:off x="2549032" y="653627"/>
            <a:ext cx="7802880" cy="4389120"/>
          </a:xfrm>
          <a:prstGeom prst="rect">
            <a:avLst/>
          </a:prstGeom>
        </p:spPr>
        <p:txBody>
          <a:bodyPr/>
          <a:lstStyle>
            <a:lvl1pPr marL="0" indent="0">
              <a:buNone/>
              <a:defRPr sz="3413">
                <a:latin typeface="Gill Sans Std Light"/>
              </a:defRPr>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r>
              <a:rPr lang="en-US"/>
              <a:t>Click icon to add picture</a:t>
            </a:r>
            <a:endParaRPr lang="en-US" dirty="0"/>
          </a:p>
        </p:txBody>
      </p:sp>
      <p:sp>
        <p:nvSpPr>
          <p:cNvPr id="4" name="Text Placeholder 3"/>
          <p:cNvSpPr>
            <a:spLocks noGrp="1"/>
          </p:cNvSpPr>
          <p:nvPr>
            <p:ph type="body" sz="half" idx="2"/>
          </p:nvPr>
        </p:nvSpPr>
        <p:spPr>
          <a:xfrm>
            <a:off x="2549032" y="5725161"/>
            <a:ext cx="7802880" cy="858519"/>
          </a:xfrm>
          <a:prstGeom prst="rect">
            <a:avLst/>
          </a:prstGeom>
        </p:spPr>
        <p:txBody>
          <a:bodyPr/>
          <a:lstStyle>
            <a:lvl1pPr marL="0" indent="0">
              <a:buNone/>
              <a:defRPr sz="1493">
                <a:latin typeface="Gill Sans Std Light"/>
              </a:defRPr>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en-US"/>
              <a:t>Click to edit Master text styles</a:t>
            </a:r>
          </a:p>
        </p:txBody>
      </p:sp>
      <p:sp>
        <p:nvSpPr>
          <p:cNvPr id="8" name="Date Placeholder 2"/>
          <p:cNvSpPr>
            <a:spLocks noGrp="1"/>
          </p:cNvSpPr>
          <p:nvPr>
            <p:ph type="dt" sz="half" idx="10"/>
          </p:nvPr>
        </p:nvSpPr>
        <p:spPr>
          <a:xfrm>
            <a:off x="650240" y="6780107"/>
            <a:ext cx="3034453" cy="389467"/>
          </a:xfrm>
          <a:prstGeom prst="rect">
            <a:avLst/>
          </a:prstGeom>
        </p:spPr>
        <p:txBody>
          <a:bodyPr/>
          <a:lstStyle>
            <a:lvl1pPr>
              <a:defRPr sz="1493">
                <a:latin typeface="Gill Sans Std Light"/>
              </a:defRPr>
            </a:lvl1pPr>
          </a:lstStyle>
          <a:p>
            <a:fld id="{1D8BD707-D9CF-40AE-B4C6-C98DA3205C09}" type="datetimeFigureOut">
              <a:rPr lang="en-US" smtClean="0"/>
              <a:pPr/>
              <a:t>10/31/2022</a:t>
            </a:fld>
            <a:endParaRPr lang="en-US"/>
          </a:p>
        </p:txBody>
      </p:sp>
      <p:sp>
        <p:nvSpPr>
          <p:cNvPr id="9" name="Footer Placeholder 3"/>
          <p:cNvSpPr>
            <a:spLocks noGrp="1"/>
          </p:cNvSpPr>
          <p:nvPr>
            <p:ph type="ftr" sz="quarter" idx="11"/>
          </p:nvPr>
        </p:nvSpPr>
        <p:spPr>
          <a:xfrm>
            <a:off x="4443307" y="6780107"/>
            <a:ext cx="4118187" cy="389467"/>
          </a:xfrm>
          <a:prstGeom prst="rect">
            <a:avLst/>
          </a:prstGeom>
        </p:spPr>
        <p:txBody>
          <a:bodyPr/>
          <a:lstStyle>
            <a:lvl1pPr>
              <a:defRPr sz="1493">
                <a:latin typeface="Gill Sans Std Light"/>
              </a:defRPr>
            </a:lvl1pPr>
          </a:lstStyle>
          <a:p>
            <a:endParaRPr lang="en-US"/>
          </a:p>
        </p:txBody>
      </p:sp>
      <p:sp>
        <p:nvSpPr>
          <p:cNvPr id="10" name="Slide Number Placeholder 4"/>
          <p:cNvSpPr>
            <a:spLocks noGrp="1"/>
          </p:cNvSpPr>
          <p:nvPr>
            <p:ph type="sldNum" sz="quarter" idx="12"/>
          </p:nvPr>
        </p:nvSpPr>
        <p:spPr>
          <a:xfrm>
            <a:off x="9320107" y="6780107"/>
            <a:ext cx="3034453" cy="389467"/>
          </a:xfrm>
          <a:prstGeom prst="rect">
            <a:avLst/>
          </a:prstGeom>
        </p:spPr>
        <p:txBody>
          <a:bodyPr/>
          <a:lstStyle>
            <a:lvl1pPr algn="r">
              <a:defRPr sz="1493">
                <a:latin typeface="Gill Sans Std Ligh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906613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63144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21597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0252300" y="0"/>
            <a:ext cx="2765505" cy="313773"/>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20"/>
          </a:p>
        </p:txBody>
      </p:sp>
      <p:pic>
        <p:nvPicPr>
          <p:cNvPr id="12" name="Picture 11" descr="14160DDSS_logo_DDSfinal.png"/>
          <p:cNvPicPr>
            <a:picLocks noChangeAspect="1"/>
          </p:cNvPicPr>
          <p:nvPr/>
        </p:nvPicPr>
        <p:blipFill>
          <a:blip r:embed="rId11"/>
          <a:stretch>
            <a:fillRect/>
          </a:stretch>
        </p:blipFill>
        <p:spPr>
          <a:xfrm>
            <a:off x="11684820" y="450140"/>
            <a:ext cx="1021291" cy="945167"/>
          </a:xfrm>
          <a:prstGeom prst="rect">
            <a:avLst/>
          </a:prstGeom>
        </p:spPr>
      </p:pic>
      <p:sp>
        <p:nvSpPr>
          <p:cNvPr id="10" name="Rectangle 9"/>
          <p:cNvSpPr/>
          <p:nvPr/>
        </p:nvSpPr>
        <p:spPr>
          <a:xfrm>
            <a:off x="0" y="0"/>
            <a:ext cx="10252299" cy="313773"/>
          </a:xfrm>
          <a:prstGeom prst="rect">
            <a:avLst/>
          </a:prstGeom>
          <a:solidFill>
            <a:srgbClr val="011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20"/>
          </a:p>
        </p:txBody>
      </p:sp>
    </p:spTree>
    <p:extLst>
      <p:ext uri="{BB962C8B-B14F-4D97-AF65-F5344CB8AC3E}">
        <p14:creationId xmlns:p14="http://schemas.microsoft.com/office/powerpoint/2010/main" val="6076274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487695" rtl="0" eaLnBrk="1" latinLnBrk="0" hangingPunct="1">
        <a:spcBef>
          <a:spcPct val="0"/>
        </a:spcBef>
        <a:buNone/>
        <a:defRPr sz="4693" kern="1200">
          <a:solidFill>
            <a:schemeClr val="tx1"/>
          </a:solidFill>
          <a:latin typeface="+mj-lt"/>
          <a:ea typeface="+mj-ea"/>
          <a:cs typeface="+mj-cs"/>
        </a:defRPr>
      </a:lvl1pPr>
    </p:titleStyle>
    <p:bodyStyle>
      <a:lvl1pPr marL="365771" indent="-365771" algn="l" defTabSz="487695" rtl="0" eaLnBrk="1" latinLnBrk="0" hangingPunct="1">
        <a:spcBef>
          <a:spcPct val="20000"/>
        </a:spcBef>
        <a:buFont typeface="Arial"/>
        <a:buChar char="•"/>
        <a:defRPr sz="3413" kern="1200">
          <a:solidFill>
            <a:schemeClr val="tx1"/>
          </a:solidFill>
          <a:latin typeface="+mn-lt"/>
          <a:ea typeface="+mn-ea"/>
          <a:cs typeface="+mn-cs"/>
        </a:defRPr>
      </a:lvl1pPr>
      <a:lvl2pPr marL="792505" indent="-304810" algn="l" defTabSz="487695" rtl="0" eaLnBrk="1" latinLnBrk="0" hangingPunct="1">
        <a:spcBef>
          <a:spcPct val="20000"/>
        </a:spcBef>
        <a:buFont typeface="Arial"/>
        <a:buChar char="–"/>
        <a:defRPr sz="2987" kern="1200">
          <a:solidFill>
            <a:schemeClr val="tx1"/>
          </a:solidFill>
          <a:latin typeface="+mn-lt"/>
          <a:ea typeface="+mn-ea"/>
          <a:cs typeface="+mn-cs"/>
        </a:defRPr>
      </a:lvl2pPr>
      <a:lvl3pPr marL="1219238" indent="-243848" algn="l" defTabSz="487695" rtl="0" eaLnBrk="1" latinLnBrk="0" hangingPunct="1">
        <a:spcBef>
          <a:spcPct val="20000"/>
        </a:spcBef>
        <a:buFont typeface="Arial"/>
        <a:buChar char="•"/>
        <a:defRPr sz="2560" kern="1200">
          <a:solidFill>
            <a:schemeClr val="tx1"/>
          </a:solidFill>
          <a:latin typeface="+mn-lt"/>
          <a:ea typeface="+mn-ea"/>
          <a:cs typeface="+mn-cs"/>
        </a:defRPr>
      </a:lvl3pPr>
      <a:lvl4pPr marL="1706933" indent="-243848" algn="l" defTabSz="487695" rtl="0" eaLnBrk="1" latinLnBrk="0" hangingPunct="1">
        <a:spcBef>
          <a:spcPct val="20000"/>
        </a:spcBef>
        <a:buFont typeface="Arial"/>
        <a:buChar char="–"/>
        <a:defRPr sz="2133" kern="1200">
          <a:solidFill>
            <a:schemeClr val="tx1"/>
          </a:solidFill>
          <a:latin typeface="+mn-lt"/>
          <a:ea typeface="+mn-ea"/>
          <a:cs typeface="+mn-cs"/>
        </a:defRPr>
      </a:lvl4pPr>
      <a:lvl5pPr marL="2194629" indent="-243848" algn="l" defTabSz="487695" rtl="0" eaLnBrk="1" latinLnBrk="0" hangingPunct="1">
        <a:spcBef>
          <a:spcPct val="20000"/>
        </a:spcBef>
        <a:buFont typeface="Arial"/>
        <a:buChar char="»"/>
        <a:defRPr sz="2133" kern="1200">
          <a:solidFill>
            <a:schemeClr val="tx1"/>
          </a:solidFill>
          <a:latin typeface="+mn-lt"/>
          <a:ea typeface="+mn-ea"/>
          <a:cs typeface="+mn-cs"/>
        </a:defRPr>
      </a:lvl5pPr>
      <a:lvl6pPr marL="2682324" indent="-243848" algn="l" defTabSz="487695" rtl="0" eaLnBrk="1" latinLnBrk="0" hangingPunct="1">
        <a:spcBef>
          <a:spcPct val="20000"/>
        </a:spcBef>
        <a:buFont typeface="Arial"/>
        <a:buChar char="•"/>
        <a:defRPr sz="2133" kern="1200">
          <a:solidFill>
            <a:schemeClr val="tx1"/>
          </a:solidFill>
          <a:latin typeface="+mn-lt"/>
          <a:ea typeface="+mn-ea"/>
          <a:cs typeface="+mn-cs"/>
        </a:defRPr>
      </a:lvl6pPr>
      <a:lvl7pPr marL="3170019" indent="-243848" algn="l" defTabSz="487695" rtl="0" eaLnBrk="1" latinLnBrk="0" hangingPunct="1">
        <a:spcBef>
          <a:spcPct val="20000"/>
        </a:spcBef>
        <a:buFont typeface="Arial"/>
        <a:buChar char="•"/>
        <a:defRPr sz="2133" kern="1200">
          <a:solidFill>
            <a:schemeClr val="tx1"/>
          </a:solidFill>
          <a:latin typeface="+mn-lt"/>
          <a:ea typeface="+mn-ea"/>
          <a:cs typeface="+mn-cs"/>
        </a:defRPr>
      </a:lvl7pPr>
      <a:lvl8pPr marL="3657714" indent="-243848" algn="l" defTabSz="487695" rtl="0" eaLnBrk="1" latinLnBrk="0" hangingPunct="1">
        <a:spcBef>
          <a:spcPct val="20000"/>
        </a:spcBef>
        <a:buFont typeface="Arial"/>
        <a:buChar char="•"/>
        <a:defRPr sz="2133" kern="1200">
          <a:solidFill>
            <a:schemeClr val="tx1"/>
          </a:solidFill>
          <a:latin typeface="+mn-lt"/>
          <a:ea typeface="+mn-ea"/>
          <a:cs typeface="+mn-cs"/>
        </a:defRPr>
      </a:lvl8pPr>
      <a:lvl9pPr marL="4145410" indent="-243848" algn="l" defTabSz="487695" rtl="0" eaLnBrk="1" latinLnBrk="0" hangingPunct="1">
        <a:spcBef>
          <a:spcPct val="20000"/>
        </a:spcBef>
        <a:buFont typeface="Arial"/>
        <a:buChar char="•"/>
        <a:defRPr sz="2133" kern="1200">
          <a:solidFill>
            <a:schemeClr val="tx1"/>
          </a:solidFill>
          <a:latin typeface="+mn-lt"/>
          <a:ea typeface="+mn-ea"/>
          <a:cs typeface="+mn-cs"/>
        </a:defRPr>
      </a:lvl9pPr>
    </p:bodyStyle>
    <p:otherStyle>
      <a:defPPr>
        <a:defRPr lang="en-US"/>
      </a:defPPr>
      <a:lvl1pPr marL="0" algn="l" defTabSz="487695" rtl="0" eaLnBrk="1" latinLnBrk="0" hangingPunct="1">
        <a:defRPr sz="1920" kern="1200">
          <a:solidFill>
            <a:schemeClr val="tx1"/>
          </a:solidFill>
          <a:latin typeface="+mn-lt"/>
          <a:ea typeface="+mn-ea"/>
          <a:cs typeface="+mn-cs"/>
        </a:defRPr>
      </a:lvl1pPr>
      <a:lvl2pPr marL="487695" algn="l" defTabSz="487695" rtl="0" eaLnBrk="1" latinLnBrk="0" hangingPunct="1">
        <a:defRPr sz="1920" kern="1200">
          <a:solidFill>
            <a:schemeClr val="tx1"/>
          </a:solidFill>
          <a:latin typeface="+mn-lt"/>
          <a:ea typeface="+mn-ea"/>
          <a:cs typeface="+mn-cs"/>
        </a:defRPr>
      </a:lvl2pPr>
      <a:lvl3pPr marL="975390" algn="l" defTabSz="487695" rtl="0" eaLnBrk="1" latinLnBrk="0" hangingPunct="1">
        <a:defRPr sz="1920" kern="1200">
          <a:solidFill>
            <a:schemeClr val="tx1"/>
          </a:solidFill>
          <a:latin typeface="+mn-lt"/>
          <a:ea typeface="+mn-ea"/>
          <a:cs typeface="+mn-cs"/>
        </a:defRPr>
      </a:lvl3pPr>
      <a:lvl4pPr marL="1463086" algn="l" defTabSz="487695" rtl="0" eaLnBrk="1" latinLnBrk="0" hangingPunct="1">
        <a:defRPr sz="1920" kern="1200">
          <a:solidFill>
            <a:schemeClr val="tx1"/>
          </a:solidFill>
          <a:latin typeface="+mn-lt"/>
          <a:ea typeface="+mn-ea"/>
          <a:cs typeface="+mn-cs"/>
        </a:defRPr>
      </a:lvl4pPr>
      <a:lvl5pPr marL="1950781" algn="l" defTabSz="487695" rtl="0" eaLnBrk="1" latinLnBrk="0" hangingPunct="1">
        <a:defRPr sz="1920" kern="1200">
          <a:solidFill>
            <a:schemeClr val="tx1"/>
          </a:solidFill>
          <a:latin typeface="+mn-lt"/>
          <a:ea typeface="+mn-ea"/>
          <a:cs typeface="+mn-cs"/>
        </a:defRPr>
      </a:lvl5pPr>
      <a:lvl6pPr marL="2438476" algn="l" defTabSz="487695" rtl="0" eaLnBrk="1" latinLnBrk="0" hangingPunct="1">
        <a:defRPr sz="1920" kern="1200">
          <a:solidFill>
            <a:schemeClr val="tx1"/>
          </a:solidFill>
          <a:latin typeface="+mn-lt"/>
          <a:ea typeface="+mn-ea"/>
          <a:cs typeface="+mn-cs"/>
        </a:defRPr>
      </a:lvl6pPr>
      <a:lvl7pPr marL="2926171" algn="l" defTabSz="487695" rtl="0" eaLnBrk="1" latinLnBrk="0" hangingPunct="1">
        <a:defRPr sz="1920" kern="1200">
          <a:solidFill>
            <a:schemeClr val="tx1"/>
          </a:solidFill>
          <a:latin typeface="+mn-lt"/>
          <a:ea typeface="+mn-ea"/>
          <a:cs typeface="+mn-cs"/>
        </a:defRPr>
      </a:lvl7pPr>
      <a:lvl8pPr marL="3413867" algn="l" defTabSz="487695" rtl="0" eaLnBrk="1" latinLnBrk="0" hangingPunct="1">
        <a:defRPr sz="1920" kern="1200">
          <a:solidFill>
            <a:schemeClr val="tx1"/>
          </a:solidFill>
          <a:latin typeface="+mn-lt"/>
          <a:ea typeface="+mn-ea"/>
          <a:cs typeface="+mn-cs"/>
        </a:defRPr>
      </a:lvl8pPr>
      <a:lvl9pPr marL="3901562" algn="l" defTabSz="487695"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1861493-37CB-91DB-DC8F-D5A80E63E031}"/>
              </a:ext>
            </a:extLst>
          </p:cNvPr>
          <p:cNvSpPr txBox="1"/>
          <p:nvPr/>
        </p:nvSpPr>
        <p:spPr>
          <a:xfrm>
            <a:off x="6350" y="1828800"/>
            <a:ext cx="8267700" cy="5016758"/>
          </a:xfrm>
          <a:prstGeom prst="rect">
            <a:avLst/>
          </a:prstGeom>
          <a:noFill/>
        </p:spPr>
        <p:txBody>
          <a:bodyPr wrap="square" rtlCol="0">
            <a:spAutoFit/>
          </a:bodyPr>
          <a:lstStyle/>
          <a:p>
            <a:r>
              <a:rPr lang="en-US" sz="2000" b="1" dirty="0"/>
              <a:t>“Remote Support” (RS) </a:t>
            </a:r>
            <a:r>
              <a:rPr lang="en-US" sz="2000" dirty="0"/>
              <a:t>is not the absence of a direct support professional; it is support provided by more than one professional, from a distance.</a:t>
            </a:r>
          </a:p>
          <a:p>
            <a:endParaRPr lang="en-US" sz="2000" dirty="0"/>
          </a:p>
          <a:p>
            <a:r>
              <a:rPr lang="en-US" sz="2000" dirty="0"/>
              <a:t>RS is a "tech service" only in the sense that tech is used as a tool to connect a human  caregiver </a:t>
            </a:r>
            <a:r>
              <a:rPr lang="en-US" sz="2000" b="1" dirty="0"/>
              <a:t>(Remote Support Professional - RSP)</a:t>
            </a:r>
            <a:r>
              <a:rPr lang="en-US" sz="2000" dirty="0"/>
              <a:t> to a human receiving support (person supported). </a:t>
            </a:r>
          </a:p>
          <a:p>
            <a:endParaRPr lang="en-US" sz="2000" dirty="0"/>
          </a:p>
          <a:p>
            <a:r>
              <a:rPr lang="en-US" sz="2000" dirty="0"/>
              <a:t>The RSP</a:t>
            </a:r>
            <a:r>
              <a:rPr lang="en-US" sz="2000" b="1" dirty="0"/>
              <a:t> </a:t>
            </a:r>
            <a:r>
              <a:rPr lang="en-US" sz="2000" dirty="0"/>
              <a:t>assists the person with all deliverables outlined in the person's Remote Support Plan. </a:t>
            </a:r>
          </a:p>
          <a:p>
            <a:endParaRPr lang="en-US" sz="2000" dirty="0"/>
          </a:p>
          <a:p>
            <a:r>
              <a:rPr lang="en-US" sz="2000" dirty="0"/>
              <a:t>Enables people to do for themselves and in the event "hands-on" support is needed, a on-call local backup responder is dispatched to the home by the RSP. </a:t>
            </a:r>
          </a:p>
          <a:p>
            <a:endParaRPr lang="en-US"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prstClr val="black"/>
                </a:solidFill>
                <a:latin typeface="Calibri"/>
              </a:rPr>
              <a:t>RS</a:t>
            </a:r>
            <a:r>
              <a:rPr kumimoji="0" lang="en-US" sz="2000" b="0" i="0" u="none" strike="noStrike" kern="1200" cap="none" spc="0" normalizeH="0" baseline="0" noProof="0" dirty="0">
                <a:ln>
                  <a:noFill/>
                </a:ln>
                <a:solidFill>
                  <a:prstClr val="black"/>
                </a:solidFill>
                <a:effectLst/>
                <a:uLnTx/>
                <a:uFillTx/>
                <a:latin typeface="Calibri"/>
                <a:ea typeface="+mn-ea"/>
                <a:cs typeface="+mn-cs"/>
              </a:rPr>
              <a:t> is responsive in nature and </a:t>
            </a:r>
            <a:r>
              <a:rPr kumimoji="0" lang="en-US" sz="2000" b="1" i="0" u="none" strike="noStrike" kern="1200" cap="none" spc="0" normalizeH="0" baseline="0" noProof="0" dirty="0">
                <a:ln>
                  <a:noFill/>
                </a:ln>
                <a:solidFill>
                  <a:prstClr val="black"/>
                </a:solidFill>
                <a:effectLst/>
                <a:uLnTx/>
                <a:uFillTx/>
                <a:latin typeface="Calibri"/>
                <a:ea typeface="+mn-ea"/>
                <a:cs typeface="+mn-cs"/>
              </a:rPr>
              <a:t>is not continuous Monitoring/Surveillance </a:t>
            </a:r>
            <a:endParaRPr lang="en-US" sz="2000" dirty="0"/>
          </a:p>
          <a:p>
            <a:endParaRPr lang="en-US" sz="2000" dirty="0"/>
          </a:p>
        </p:txBody>
      </p:sp>
      <p:pic>
        <p:nvPicPr>
          <p:cNvPr id="4" name="Picture 3" descr="image is showing a the relationship between person supported in the home connecting with remote staff and the person on back up call ">
            <a:extLst>
              <a:ext uri="{FF2B5EF4-FFF2-40B4-BE49-F238E27FC236}">
                <a16:creationId xmlns:a16="http://schemas.microsoft.com/office/drawing/2014/main" id="{2564A754-C32C-C75F-924E-E170732D25A5}"/>
              </a:ext>
            </a:extLst>
          </p:cNvPr>
          <p:cNvPicPr>
            <a:picLocks noChangeAspect="1"/>
          </p:cNvPicPr>
          <p:nvPr/>
        </p:nvPicPr>
        <p:blipFill>
          <a:blip r:embed="rId3"/>
          <a:stretch>
            <a:fillRect/>
          </a:stretch>
        </p:blipFill>
        <p:spPr>
          <a:xfrm>
            <a:off x="8274050" y="2386370"/>
            <a:ext cx="4730750" cy="4655543"/>
          </a:xfrm>
          <a:prstGeom prst="rect">
            <a:avLst/>
          </a:prstGeom>
        </p:spPr>
      </p:pic>
      <p:pic>
        <p:nvPicPr>
          <p:cNvPr id="6" name="Picture 5">
            <a:extLst>
              <a:ext uri="{FF2B5EF4-FFF2-40B4-BE49-F238E27FC236}">
                <a16:creationId xmlns:a16="http://schemas.microsoft.com/office/drawing/2014/main" id="{0DEA49B4-4100-28D7-410B-4A88918F0EF1}"/>
              </a:ext>
            </a:extLst>
          </p:cNvPr>
          <p:cNvPicPr>
            <a:picLocks noChangeAspect="1"/>
          </p:cNvPicPr>
          <p:nvPr/>
        </p:nvPicPr>
        <p:blipFill>
          <a:blip r:embed="rId4"/>
          <a:stretch>
            <a:fillRect/>
          </a:stretch>
        </p:blipFill>
        <p:spPr>
          <a:xfrm>
            <a:off x="2768600" y="273286"/>
            <a:ext cx="6523285" cy="1213209"/>
          </a:xfrm>
          <a:prstGeom prst="rect">
            <a:avLst/>
          </a:prstGeom>
        </p:spPr>
      </p:pic>
    </p:spTree>
    <p:extLst>
      <p:ext uri="{BB962C8B-B14F-4D97-AF65-F5344CB8AC3E}">
        <p14:creationId xmlns:p14="http://schemas.microsoft.com/office/powerpoint/2010/main" val="988283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6D6792-2B18-C700-ED3C-EDBC208BA9FB}"/>
              </a:ext>
            </a:extLst>
          </p:cNvPr>
          <p:cNvSpPr>
            <a:spLocks noGrp="1"/>
          </p:cNvSpPr>
          <p:nvPr>
            <p:ph idx="1"/>
          </p:nvPr>
        </p:nvSpPr>
        <p:spPr>
          <a:xfrm>
            <a:off x="0" y="1752601"/>
            <a:ext cx="6654800" cy="5486399"/>
          </a:xfrm>
        </p:spPr>
        <p:txBody>
          <a:bodyPr>
            <a:noAutofit/>
          </a:bodyPr>
          <a:lstStyle/>
          <a:p>
            <a:pPr marL="0" indent="0">
              <a:buNone/>
            </a:pPr>
            <a:r>
              <a:rPr lang="en-US" sz="3200" b="1" dirty="0">
                <a:solidFill>
                  <a:srgbClr val="FF0000"/>
                </a:solidFill>
                <a:effectLst>
                  <a:outerShdw blurRad="38100" dist="38100" dir="2700000" algn="tl">
                    <a:srgbClr val="000000">
                      <a:alpha val="43137"/>
                    </a:srgbClr>
                  </a:outerShdw>
                </a:effectLst>
              </a:rPr>
              <a:t>Is the policy ensuring ……</a:t>
            </a:r>
          </a:p>
          <a:p>
            <a:pPr marL="0" indent="0">
              <a:buNone/>
            </a:pPr>
            <a:endParaRPr lang="en-US" sz="2400" dirty="0"/>
          </a:p>
          <a:p>
            <a:pPr>
              <a:buFont typeface="Wingdings" panose="05000000000000000000" pitchFamily="2" charset="2"/>
              <a:buChar char="q"/>
            </a:pPr>
            <a:r>
              <a:rPr lang="en-US" sz="2400" dirty="0"/>
              <a:t>Not being too prescriptive and creates an  environment for innovation ?</a:t>
            </a:r>
          </a:p>
          <a:p>
            <a:pPr>
              <a:buFont typeface="Wingdings" panose="05000000000000000000" pitchFamily="2" charset="2"/>
              <a:buChar char="q"/>
            </a:pPr>
            <a:r>
              <a:rPr lang="en-US" sz="2400" dirty="0"/>
              <a:t>Assessment &amp; Planning is Person-Centered?</a:t>
            </a:r>
          </a:p>
          <a:p>
            <a:pPr>
              <a:buFont typeface="Wingdings" panose="05000000000000000000" pitchFamily="2" charset="2"/>
              <a:buChar char="q"/>
            </a:pPr>
            <a:r>
              <a:rPr lang="en-US" sz="2400" dirty="0"/>
              <a:t>Outcomes &amp; Independence is the focal point?</a:t>
            </a:r>
          </a:p>
          <a:p>
            <a:pPr>
              <a:buFont typeface="Wingdings" panose="05000000000000000000" pitchFamily="2" charset="2"/>
              <a:buChar char="q"/>
            </a:pPr>
            <a:r>
              <a:rPr lang="en-US" sz="2400" dirty="0"/>
              <a:t>Safety Measures &amp; Response Standards are in place if in-person intervention needed?</a:t>
            </a:r>
          </a:p>
          <a:p>
            <a:pPr>
              <a:buFont typeface="Wingdings" panose="05000000000000000000" pitchFamily="2" charset="2"/>
              <a:buChar char="q"/>
            </a:pPr>
            <a:r>
              <a:rPr lang="en-US" sz="2400" dirty="0"/>
              <a:t>Tech and Power Failure is addressed?</a:t>
            </a:r>
            <a:endParaRPr lang="en-US" sz="2400" b="1" dirty="0">
              <a:solidFill>
                <a:srgbClr val="FF0000"/>
              </a:solidFill>
            </a:endParaRPr>
          </a:p>
          <a:p>
            <a:pPr>
              <a:buFont typeface="Wingdings" panose="05000000000000000000" pitchFamily="2" charset="2"/>
              <a:buChar char="q"/>
            </a:pPr>
            <a:r>
              <a:rPr lang="en-US" sz="2400" dirty="0"/>
              <a:t>Rights &amp; Privacy are protected? </a:t>
            </a:r>
          </a:p>
          <a:p>
            <a:pPr marL="0" indent="0">
              <a:buNone/>
            </a:pPr>
            <a:endParaRPr lang="en-US" sz="2400" dirty="0"/>
          </a:p>
        </p:txBody>
      </p:sp>
      <p:pic>
        <p:nvPicPr>
          <p:cNvPr id="1026" name="Picture 2" descr="image of a water faucet being tied up into a knot that is preventing water from flowing.  ">
            <a:extLst>
              <a:ext uri="{FF2B5EF4-FFF2-40B4-BE49-F238E27FC236}">
                <a16:creationId xmlns:a16="http://schemas.microsoft.com/office/drawing/2014/main" id="{0CEFAD76-0985-7C7C-0E04-542FA4906E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5800" y="3140103"/>
            <a:ext cx="5359400" cy="323895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4B146C2C-0881-B7C2-99B5-6A68D2CF5F66}"/>
              </a:ext>
            </a:extLst>
          </p:cNvPr>
          <p:cNvSpPr txBox="1">
            <a:spLocks/>
          </p:cNvSpPr>
          <p:nvPr/>
        </p:nvSpPr>
        <p:spPr>
          <a:xfrm>
            <a:off x="2540000" y="414008"/>
            <a:ext cx="7645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b="1" dirty="0">
                <a:solidFill>
                  <a:sysClr val="windowText" lastClr="000000"/>
                </a:solidFill>
                <a:effectLst>
                  <a:outerShdw blurRad="38100" dist="38100" dir="2700000" algn="tl">
                    <a:srgbClr val="000000">
                      <a:alpha val="43137"/>
                    </a:srgbClr>
                  </a:outerShdw>
                </a:effectLst>
                <a:latin typeface="Calibri"/>
              </a:rPr>
              <a:t>Establishing Policy Framework</a:t>
            </a:r>
            <a:endParaRPr kumimoji="0" lang="en-US" sz="4400" b="1" i="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alibri"/>
              <a:ea typeface="+mj-ea"/>
              <a:cs typeface="+mj-cs"/>
            </a:endParaRPr>
          </a:p>
        </p:txBody>
      </p:sp>
    </p:spTree>
    <p:extLst>
      <p:ext uri="{BB962C8B-B14F-4D97-AF65-F5344CB8AC3E}">
        <p14:creationId xmlns:p14="http://schemas.microsoft.com/office/powerpoint/2010/main" val="78965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615415" y="3200400"/>
            <a:ext cx="9753600" cy="3561296"/>
          </a:xfrm>
          <a:prstGeom prst="rect">
            <a:avLst/>
          </a:prstGeom>
        </p:spPr>
        <p:txBody>
          <a:bodyPr lIns="0" tIns="0" rIns="0" bIns="0" rtlCol="0" anchor="t">
            <a:spAutoFit/>
          </a:bodyPr>
          <a:lstStyle/>
          <a:p>
            <a:pPr algn="ctr">
              <a:lnSpc>
                <a:spcPts val="2800"/>
              </a:lnSpc>
            </a:pPr>
            <a:r>
              <a:rPr lang="en-US" sz="2000" dirty="0">
                <a:solidFill>
                  <a:srgbClr val="000000"/>
                </a:solidFill>
                <a:latin typeface="Inter"/>
              </a:rPr>
              <a:t>It is the policy of DDA to ensure that supports delivered remotely (“remote supports”) are </a:t>
            </a:r>
            <a:r>
              <a:rPr lang="en-US" sz="2000" b="1" dirty="0">
                <a:solidFill>
                  <a:srgbClr val="000000"/>
                </a:solidFill>
                <a:latin typeface="Inter"/>
              </a:rPr>
              <a:t>planned</a:t>
            </a:r>
            <a:r>
              <a:rPr lang="en-US" sz="2000" dirty="0">
                <a:solidFill>
                  <a:srgbClr val="000000"/>
                </a:solidFill>
                <a:latin typeface="Inter"/>
              </a:rPr>
              <a:t> and </a:t>
            </a:r>
            <a:r>
              <a:rPr lang="en-US" sz="2000" b="1" dirty="0">
                <a:solidFill>
                  <a:srgbClr val="000000"/>
                </a:solidFill>
                <a:latin typeface="Inter"/>
              </a:rPr>
              <a:t>provided in a manner </a:t>
            </a:r>
            <a:r>
              <a:rPr lang="en-US" sz="2000" dirty="0">
                <a:solidFill>
                  <a:srgbClr val="000000"/>
                </a:solidFill>
                <a:latin typeface="Inter"/>
              </a:rPr>
              <a:t>that is </a:t>
            </a:r>
            <a:r>
              <a:rPr lang="en-US" sz="2000" b="1" dirty="0">
                <a:solidFill>
                  <a:srgbClr val="000000"/>
                </a:solidFill>
                <a:latin typeface="Inter"/>
              </a:rPr>
              <a:t>person-centered</a:t>
            </a:r>
            <a:r>
              <a:rPr lang="en-US" sz="2000" dirty="0">
                <a:solidFill>
                  <a:srgbClr val="000000"/>
                </a:solidFill>
                <a:latin typeface="Inter"/>
              </a:rPr>
              <a:t> and </a:t>
            </a:r>
            <a:r>
              <a:rPr lang="en-US" sz="2000" b="1" dirty="0">
                <a:solidFill>
                  <a:srgbClr val="000000"/>
                </a:solidFill>
                <a:latin typeface="Inter"/>
              </a:rPr>
              <a:t>reflects</a:t>
            </a:r>
            <a:r>
              <a:rPr lang="en-US" sz="2000" dirty="0">
                <a:solidFill>
                  <a:srgbClr val="000000"/>
                </a:solidFill>
                <a:latin typeface="Inter"/>
              </a:rPr>
              <a:t> the </a:t>
            </a:r>
            <a:r>
              <a:rPr lang="en-US" sz="2000" b="1" dirty="0">
                <a:solidFill>
                  <a:srgbClr val="000000"/>
                </a:solidFill>
                <a:latin typeface="Inter"/>
              </a:rPr>
              <a:t>identified interests, support needs, preferences, and desired outcomes</a:t>
            </a:r>
            <a:r>
              <a:rPr lang="en-US" sz="2000" dirty="0">
                <a:solidFill>
                  <a:srgbClr val="000000"/>
                </a:solidFill>
                <a:latin typeface="Inter"/>
              </a:rPr>
              <a:t> of the person receiving supports. </a:t>
            </a:r>
          </a:p>
          <a:p>
            <a:pPr algn="ctr">
              <a:lnSpc>
                <a:spcPts val="2800"/>
              </a:lnSpc>
            </a:pPr>
            <a:endParaRPr lang="en-US" sz="2000" dirty="0">
              <a:solidFill>
                <a:srgbClr val="000000"/>
              </a:solidFill>
              <a:latin typeface="Inter"/>
            </a:endParaRPr>
          </a:p>
          <a:p>
            <a:pPr algn="ctr">
              <a:lnSpc>
                <a:spcPts val="2800"/>
              </a:lnSpc>
            </a:pPr>
            <a:r>
              <a:rPr lang="en-US" sz="2000" dirty="0">
                <a:solidFill>
                  <a:srgbClr val="000000"/>
                </a:solidFill>
                <a:latin typeface="Inter"/>
              </a:rPr>
              <a:t>Remote supports shall be planned and delivered to allow the person to achieve maximum independence with minimal reliance on in-person staff while maintaining social engagement and community involvement.  DDA shall </a:t>
            </a:r>
            <a:r>
              <a:rPr lang="en-US" sz="2000" b="1" dirty="0">
                <a:solidFill>
                  <a:srgbClr val="000000"/>
                </a:solidFill>
                <a:latin typeface="Inter"/>
              </a:rPr>
              <a:t>address risks inherent in the use of technology</a:t>
            </a:r>
            <a:r>
              <a:rPr lang="en-US" sz="2000" dirty="0">
                <a:solidFill>
                  <a:srgbClr val="000000"/>
                </a:solidFill>
                <a:latin typeface="Inter"/>
              </a:rPr>
              <a:t> by requiring appropriate safeguards </a:t>
            </a:r>
            <a:r>
              <a:rPr lang="en-US" sz="2000" b="1" dirty="0">
                <a:solidFill>
                  <a:srgbClr val="000000"/>
                </a:solidFill>
                <a:latin typeface="Inter"/>
              </a:rPr>
              <a:t>and emergency response protocols</a:t>
            </a:r>
            <a:r>
              <a:rPr lang="en-US" sz="2000" dirty="0">
                <a:solidFill>
                  <a:srgbClr val="000000"/>
                </a:solidFill>
                <a:latin typeface="Inter"/>
              </a:rPr>
              <a:t>.</a:t>
            </a:r>
          </a:p>
        </p:txBody>
      </p:sp>
      <p:grpSp>
        <p:nvGrpSpPr>
          <p:cNvPr id="4" name="Group 4"/>
          <p:cNvGrpSpPr/>
          <p:nvPr/>
        </p:nvGrpSpPr>
        <p:grpSpPr>
          <a:xfrm>
            <a:off x="1092200" y="1828800"/>
            <a:ext cx="10363200" cy="1030262"/>
            <a:chOff x="-1" y="1"/>
            <a:chExt cx="12609498" cy="1373680"/>
          </a:xfrm>
          <a:effectLst>
            <a:outerShdw blurRad="50800" dist="38100" dir="2700000" algn="tl" rotWithShape="0">
              <a:prstClr val="black">
                <a:alpha val="40000"/>
              </a:prstClr>
            </a:outerShdw>
          </a:effectLst>
        </p:grpSpPr>
        <p:grpSp>
          <p:nvGrpSpPr>
            <p:cNvPr id="5" name="Group 5"/>
            <p:cNvGrpSpPr/>
            <p:nvPr/>
          </p:nvGrpSpPr>
          <p:grpSpPr>
            <a:xfrm rot="-5400000">
              <a:off x="10389867" y="-1159119"/>
              <a:ext cx="1044544" cy="3394716"/>
              <a:chOff x="0" y="0"/>
              <a:chExt cx="2771140" cy="9006071"/>
            </a:xfrm>
          </p:grpSpPr>
          <p:sp>
            <p:nvSpPr>
              <p:cNvPr id="6" name="Freeform 6"/>
              <p:cNvSpPr/>
              <p:nvPr/>
            </p:nvSpPr>
            <p:spPr>
              <a:xfrm>
                <a:off x="0" y="0"/>
                <a:ext cx="2771140" cy="9006071"/>
              </a:xfrm>
              <a:custGeom>
                <a:avLst/>
                <a:gdLst/>
                <a:ahLst/>
                <a:cxnLst/>
                <a:rect l="l" t="t" r="r" b="b"/>
                <a:pathLst>
                  <a:path w="2771140" h="9006071">
                    <a:moveTo>
                      <a:pt x="0" y="0"/>
                    </a:moveTo>
                    <a:lnTo>
                      <a:pt x="0" y="8103102"/>
                    </a:lnTo>
                    <a:lnTo>
                      <a:pt x="1384300" y="9006071"/>
                    </a:lnTo>
                    <a:lnTo>
                      <a:pt x="2771140" y="8103102"/>
                    </a:lnTo>
                    <a:lnTo>
                      <a:pt x="2771140" y="0"/>
                    </a:lnTo>
                    <a:close/>
                  </a:path>
                </a:pathLst>
              </a:custGeom>
              <a:solidFill>
                <a:srgbClr val="C4ACF6"/>
              </a:solidFill>
            </p:spPr>
          </p:sp>
        </p:grpSp>
        <p:grpSp>
          <p:nvGrpSpPr>
            <p:cNvPr id="7" name="Group 7"/>
            <p:cNvGrpSpPr/>
            <p:nvPr/>
          </p:nvGrpSpPr>
          <p:grpSpPr>
            <a:xfrm rot="-5400000">
              <a:off x="8878241" y="171158"/>
              <a:ext cx="1076478" cy="734163"/>
              <a:chOff x="0" y="0"/>
              <a:chExt cx="2771140" cy="1889930"/>
            </a:xfrm>
          </p:grpSpPr>
          <p:sp>
            <p:nvSpPr>
              <p:cNvPr id="8" name="Freeform 8"/>
              <p:cNvSpPr/>
              <p:nvPr/>
            </p:nvSpPr>
            <p:spPr>
              <a:xfrm>
                <a:off x="0" y="0"/>
                <a:ext cx="2771140" cy="1889930"/>
              </a:xfrm>
              <a:custGeom>
                <a:avLst/>
                <a:gdLst/>
                <a:ahLst/>
                <a:cxnLst/>
                <a:rect l="l" t="t" r="r" b="b"/>
                <a:pathLst>
                  <a:path w="2771140" h="1889930">
                    <a:moveTo>
                      <a:pt x="0" y="0"/>
                    </a:moveTo>
                    <a:lnTo>
                      <a:pt x="0" y="986960"/>
                    </a:lnTo>
                    <a:lnTo>
                      <a:pt x="1384300" y="1889930"/>
                    </a:lnTo>
                    <a:lnTo>
                      <a:pt x="2771140" y="986960"/>
                    </a:lnTo>
                    <a:lnTo>
                      <a:pt x="2771140" y="0"/>
                    </a:lnTo>
                    <a:close/>
                  </a:path>
                </a:pathLst>
              </a:custGeom>
              <a:solidFill>
                <a:srgbClr val="F1F2F2"/>
              </a:solidFill>
            </p:spPr>
          </p:sp>
        </p:grpSp>
        <p:grpSp>
          <p:nvGrpSpPr>
            <p:cNvPr id="9" name="Group 9"/>
            <p:cNvGrpSpPr/>
            <p:nvPr/>
          </p:nvGrpSpPr>
          <p:grpSpPr>
            <a:xfrm rot="-5400000">
              <a:off x="7358459" y="-1159119"/>
              <a:ext cx="1044544" cy="3394716"/>
              <a:chOff x="0" y="0"/>
              <a:chExt cx="2771140" cy="9006071"/>
            </a:xfrm>
          </p:grpSpPr>
          <p:sp>
            <p:nvSpPr>
              <p:cNvPr id="10" name="Freeform 10"/>
              <p:cNvSpPr/>
              <p:nvPr/>
            </p:nvSpPr>
            <p:spPr>
              <a:xfrm>
                <a:off x="0" y="0"/>
                <a:ext cx="2771140" cy="9006071"/>
              </a:xfrm>
              <a:custGeom>
                <a:avLst/>
                <a:gdLst/>
                <a:ahLst/>
                <a:cxnLst/>
                <a:rect l="l" t="t" r="r" b="b"/>
                <a:pathLst>
                  <a:path w="2771140" h="9006071">
                    <a:moveTo>
                      <a:pt x="0" y="0"/>
                    </a:moveTo>
                    <a:lnTo>
                      <a:pt x="0" y="8103102"/>
                    </a:lnTo>
                    <a:lnTo>
                      <a:pt x="1384300" y="9006071"/>
                    </a:lnTo>
                    <a:lnTo>
                      <a:pt x="2771140" y="8103102"/>
                    </a:lnTo>
                    <a:lnTo>
                      <a:pt x="2771140" y="0"/>
                    </a:lnTo>
                    <a:close/>
                  </a:path>
                </a:pathLst>
              </a:custGeom>
              <a:solidFill>
                <a:srgbClr val="7ED957"/>
              </a:solidFill>
            </p:spPr>
          </p:sp>
        </p:grpSp>
        <p:grpSp>
          <p:nvGrpSpPr>
            <p:cNvPr id="11" name="Group 11"/>
            <p:cNvGrpSpPr/>
            <p:nvPr/>
          </p:nvGrpSpPr>
          <p:grpSpPr>
            <a:xfrm rot="-5400000">
              <a:off x="5846833" y="171158"/>
              <a:ext cx="1076478" cy="734163"/>
              <a:chOff x="0" y="0"/>
              <a:chExt cx="2771140" cy="1889930"/>
            </a:xfrm>
          </p:grpSpPr>
          <p:sp>
            <p:nvSpPr>
              <p:cNvPr id="12" name="Freeform 12"/>
              <p:cNvSpPr/>
              <p:nvPr/>
            </p:nvSpPr>
            <p:spPr>
              <a:xfrm>
                <a:off x="0" y="0"/>
                <a:ext cx="2771140" cy="1889930"/>
              </a:xfrm>
              <a:custGeom>
                <a:avLst/>
                <a:gdLst/>
                <a:ahLst/>
                <a:cxnLst/>
                <a:rect l="l" t="t" r="r" b="b"/>
                <a:pathLst>
                  <a:path w="2771140" h="1889930">
                    <a:moveTo>
                      <a:pt x="0" y="0"/>
                    </a:moveTo>
                    <a:lnTo>
                      <a:pt x="0" y="986960"/>
                    </a:lnTo>
                    <a:lnTo>
                      <a:pt x="1384300" y="1889930"/>
                    </a:lnTo>
                    <a:lnTo>
                      <a:pt x="2771140" y="986960"/>
                    </a:lnTo>
                    <a:lnTo>
                      <a:pt x="2771140" y="0"/>
                    </a:lnTo>
                    <a:close/>
                  </a:path>
                </a:pathLst>
              </a:custGeom>
              <a:solidFill>
                <a:srgbClr val="F1F2F2"/>
              </a:solidFill>
            </p:spPr>
          </p:sp>
        </p:grpSp>
        <p:grpSp>
          <p:nvGrpSpPr>
            <p:cNvPr id="13" name="Group 13"/>
            <p:cNvGrpSpPr/>
            <p:nvPr/>
          </p:nvGrpSpPr>
          <p:grpSpPr>
            <a:xfrm rot="-5400000">
              <a:off x="4345155" y="-1159119"/>
              <a:ext cx="1044544" cy="3394716"/>
              <a:chOff x="0" y="0"/>
              <a:chExt cx="2771140" cy="9006071"/>
            </a:xfrm>
          </p:grpSpPr>
          <p:sp>
            <p:nvSpPr>
              <p:cNvPr id="14" name="Freeform 14"/>
              <p:cNvSpPr/>
              <p:nvPr/>
            </p:nvSpPr>
            <p:spPr>
              <a:xfrm>
                <a:off x="0" y="0"/>
                <a:ext cx="2771140" cy="9006071"/>
              </a:xfrm>
              <a:custGeom>
                <a:avLst/>
                <a:gdLst/>
                <a:ahLst/>
                <a:cxnLst/>
                <a:rect l="l" t="t" r="r" b="b"/>
                <a:pathLst>
                  <a:path w="2771140" h="9006071">
                    <a:moveTo>
                      <a:pt x="0" y="0"/>
                    </a:moveTo>
                    <a:lnTo>
                      <a:pt x="0" y="8103102"/>
                    </a:lnTo>
                    <a:lnTo>
                      <a:pt x="1384300" y="9006071"/>
                    </a:lnTo>
                    <a:lnTo>
                      <a:pt x="2771140" y="8103102"/>
                    </a:lnTo>
                    <a:lnTo>
                      <a:pt x="2771140" y="0"/>
                    </a:lnTo>
                    <a:close/>
                  </a:path>
                </a:pathLst>
              </a:custGeom>
              <a:solidFill>
                <a:srgbClr val="FF5757"/>
              </a:solidFill>
            </p:spPr>
          </p:sp>
        </p:grpSp>
        <p:grpSp>
          <p:nvGrpSpPr>
            <p:cNvPr id="15" name="Group 15"/>
            <p:cNvGrpSpPr/>
            <p:nvPr/>
          </p:nvGrpSpPr>
          <p:grpSpPr>
            <a:xfrm rot="-5400000">
              <a:off x="2833529" y="171158"/>
              <a:ext cx="1076478" cy="734163"/>
              <a:chOff x="0" y="0"/>
              <a:chExt cx="2771140" cy="1889930"/>
            </a:xfrm>
          </p:grpSpPr>
          <p:sp>
            <p:nvSpPr>
              <p:cNvPr id="16" name="Freeform 16"/>
              <p:cNvSpPr/>
              <p:nvPr/>
            </p:nvSpPr>
            <p:spPr>
              <a:xfrm>
                <a:off x="0" y="0"/>
                <a:ext cx="2771140" cy="1889930"/>
              </a:xfrm>
              <a:custGeom>
                <a:avLst/>
                <a:gdLst/>
                <a:ahLst/>
                <a:cxnLst/>
                <a:rect l="l" t="t" r="r" b="b"/>
                <a:pathLst>
                  <a:path w="2771140" h="1889930">
                    <a:moveTo>
                      <a:pt x="0" y="0"/>
                    </a:moveTo>
                    <a:lnTo>
                      <a:pt x="0" y="986960"/>
                    </a:lnTo>
                    <a:lnTo>
                      <a:pt x="1384300" y="1889930"/>
                    </a:lnTo>
                    <a:lnTo>
                      <a:pt x="2771140" y="986960"/>
                    </a:lnTo>
                    <a:lnTo>
                      <a:pt x="2771140" y="0"/>
                    </a:lnTo>
                    <a:close/>
                  </a:path>
                </a:pathLst>
              </a:custGeom>
              <a:solidFill>
                <a:srgbClr val="F1F2F2"/>
              </a:solidFill>
            </p:spPr>
          </p:sp>
        </p:grpSp>
        <p:grpSp>
          <p:nvGrpSpPr>
            <p:cNvPr id="17" name="Group 17"/>
            <p:cNvGrpSpPr/>
            <p:nvPr/>
          </p:nvGrpSpPr>
          <p:grpSpPr>
            <a:xfrm rot="-5400000">
              <a:off x="1340468" y="-1159119"/>
              <a:ext cx="1044544" cy="3394716"/>
              <a:chOff x="0" y="0"/>
              <a:chExt cx="2771140" cy="9006071"/>
            </a:xfrm>
          </p:grpSpPr>
          <p:sp>
            <p:nvSpPr>
              <p:cNvPr id="18" name="Freeform 18"/>
              <p:cNvSpPr/>
              <p:nvPr/>
            </p:nvSpPr>
            <p:spPr>
              <a:xfrm>
                <a:off x="0" y="0"/>
                <a:ext cx="2771140" cy="9006071"/>
              </a:xfrm>
              <a:custGeom>
                <a:avLst/>
                <a:gdLst/>
                <a:ahLst/>
                <a:cxnLst/>
                <a:rect l="l" t="t" r="r" b="b"/>
                <a:pathLst>
                  <a:path w="2771140" h="9006071">
                    <a:moveTo>
                      <a:pt x="0" y="0"/>
                    </a:moveTo>
                    <a:lnTo>
                      <a:pt x="0" y="8103102"/>
                    </a:lnTo>
                    <a:lnTo>
                      <a:pt x="1384300" y="9006071"/>
                    </a:lnTo>
                    <a:lnTo>
                      <a:pt x="2771140" y="8103102"/>
                    </a:lnTo>
                    <a:lnTo>
                      <a:pt x="2771140" y="0"/>
                    </a:lnTo>
                    <a:close/>
                  </a:path>
                </a:pathLst>
              </a:custGeom>
              <a:solidFill>
                <a:srgbClr val="5271FF"/>
              </a:solidFill>
            </p:spPr>
          </p:sp>
        </p:grpSp>
        <p:grpSp>
          <p:nvGrpSpPr>
            <p:cNvPr id="19" name="Group 19"/>
            <p:cNvGrpSpPr/>
            <p:nvPr/>
          </p:nvGrpSpPr>
          <p:grpSpPr>
            <a:xfrm rot="-5400000">
              <a:off x="-171158" y="171158"/>
              <a:ext cx="1076478" cy="734163"/>
              <a:chOff x="0" y="0"/>
              <a:chExt cx="2771140" cy="1889930"/>
            </a:xfrm>
          </p:grpSpPr>
          <p:sp>
            <p:nvSpPr>
              <p:cNvPr id="20" name="Freeform 20"/>
              <p:cNvSpPr/>
              <p:nvPr/>
            </p:nvSpPr>
            <p:spPr>
              <a:xfrm>
                <a:off x="0" y="0"/>
                <a:ext cx="2771140" cy="1889930"/>
              </a:xfrm>
              <a:custGeom>
                <a:avLst/>
                <a:gdLst/>
                <a:ahLst/>
                <a:cxnLst/>
                <a:rect l="l" t="t" r="r" b="b"/>
                <a:pathLst>
                  <a:path w="2771140" h="1889930">
                    <a:moveTo>
                      <a:pt x="0" y="0"/>
                    </a:moveTo>
                    <a:lnTo>
                      <a:pt x="0" y="986960"/>
                    </a:lnTo>
                    <a:lnTo>
                      <a:pt x="1384300" y="1889930"/>
                    </a:lnTo>
                    <a:lnTo>
                      <a:pt x="2771140" y="986960"/>
                    </a:lnTo>
                    <a:lnTo>
                      <a:pt x="2771140" y="0"/>
                    </a:lnTo>
                    <a:close/>
                  </a:path>
                </a:pathLst>
              </a:custGeom>
              <a:solidFill>
                <a:srgbClr val="F1F2F2"/>
              </a:solidFill>
            </p:spPr>
          </p:sp>
        </p:grpSp>
        <p:sp>
          <p:nvSpPr>
            <p:cNvPr id="21" name="TextBox 21"/>
            <p:cNvSpPr txBox="1"/>
            <p:nvPr/>
          </p:nvSpPr>
          <p:spPr>
            <a:xfrm>
              <a:off x="707882" y="380498"/>
              <a:ext cx="2819663" cy="304101"/>
            </a:xfrm>
            <a:prstGeom prst="rect">
              <a:avLst/>
            </a:prstGeom>
          </p:spPr>
          <p:txBody>
            <a:bodyPr lIns="0" tIns="0" rIns="0" bIns="0" rtlCol="0" anchor="t">
              <a:spAutoFit/>
            </a:bodyPr>
            <a:lstStyle/>
            <a:p>
              <a:pPr algn="ctr">
                <a:lnSpc>
                  <a:spcPts val="2009"/>
                </a:lnSpc>
              </a:pPr>
              <a:r>
                <a:rPr lang="en-US" sz="1435" b="1" spc="35" dirty="0">
                  <a:solidFill>
                    <a:srgbClr val="FFFFFF"/>
                  </a:solidFill>
                  <a:latin typeface="Montserrat Classic"/>
                </a:rPr>
                <a:t>PERSON-CENTERED</a:t>
              </a:r>
            </a:p>
          </p:txBody>
        </p:sp>
        <p:sp>
          <p:nvSpPr>
            <p:cNvPr id="22" name="TextBox 22"/>
            <p:cNvSpPr txBox="1"/>
            <p:nvPr/>
          </p:nvSpPr>
          <p:spPr>
            <a:xfrm>
              <a:off x="3737849" y="356198"/>
              <a:ext cx="2416263" cy="304101"/>
            </a:xfrm>
            <a:prstGeom prst="rect">
              <a:avLst/>
            </a:prstGeom>
          </p:spPr>
          <p:txBody>
            <a:bodyPr lIns="0" tIns="0" rIns="0" bIns="0" rtlCol="0" anchor="t">
              <a:spAutoFit/>
            </a:bodyPr>
            <a:lstStyle/>
            <a:p>
              <a:pPr algn="ctr">
                <a:lnSpc>
                  <a:spcPts val="2009"/>
                </a:lnSpc>
              </a:pPr>
              <a:r>
                <a:rPr lang="en-US" sz="1435" spc="35" dirty="0">
                  <a:solidFill>
                    <a:srgbClr val="FFFFFF"/>
                  </a:solidFill>
                  <a:latin typeface="Montserrat Classic Bold"/>
                </a:rPr>
                <a:t>OUTCOME DRIVEN</a:t>
              </a:r>
            </a:p>
          </p:txBody>
        </p:sp>
        <p:sp>
          <p:nvSpPr>
            <p:cNvPr id="23" name="TextBox 23"/>
            <p:cNvSpPr txBox="1"/>
            <p:nvPr/>
          </p:nvSpPr>
          <p:spPr>
            <a:xfrm>
              <a:off x="6747049" y="212256"/>
              <a:ext cx="2416263" cy="646074"/>
            </a:xfrm>
            <a:prstGeom prst="rect">
              <a:avLst/>
            </a:prstGeom>
          </p:spPr>
          <p:txBody>
            <a:bodyPr lIns="0" tIns="0" rIns="0" bIns="0" rtlCol="0" anchor="t">
              <a:spAutoFit/>
            </a:bodyPr>
            <a:lstStyle/>
            <a:p>
              <a:pPr algn="ctr">
                <a:lnSpc>
                  <a:spcPts val="2009"/>
                </a:lnSpc>
              </a:pPr>
              <a:r>
                <a:rPr lang="en-US" sz="1435" spc="35" dirty="0">
                  <a:solidFill>
                    <a:srgbClr val="FFFFFF"/>
                  </a:solidFill>
                  <a:latin typeface="Montserrat Classic Bold"/>
                </a:rPr>
                <a:t>INDEPENDENCE &amp; INTEGRATION  </a:t>
              </a:r>
            </a:p>
          </p:txBody>
        </p:sp>
        <p:sp>
          <p:nvSpPr>
            <p:cNvPr id="24" name="TextBox 24"/>
            <p:cNvSpPr txBox="1"/>
            <p:nvPr/>
          </p:nvSpPr>
          <p:spPr>
            <a:xfrm>
              <a:off x="9835030" y="43660"/>
              <a:ext cx="2416263" cy="1330021"/>
            </a:xfrm>
            <a:prstGeom prst="rect">
              <a:avLst/>
            </a:prstGeom>
          </p:spPr>
          <p:txBody>
            <a:bodyPr lIns="0" tIns="0" rIns="0" bIns="0" rtlCol="0" anchor="t">
              <a:spAutoFit/>
            </a:bodyPr>
            <a:lstStyle/>
            <a:p>
              <a:pPr algn="ctr">
                <a:lnSpc>
                  <a:spcPts val="2009"/>
                </a:lnSpc>
              </a:pPr>
              <a:r>
                <a:rPr lang="en-US" sz="1435" spc="35" dirty="0">
                  <a:solidFill>
                    <a:srgbClr val="FFFFFF"/>
                  </a:solidFill>
                  <a:latin typeface="Montserrat Classic Bold"/>
                </a:rPr>
                <a:t>RISK MITIGATION &amp; PRIVACY PROTECTION</a:t>
              </a:r>
            </a:p>
            <a:p>
              <a:pPr algn="ctr">
                <a:lnSpc>
                  <a:spcPts val="2009"/>
                </a:lnSpc>
              </a:pPr>
              <a:r>
                <a:rPr lang="en-US" sz="1435" spc="35" dirty="0">
                  <a:solidFill>
                    <a:srgbClr val="FFFFFF"/>
                  </a:solidFill>
                  <a:latin typeface="Montserrat Classic Bold"/>
                </a:rPr>
                <a:t> </a:t>
              </a:r>
            </a:p>
          </p:txBody>
        </p:sp>
      </p:grpSp>
      <p:sp>
        <p:nvSpPr>
          <p:cNvPr id="25" name="TextBox 3">
            <a:extLst>
              <a:ext uri="{FF2B5EF4-FFF2-40B4-BE49-F238E27FC236}">
                <a16:creationId xmlns:a16="http://schemas.microsoft.com/office/drawing/2014/main" id="{EF4DA860-385B-6403-4713-A549F8635D8C}"/>
              </a:ext>
            </a:extLst>
          </p:cNvPr>
          <p:cNvSpPr txBox="1"/>
          <p:nvPr/>
        </p:nvSpPr>
        <p:spPr>
          <a:xfrm>
            <a:off x="2189163" y="632399"/>
            <a:ext cx="8626474" cy="591893"/>
          </a:xfrm>
          <a:prstGeom prst="rect">
            <a:avLst/>
          </a:prstGeom>
        </p:spPr>
        <p:txBody>
          <a:bodyPr wrap="square" lIns="0" tIns="0" rIns="0" bIns="0" rtlCol="0" anchor="t">
            <a:spAutoFit/>
          </a:bodyPr>
          <a:lstStyle/>
          <a:p>
            <a:pPr algn="ctr" defTabSz="914400">
              <a:lnSpc>
                <a:spcPts val="4900"/>
              </a:lnSpc>
            </a:pPr>
            <a:r>
              <a:rPr lang="en-US" sz="4000" spc="3" dirty="0">
                <a:solidFill>
                  <a:prstClr val="black"/>
                </a:solidFill>
                <a:effectLst>
                  <a:outerShdw blurRad="38100" dist="38100" dir="2700000" algn="tl">
                    <a:srgbClr val="000000">
                      <a:alpha val="43137"/>
                    </a:srgbClr>
                  </a:outerShdw>
                </a:effectLst>
                <a:latin typeface="Inter Bold"/>
              </a:rPr>
              <a:t>Remote Support Policy Statement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E8EB90-C62B-7086-C3B6-A36F24F02527}"/>
              </a:ext>
            </a:extLst>
          </p:cNvPr>
          <p:cNvSpPr>
            <a:spLocks noGrp="1"/>
          </p:cNvSpPr>
          <p:nvPr>
            <p:ph idx="1"/>
          </p:nvPr>
        </p:nvSpPr>
        <p:spPr>
          <a:xfrm>
            <a:off x="1504950" y="2057400"/>
            <a:ext cx="9994899" cy="1309667"/>
          </a:xfrm>
        </p:spPr>
        <p:txBody>
          <a:bodyPr>
            <a:noAutofit/>
          </a:bodyPr>
          <a:lstStyle/>
          <a:p>
            <a:pPr marL="0" indent="0">
              <a:buNone/>
            </a:pPr>
            <a:r>
              <a:rPr lang="en-US" sz="2600" dirty="0"/>
              <a:t>The policy standardizes that at a minimum Remote Support and/or Assistive Technology will be explored annually.  </a:t>
            </a:r>
          </a:p>
          <a:p>
            <a:pPr marL="0" indent="0">
              <a:buNone/>
            </a:pPr>
            <a:r>
              <a:rPr lang="en-US" sz="2600" dirty="0"/>
              <a:t>Remote Support shall be used as a method of service delivery when it is: </a:t>
            </a:r>
          </a:p>
        </p:txBody>
      </p:sp>
      <p:sp>
        <p:nvSpPr>
          <p:cNvPr id="10" name="TextBox 9">
            <a:extLst>
              <a:ext uri="{FF2B5EF4-FFF2-40B4-BE49-F238E27FC236}">
                <a16:creationId xmlns:a16="http://schemas.microsoft.com/office/drawing/2014/main" id="{D1861493-37CB-91DB-DC8F-D5A80E63E031}"/>
              </a:ext>
            </a:extLst>
          </p:cNvPr>
          <p:cNvSpPr txBox="1"/>
          <p:nvPr/>
        </p:nvSpPr>
        <p:spPr>
          <a:xfrm>
            <a:off x="177801" y="4146408"/>
            <a:ext cx="9296399" cy="2585323"/>
          </a:xfrm>
          <a:prstGeom prst="rect">
            <a:avLst/>
          </a:prstGeom>
          <a:noFill/>
        </p:spPr>
        <p:txBody>
          <a:bodyPr wrap="square" rtlCol="0">
            <a:spAutoFit/>
          </a:bodyPr>
          <a:lstStyle/>
          <a:p>
            <a:pPr marL="342900" indent="-342900">
              <a:buFont typeface="Wingdings" panose="05000000000000000000" pitchFamily="2" charset="2"/>
              <a:buChar char="ü"/>
            </a:pPr>
            <a:r>
              <a:rPr lang="en-US" sz="2400" dirty="0"/>
              <a:t>Requested by the person and/or their decision maker for allowable services</a:t>
            </a:r>
          </a:p>
          <a:p>
            <a:pPr marL="342900" indent="-342900">
              <a:buFont typeface="Wingdings" panose="05000000000000000000" pitchFamily="2" charset="2"/>
              <a:buChar char="ü"/>
            </a:pPr>
            <a:r>
              <a:rPr lang="en-US" sz="2400" dirty="0"/>
              <a:t>Address needs, preferences, and outcomes </a:t>
            </a:r>
          </a:p>
          <a:p>
            <a:pPr marL="342900" indent="-342900">
              <a:buFont typeface="Wingdings" panose="05000000000000000000" pitchFamily="2" charset="2"/>
              <a:buChar char="ü"/>
            </a:pPr>
            <a:r>
              <a:rPr lang="en-US" sz="2400" dirty="0"/>
              <a:t>Provided consistent w/the rules of the service to be delivered remotely</a:t>
            </a:r>
          </a:p>
          <a:p>
            <a:pPr marL="342900" indent="-342900">
              <a:buFont typeface="Wingdings" panose="05000000000000000000" pitchFamily="2" charset="2"/>
              <a:buChar char="ü"/>
            </a:pPr>
            <a:r>
              <a:rPr lang="en-US" sz="2400" dirty="0"/>
              <a:t>Documented in the ISP </a:t>
            </a:r>
          </a:p>
          <a:p>
            <a:endParaRPr lang="en-US" dirty="0"/>
          </a:p>
        </p:txBody>
      </p:sp>
      <p:pic>
        <p:nvPicPr>
          <p:cNvPr id="13" name="Picture 12" descr="image of a document with all items checked off the list ">
            <a:extLst>
              <a:ext uri="{FF2B5EF4-FFF2-40B4-BE49-F238E27FC236}">
                <a16:creationId xmlns:a16="http://schemas.microsoft.com/office/drawing/2014/main" id="{EC1DA4D9-6509-DEEB-12CE-B7D616BAD4C3}"/>
              </a:ext>
            </a:extLst>
          </p:cNvPr>
          <p:cNvPicPr>
            <a:picLocks noChangeAspect="1"/>
          </p:cNvPicPr>
          <p:nvPr/>
        </p:nvPicPr>
        <p:blipFill>
          <a:blip r:embed="rId3"/>
          <a:stretch>
            <a:fillRect/>
          </a:stretch>
        </p:blipFill>
        <p:spPr>
          <a:xfrm>
            <a:off x="9177131" y="3948134"/>
            <a:ext cx="3719877" cy="2783597"/>
          </a:xfrm>
          <a:prstGeom prst="rect">
            <a:avLst/>
          </a:prstGeom>
          <a:effectLst>
            <a:outerShdw blurRad="50800" dist="38100" dir="2700000" algn="tl" rotWithShape="0">
              <a:prstClr val="black">
                <a:alpha val="40000"/>
              </a:prstClr>
            </a:outerShdw>
          </a:effectLst>
        </p:spPr>
      </p:pic>
      <p:sp>
        <p:nvSpPr>
          <p:cNvPr id="6" name="Title 1">
            <a:extLst>
              <a:ext uri="{FF2B5EF4-FFF2-40B4-BE49-F238E27FC236}">
                <a16:creationId xmlns:a16="http://schemas.microsoft.com/office/drawing/2014/main" id="{C36DF56F-68B2-17A2-C0F3-0C059A28750E}"/>
              </a:ext>
            </a:extLst>
          </p:cNvPr>
          <p:cNvSpPr txBox="1">
            <a:spLocks/>
          </p:cNvSpPr>
          <p:nvPr/>
        </p:nvSpPr>
        <p:spPr>
          <a:xfrm>
            <a:off x="3149600" y="762000"/>
            <a:ext cx="69342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effectLst>
                  <a:outerShdw blurRad="38100" dist="38100" dir="2700000" algn="tl">
                    <a:srgbClr val="000000">
                      <a:alpha val="43137"/>
                    </a:srgbClr>
                  </a:outerShdw>
                </a:effectLst>
                <a:latin typeface="Inter Bold" panose="020B0604020202020204" charset="0"/>
                <a:ea typeface="Inter Bold" panose="020B0604020202020204" charset="0"/>
              </a:rPr>
              <a:t>Remote Support Planning: </a:t>
            </a:r>
            <a:br>
              <a:rPr lang="en-US" dirty="0">
                <a:effectLst>
                  <a:outerShdw blurRad="38100" dist="38100" dir="2700000" algn="tl">
                    <a:srgbClr val="000000">
                      <a:alpha val="43137"/>
                    </a:srgbClr>
                  </a:outerShdw>
                </a:effectLst>
                <a:latin typeface="Inter Bold" panose="020B0604020202020204" charset="0"/>
                <a:ea typeface="Inter Bold" panose="020B0604020202020204" charset="0"/>
              </a:rPr>
            </a:br>
            <a:r>
              <a:rPr lang="en-US" dirty="0">
                <a:effectLst>
                  <a:outerShdw blurRad="38100" dist="38100" dir="2700000" algn="tl">
                    <a:srgbClr val="000000">
                      <a:alpha val="43137"/>
                    </a:srgbClr>
                  </a:outerShdw>
                </a:effectLst>
                <a:latin typeface="Inter Bold" panose="020B0604020202020204" charset="0"/>
                <a:ea typeface="Inter Bold" panose="020B0604020202020204" charset="0"/>
              </a:rPr>
              <a:t>Assessing Interest</a:t>
            </a:r>
          </a:p>
        </p:txBody>
      </p:sp>
    </p:spTree>
    <p:extLst>
      <p:ext uri="{BB962C8B-B14F-4D97-AF65-F5344CB8AC3E}">
        <p14:creationId xmlns:p14="http://schemas.microsoft.com/office/powerpoint/2010/main" val="951207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E8EB90-C62B-7086-C3B6-A36F24F02527}"/>
              </a:ext>
            </a:extLst>
          </p:cNvPr>
          <p:cNvSpPr>
            <a:spLocks noGrp="1"/>
          </p:cNvSpPr>
          <p:nvPr>
            <p:ph idx="1"/>
          </p:nvPr>
        </p:nvSpPr>
        <p:spPr>
          <a:xfrm>
            <a:off x="1244600" y="1965973"/>
            <a:ext cx="10058400" cy="1081067"/>
          </a:xfrm>
        </p:spPr>
        <p:txBody>
          <a:bodyPr>
            <a:normAutofit fontScale="25000" lnSpcReduction="20000"/>
          </a:bodyPr>
          <a:lstStyle/>
          <a:p>
            <a:pPr marL="0" indent="0">
              <a:buNone/>
            </a:pPr>
            <a:r>
              <a:rPr lang="en-US" sz="10400" dirty="0">
                <a:solidFill>
                  <a:srgbClr val="000000"/>
                </a:solidFill>
                <a:latin typeface="Times New Roman" panose="02020603050405020304" pitchFamily="18" charset="0"/>
              </a:rPr>
              <a:t>“Remote Supports are intended to augment in-person services, and shall not be used as the sole method of service delivery used to support persons with ID/DD.” </a:t>
            </a:r>
          </a:p>
          <a:p>
            <a:pPr marL="0" indent="0">
              <a:buNone/>
            </a:pPr>
            <a:endParaRPr lang="en-US" sz="9600" dirty="0">
              <a:solidFill>
                <a:srgbClr val="000000"/>
              </a:solidFill>
              <a:latin typeface="Times New Roman" panose="02020603050405020304" pitchFamily="18" charset="0"/>
            </a:endParaRPr>
          </a:p>
        </p:txBody>
      </p:sp>
      <p:sp>
        <p:nvSpPr>
          <p:cNvPr id="10" name="TextBox 9">
            <a:extLst>
              <a:ext uri="{FF2B5EF4-FFF2-40B4-BE49-F238E27FC236}">
                <a16:creationId xmlns:a16="http://schemas.microsoft.com/office/drawing/2014/main" id="{D1861493-37CB-91DB-DC8F-D5A80E63E031}"/>
              </a:ext>
            </a:extLst>
          </p:cNvPr>
          <p:cNvSpPr txBox="1"/>
          <p:nvPr/>
        </p:nvSpPr>
        <p:spPr>
          <a:xfrm>
            <a:off x="711200" y="3337251"/>
            <a:ext cx="6324600" cy="3785652"/>
          </a:xfrm>
          <a:prstGeom prst="rect">
            <a:avLst/>
          </a:prstGeom>
          <a:noFill/>
        </p:spPr>
        <p:txBody>
          <a:bodyPr wrap="square" rtlCol="0">
            <a:spAutoFit/>
          </a:bodyPr>
          <a:lstStyle/>
          <a:p>
            <a:r>
              <a:rPr lang="en-US" sz="2400" dirty="0"/>
              <a:t>DDS has drafted this standard in efforts to mitigate social isolation being an unexpected consequence experienced by people receiving services Remotely.  </a:t>
            </a:r>
          </a:p>
          <a:p>
            <a:endParaRPr lang="en-US" sz="2400" dirty="0"/>
          </a:p>
          <a:p>
            <a:r>
              <a:rPr lang="en-US" sz="2400" dirty="0"/>
              <a:t>Remote Supports should </a:t>
            </a:r>
            <a:r>
              <a:rPr lang="en-US" sz="2400" b="1" dirty="0"/>
              <a:t>NEVER</a:t>
            </a:r>
            <a:r>
              <a:rPr lang="en-US" sz="2400" dirty="0"/>
              <a:t> be the only form of support someone receives, and the person should always have interactions with other paid staff and natural supports during other times in their lives. </a:t>
            </a:r>
          </a:p>
        </p:txBody>
      </p:sp>
      <p:sp>
        <p:nvSpPr>
          <p:cNvPr id="7" name="Title 1">
            <a:extLst>
              <a:ext uri="{FF2B5EF4-FFF2-40B4-BE49-F238E27FC236}">
                <a16:creationId xmlns:a16="http://schemas.microsoft.com/office/drawing/2014/main" id="{84381931-EE3B-D1AD-BBE0-F257F245AF50}"/>
              </a:ext>
            </a:extLst>
          </p:cNvPr>
          <p:cNvSpPr txBox="1">
            <a:spLocks/>
          </p:cNvSpPr>
          <p:nvPr/>
        </p:nvSpPr>
        <p:spPr>
          <a:xfrm>
            <a:off x="3124200" y="654061"/>
            <a:ext cx="67564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effectLst>
                  <a:outerShdw blurRad="38100" dist="38100" dir="2700000" algn="tl">
                    <a:srgbClr val="000000">
                      <a:alpha val="43137"/>
                    </a:srgbClr>
                  </a:outerShdw>
                </a:effectLst>
                <a:latin typeface="Inter Bold" panose="020B0604020202020204" charset="0"/>
                <a:ea typeface="Inter Bold" panose="020B0604020202020204" charset="0"/>
              </a:rPr>
              <a:t>Remote Support Planning: </a:t>
            </a:r>
            <a:br>
              <a:rPr lang="en-US">
                <a:effectLst>
                  <a:outerShdw blurRad="38100" dist="38100" dir="2700000" algn="tl">
                    <a:srgbClr val="000000">
                      <a:alpha val="43137"/>
                    </a:srgbClr>
                  </a:outerShdw>
                </a:effectLst>
                <a:latin typeface="Inter Bold" panose="020B0604020202020204" charset="0"/>
                <a:ea typeface="Inter Bold" panose="020B0604020202020204" charset="0"/>
              </a:rPr>
            </a:br>
            <a:r>
              <a:rPr lang="en-US">
                <a:effectLst>
                  <a:outerShdw blurRad="38100" dist="38100" dir="2700000" algn="tl">
                    <a:srgbClr val="000000">
                      <a:alpha val="43137"/>
                    </a:srgbClr>
                  </a:outerShdw>
                </a:effectLst>
                <a:latin typeface="Inter Bold" panose="020B0604020202020204" charset="0"/>
                <a:ea typeface="Inter Bold" panose="020B0604020202020204" charset="0"/>
              </a:rPr>
              <a:t>Social Isolation</a:t>
            </a:r>
            <a:endParaRPr lang="en-US" dirty="0">
              <a:effectLst>
                <a:outerShdw blurRad="38100" dist="38100" dir="2700000" algn="tl">
                  <a:srgbClr val="000000">
                    <a:alpha val="43137"/>
                  </a:srgbClr>
                </a:outerShdw>
              </a:effectLst>
              <a:latin typeface="Inter Bold" panose="020B0604020202020204" charset="0"/>
              <a:ea typeface="Inter Bold" panose="020B0604020202020204" charset="0"/>
            </a:endParaRPr>
          </a:p>
        </p:txBody>
      </p:sp>
      <p:pic>
        <p:nvPicPr>
          <p:cNvPr id="2050" name="Picture 2" descr="image of a person trapped in a bubble and a person outside the bubble is pointing at them">
            <a:extLst>
              <a:ext uri="{FF2B5EF4-FFF2-40B4-BE49-F238E27FC236}">
                <a16:creationId xmlns:a16="http://schemas.microsoft.com/office/drawing/2014/main" id="{61C8494E-E376-171E-CFF0-84B8BB5F35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1744" y="3429000"/>
            <a:ext cx="5326656" cy="3581400"/>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910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E8EB90-C62B-7086-C3B6-A36F24F02527}"/>
              </a:ext>
            </a:extLst>
          </p:cNvPr>
          <p:cNvSpPr>
            <a:spLocks noGrp="1"/>
          </p:cNvSpPr>
          <p:nvPr>
            <p:ph idx="1"/>
          </p:nvPr>
        </p:nvSpPr>
        <p:spPr>
          <a:xfrm>
            <a:off x="1854200" y="1912134"/>
            <a:ext cx="9296400" cy="1143000"/>
          </a:xfrm>
        </p:spPr>
        <p:txBody>
          <a:bodyPr/>
          <a:lstStyle/>
          <a:p>
            <a:pPr marL="0" indent="0">
              <a:buNone/>
            </a:pPr>
            <a:r>
              <a:rPr lang="en-US" dirty="0"/>
              <a:t>Remote Support is not  a service but is alternative method to deliver existing services:</a:t>
            </a:r>
          </a:p>
          <a:p>
            <a:endParaRPr lang="en-US" dirty="0"/>
          </a:p>
          <a:p>
            <a:pPr marL="0" indent="0">
              <a:buNone/>
            </a:pPr>
            <a:endParaRPr lang="en-US" dirty="0"/>
          </a:p>
        </p:txBody>
      </p:sp>
      <p:grpSp>
        <p:nvGrpSpPr>
          <p:cNvPr id="9" name="Group 8">
            <a:extLst>
              <a:ext uri="{FF2B5EF4-FFF2-40B4-BE49-F238E27FC236}">
                <a16:creationId xmlns:a16="http://schemas.microsoft.com/office/drawing/2014/main" id="{63CD5567-E43F-9A07-470C-298FEE58DBF2}"/>
              </a:ext>
            </a:extLst>
          </p:cNvPr>
          <p:cNvGrpSpPr/>
          <p:nvPr/>
        </p:nvGrpSpPr>
        <p:grpSpPr>
          <a:xfrm>
            <a:off x="1854200" y="3289280"/>
            <a:ext cx="10515599" cy="3416320"/>
            <a:chOff x="2006600" y="2851150"/>
            <a:chExt cx="10515599" cy="3416320"/>
          </a:xfrm>
        </p:grpSpPr>
        <p:sp>
          <p:nvSpPr>
            <p:cNvPr id="4" name="TextBox 3">
              <a:extLst>
                <a:ext uri="{FF2B5EF4-FFF2-40B4-BE49-F238E27FC236}">
                  <a16:creationId xmlns:a16="http://schemas.microsoft.com/office/drawing/2014/main" id="{5B360055-4FC8-6984-5DC6-96755345BDAD}"/>
                </a:ext>
              </a:extLst>
            </p:cNvPr>
            <p:cNvSpPr txBox="1"/>
            <p:nvPr/>
          </p:nvSpPr>
          <p:spPr>
            <a:xfrm>
              <a:off x="2006600" y="2925762"/>
              <a:ext cx="3657600" cy="3046988"/>
            </a:xfrm>
            <a:prstGeom prst="rect">
              <a:avLst/>
            </a:prstGeom>
            <a:noFill/>
          </p:spPr>
          <p:txBody>
            <a:bodyPr wrap="square" rtlCol="0" anchor="ctr">
              <a:spAutoFit/>
            </a:bodyPr>
            <a:lstStyle/>
            <a:p>
              <a:pPr marL="342900" indent="-342900">
                <a:buFont typeface="Wingdings" panose="05000000000000000000" pitchFamily="2" charset="2"/>
                <a:buChar char="q"/>
              </a:pPr>
              <a:r>
                <a:rPr lang="en-US" sz="2400" dirty="0"/>
                <a:t>Behavioral Supports,</a:t>
              </a:r>
            </a:p>
            <a:p>
              <a:pPr marL="342900" indent="-342900">
                <a:buFont typeface="Wingdings" panose="05000000000000000000" pitchFamily="2" charset="2"/>
                <a:buChar char="q"/>
              </a:pPr>
              <a:r>
                <a:rPr lang="en-US" sz="2400" dirty="0"/>
                <a:t>Bereavement Counseling</a:t>
              </a:r>
            </a:p>
            <a:p>
              <a:pPr marL="342900" indent="-342900">
                <a:buFont typeface="Wingdings" panose="05000000000000000000" pitchFamily="2" charset="2"/>
                <a:buChar char="q"/>
              </a:pPr>
              <a:r>
                <a:rPr lang="en-US" sz="2400" dirty="0"/>
                <a:t>Creative Art Therapies,</a:t>
              </a:r>
            </a:p>
            <a:p>
              <a:pPr marL="342900" indent="-342900">
                <a:buFont typeface="Wingdings" panose="05000000000000000000" pitchFamily="2" charset="2"/>
                <a:buChar char="q"/>
              </a:pPr>
              <a:r>
                <a:rPr lang="en-US" sz="2400" dirty="0"/>
                <a:t>Day Habilitation,</a:t>
              </a:r>
            </a:p>
            <a:p>
              <a:pPr marL="342900" indent="-342900">
                <a:buFont typeface="Wingdings" panose="05000000000000000000" pitchFamily="2" charset="2"/>
                <a:buChar char="q"/>
              </a:pPr>
              <a:r>
                <a:rPr lang="en-US" sz="2400" dirty="0"/>
                <a:t>Employment Readiness,</a:t>
              </a:r>
            </a:p>
            <a:p>
              <a:pPr marL="342900" indent="-342900">
                <a:buFont typeface="Wingdings" panose="05000000000000000000" pitchFamily="2" charset="2"/>
                <a:buChar char="q"/>
              </a:pPr>
              <a:r>
                <a:rPr lang="en-US" sz="2400" dirty="0"/>
                <a:t>Family Training </a:t>
              </a:r>
            </a:p>
            <a:p>
              <a:pPr marL="342900" indent="-342900">
                <a:buFont typeface="Wingdings" panose="05000000000000000000" pitchFamily="2" charset="2"/>
                <a:buChar char="q"/>
              </a:pPr>
              <a:r>
                <a:rPr lang="en-US" sz="2400" dirty="0"/>
                <a:t>Fitness training</a:t>
              </a:r>
            </a:p>
            <a:p>
              <a:pPr marL="342900" indent="-342900">
                <a:buFont typeface="Wingdings" panose="05000000000000000000" pitchFamily="2" charset="2"/>
                <a:buChar char="q"/>
              </a:pPr>
              <a:r>
                <a:rPr lang="en-US" sz="2400" dirty="0"/>
                <a:t>Nutrition(eval/consult)</a:t>
              </a:r>
            </a:p>
          </p:txBody>
        </p:sp>
        <p:sp>
          <p:nvSpPr>
            <p:cNvPr id="5" name="TextBox 4">
              <a:extLst>
                <a:ext uri="{FF2B5EF4-FFF2-40B4-BE49-F238E27FC236}">
                  <a16:creationId xmlns:a16="http://schemas.microsoft.com/office/drawing/2014/main" id="{ABE5FB0B-DC9E-E252-2CAF-510B98729B04}"/>
                </a:ext>
              </a:extLst>
            </p:cNvPr>
            <p:cNvSpPr txBox="1"/>
            <p:nvPr/>
          </p:nvSpPr>
          <p:spPr>
            <a:xfrm>
              <a:off x="7235824" y="2851150"/>
              <a:ext cx="5286375" cy="3416320"/>
            </a:xfrm>
            <a:prstGeom prst="rect">
              <a:avLst/>
            </a:prstGeom>
            <a:noFill/>
          </p:spPr>
          <p:txBody>
            <a:bodyPr wrap="square" rtlCol="0" anchor="ctr">
              <a:spAutoFit/>
            </a:bodyPr>
            <a:lstStyle/>
            <a:p>
              <a:pPr marL="342900" indent="-342900">
                <a:buFont typeface="Wingdings" panose="05000000000000000000" pitchFamily="2" charset="2"/>
                <a:buChar char="q"/>
              </a:pPr>
              <a:r>
                <a:rPr lang="en-US" sz="2400" dirty="0"/>
                <a:t>Occupational Therapy</a:t>
              </a:r>
            </a:p>
            <a:p>
              <a:pPr marL="342900" indent="-342900">
                <a:buFont typeface="Wingdings" panose="05000000000000000000" pitchFamily="2" charset="2"/>
                <a:buChar char="q"/>
              </a:pPr>
              <a:r>
                <a:rPr lang="en-US" sz="2400" dirty="0"/>
                <a:t>Parenting Supports</a:t>
              </a:r>
            </a:p>
            <a:p>
              <a:pPr marL="342900" indent="-342900">
                <a:buFont typeface="Wingdings" panose="05000000000000000000" pitchFamily="2" charset="2"/>
                <a:buChar char="q"/>
              </a:pPr>
              <a:r>
                <a:rPr lang="en-US" sz="2400" dirty="0"/>
                <a:t>Sexuality Education</a:t>
              </a:r>
            </a:p>
            <a:p>
              <a:pPr marL="342900" indent="-342900">
                <a:buFont typeface="Wingdings" panose="05000000000000000000" pitchFamily="2" charset="2"/>
                <a:buChar char="q"/>
              </a:pPr>
              <a:r>
                <a:rPr lang="en-US" sz="2400" dirty="0"/>
                <a:t>Speech, Hearing, and Language</a:t>
              </a:r>
            </a:p>
            <a:p>
              <a:pPr marL="342900" indent="-342900">
                <a:buFont typeface="Wingdings" panose="05000000000000000000" pitchFamily="2" charset="2"/>
                <a:buChar char="q"/>
              </a:pPr>
              <a:r>
                <a:rPr lang="en-US" sz="2400" dirty="0"/>
                <a:t>Supported Employment</a:t>
              </a:r>
            </a:p>
            <a:p>
              <a:pPr marL="342900" indent="-342900">
                <a:buFont typeface="Wingdings" panose="05000000000000000000" pitchFamily="2" charset="2"/>
                <a:buChar char="q"/>
              </a:pPr>
              <a:r>
                <a:rPr lang="en-US" sz="2400" dirty="0"/>
                <a:t>Supported Living with/out transportation</a:t>
              </a:r>
            </a:p>
            <a:p>
              <a:pPr marL="342900" indent="-342900">
                <a:buFont typeface="Wingdings" panose="05000000000000000000" pitchFamily="2" charset="2"/>
                <a:buChar char="q"/>
              </a:pPr>
              <a:r>
                <a:rPr lang="en-US" sz="2400" dirty="0"/>
                <a:t>Supported Living periodic with/out transportation</a:t>
              </a:r>
            </a:p>
          </p:txBody>
        </p:sp>
      </p:grpSp>
      <p:sp>
        <p:nvSpPr>
          <p:cNvPr id="8" name="Title 1">
            <a:extLst>
              <a:ext uri="{FF2B5EF4-FFF2-40B4-BE49-F238E27FC236}">
                <a16:creationId xmlns:a16="http://schemas.microsoft.com/office/drawing/2014/main" id="{E2CE8A27-3846-E1A4-C448-E204D442E825}"/>
              </a:ext>
            </a:extLst>
          </p:cNvPr>
          <p:cNvSpPr txBox="1">
            <a:spLocks/>
          </p:cNvSpPr>
          <p:nvPr/>
        </p:nvSpPr>
        <p:spPr>
          <a:xfrm>
            <a:off x="3225800" y="609600"/>
            <a:ext cx="67818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effectLst>
                  <a:outerShdw blurRad="38100" dist="38100" dir="2700000" algn="tl">
                    <a:srgbClr val="000000">
                      <a:alpha val="43137"/>
                    </a:srgbClr>
                  </a:outerShdw>
                </a:effectLst>
                <a:latin typeface="Inter Bold" panose="020B0604020202020204" charset="0"/>
                <a:ea typeface="Inter Bold" panose="020B0604020202020204" charset="0"/>
              </a:rPr>
              <a:t>Remote Support Planning: </a:t>
            </a:r>
            <a:br>
              <a:rPr lang="en-US" dirty="0">
                <a:effectLst>
                  <a:outerShdw blurRad="38100" dist="38100" dir="2700000" algn="tl">
                    <a:srgbClr val="000000">
                      <a:alpha val="43137"/>
                    </a:srgbClr>
                  </a:outerShdw>
                </a:effectLst>
                <a:latin typeface="Inter Bold" panose="020B0604020202020204" charset="0"/>
                <a:ea typeface="Inter Bold" panose="020B0604020202020204" charset="0"/>
              </a:rPr>
            </a:br>
            <a:r>
              <a:rPr lang="en-US" dirty="0">
                <a:effectLst>
                  <a:outerShdw blurRad="38100" dist="38100" dir="2700000" algn="tl">
                    <a:srgbClr val="000000">
                      <a:alpha val="43137"/>
                    </a:srgbClr>
                  </a:outerShdw>
                </a:effectLst>
                <a:latin typeface="Inter Bold" panose="020B0604020202020204" charset="0"/>
                <a:ea typeface="Inter Bold" panose="020B0604020202020204" charset="0"/>
              </a:rPr>
              <a:t>Allowable Services </a:t>
            </a:r>
          </a:p>
        </p:txBody>
      </p:sp>
    </p:spTree>
    <p:extLst>
      <p:ext uri="{BB962C8B-B14F-4D97-AF65-F5344CB8AC3E}">
        <p14:creationId xmlns:p14="http://schemas.microsoft.com/office/powerpoint/2010/main" val="4199955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showing how the internet connects a person in the home to technology and to their remote support staff.">
            <a:extLst>
              <a:ext uri="{FF2B5EF4-FFF2-40B4-BE49-F238E27FC236}">
                <a16:creationId xmlns:a16="http://schemas.microsoft.com/office/drawing/2014/main" id="{2D39E73F-278E-E76B-D12E-AD0D8517100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855"/>
          <a:stretch/>
        </p:blipFill>
        <p:spPr bwMode="auto">
          <a:xfrm>
            <a:off x="7334250" y="3845740"/>
            <a:ext cx="5524500" cy="3447792"/>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8CB38162-CD18-3088-0883-6A2A6D46101C}"/>
              </a:ext>
            </a:extLst>
          </p:cNvPr>
          <p:cNvSpPr>
            <a:spLocks noGrp="1"/>
          </p:cNvSpPr>
          <p:nvPr>
            <p:ph idx="1"/>
          </p:nvPr>
        </p:nvSpPr>
        <p:spPr>
          <a:xfrm>
            <a:off x="88900" y="1600200"/>
            <a:ext cx="12915900" cy="1828800"/>
          </a:xfrm>
        </p:spPr>
        <p:txBody>
          <a:bodyPr>
            <a:normAutofit fontScale="25000" lnSpcReduction="20000"/>
          </a:bodyPr>
          <a:lstStyle/>
          <a:p>
            <a:pPr marL="0" indent="0">
              <a:buNone/>
            </a:pPr>
            <a:r>
              <a:rPr lang="en-US" sz="8800" dirty="0"/>
              <a:t>Tech can also be implemented to alert a RSP and improve response rate to the person supported needs.   </a:t>
            </a:r>
          </a:p>
          <a:p>
            <a:pPr marL="0" indent="0">
              <a:buNone/>
            </a:pPr>
            <a:r>
              <a:rPr lang="en-US" sz="8800" dirty="0"/>
              <a:t>Tech can also be acquired for the person supported to utilize as tools to independently complete daily tasks.  </a:t>
            </a:r>
          </a:p>
          <a:p>
            <a:pPr marL="0" indent="0">
              <a:buNone/>
            </a:pPr>
            <a:endParaRPr lang="en-US" sz="8800" dirty="0"/>
          </a:p>
          <a:p>
            <a:pPr marL="0" indent="0">
              <a:buNone/>
            </a:pPr>
            <a:r>
              <a:rPr lang="en-US" sz="8800" dirty="0"/>
              <a:t>The policy specifies tech being explored for a person to receive RS must meet the person’s identified outcomes, strengths, and assessed needs. Tech identified through this process shall be acquired via Assistive Technology Services (includes installation &amp; training).</a:t>
            </a:r>
          </a:p>
          <a:p>
            <a:pPr marL="0" indent="0">
              <a:buNone/>
            </a:pPr>
            <a:endParaRPr lang="en-US" dirty="0"/>
          </a:p>
        </p:txBody>
      </p:sp>
      <p:sp>
        <p:nvSpPr>
          <p:cNvPr id="11" name="TextBox 10">
            <a:extLst>
              <a:ext uri="{FF2B5EF4-FFF2-40B4-BE49-F238E27FC236}">
                <a16:creationId xmlns:a16="http://schemas.microsoft.com/office/drawing/2014/main" id="{E7866A26-0B50-315B-C7DF-09829D945563}"/>
              </a:ext>
            </a:extLst>
          </p:cNvPr>
          <p:cNvSpPr txBox="1"/>
          <p:nvPr/>
        </p:nvSpPr>
        <p:spPr>
          <a:xfrm>
            <a:off x="146050" y="3950911"/>
            <a:ext cx="6591300" cy="3354765"/>
          </a:xfrm>
          <a:prstGeom prst="rect">
            <a:avLst/>
          </a:prstGeom>
          <a:noFill/>
        </p:spPr>
        <p:txBody>
          <a:bodyPr wrap="square">
            <a:spAutoFit/>
          </a:bodyPr>
          <a:lstStyle/>
          <a:p>
            <a:r>
              <a:rPr lang="en-US" sz="2000" dirty="0">
                <a:solidFill>
                  <a:srgbClr val="FF0000"/>
                </a:solidFill>
                <a:latin typeface="Times New Roman" panose="02020603050405020304" pitchFamily="18" charset="0"/>
              </a:rPr>
              <a:t>*</a:t>
            </a:r>
            <a:r>
              <a:rPr lang="en-US" sz="2000" dirty="0">
                <a:solidFill>
                  <a:srgbClr val="000000"/>
                </a:solidFill>
                <a:latin typeface="Times New Roman" panose="02020603050405020304" pitchFamily="18" charset="0"/>
              </a:rPr>
              <a:t>Motion sensing system; </a:t>
            </a:r>
          </a:p>
          <a:p>
            <a:r>
              <a:rPr lang="en-US" sz="2000" dirty="0">
                <a:solidFill>
                  <a:srgbClr val="FF0000"/>
                </a:solidFill>
                <a:latin typeface="Times New Roman" panose="02020603050405020304" pitchFamily="18" charset="0"/>
              </a:rPr>
              <a:t>*</a:t>
            </a:r>
            <a:r>
              <a:rPr lang="en-US" sz="2000" dirty="0">
                <a:solidFill>
                  <a:srgbClr val="000000"/>
                </a:solidFill>
                <a:latin typeface="Times New Roman" panose="02020603050405020304" pitchFamily="18" charset="0"/>
              </a:rPr>
              <a:t>Radio frequency identification; </a:t>
            </a:r>
          </a:p>
          <a:p>
            <a:r>
              <a:rPr lang="en-US" sz="2000" dirty="0">
                <a:solidFill>
                  <a:srgbClr val="000000"/>
                </a:solidFill>
                <a:latin typeface="Times New Roman" panose="02020603050405020304" pitchFamily="18" charset="0"/>
              </a:rPr>
              <a:t>Live video feed; </a:t>
            </a:r>
          </a:p>
          <a:p>
            <a:r>
              <a:rPr lang="en-US" sz="2000" dirty="0">
                <a:solidFill>
                  <a:srgbClr val="000000"/>
                </a:solidFill>
                <a:latin typeface="Times New Roman" panose="02020603050405020304" pitchFamily="18" charset="0"/>
              </a:rPr>
              <a:t>Live audio feed; </a:t>
            </a:r>
          </a:p>
          <a:p>
            <a:r>
              <a:rPr lang="en-US" sz="2000" dirty="0">
                <a:solidFill>
                  <a:srgbClr val="FF0000"/>
                </a:solidFill>
                <a:latin typeface="Times New Roman" panose="02020603050405020304" pitchFamily="18" charset="0"/>
              </a:rPr>
              <a:t>*</a:t>
            </a:r>
            <a:r>
              <a:rPr lang="en-US" sz="2000" dirty="0">
                <a:solidFill>
                  <a:srgbClr val="000000"/>
                </a:solidFill>
                <a:latin typeface="Times New Roman" panose="02020603050405020304" pitchFamily="18" charset="0"/>
              </a:rPr>
              <a:t>Web-based monitoring system; </a:t>
            </a:r>
          </a:p>
          <a:p>
            <a:r>
              <a:rPr lang="en-US" sz="2000" dirty="0">
                <a:solidFill>
                  <a:srgbClr val="FF0000"/>
                </a:solidFill>
                <a:latin typeface="Times New Roman" panose="02020603050405020304" pitchFamily="18" charset="0"/>
              </a:rPr>
              <a:t>*</a:t>
            </a:r>
            <a:r>
              <a:rPr lang="en-US" sz="2000" dirty="0">
                <a:solidFill>
                  <a:srgbClr val="000000"/>
                </a:solidFill>
                <a:latin typeface="Times New Roman" panose="02020603050405020304" pitchFamily="18" charset="0"/>
              </a:rPr>
              <a:t>Sensor detection monitoring systems; or </a:t>
            </a:r>
          </a:p>
          <a:p>
            <a:r>
              <a:rPr lang="en-US" sz="2000" dirty="0">
                <a:solidFill>
                  <a:srgbClr val="000000"/>
                </a:solidFill>
                <a:latin typeface="Times New Roman" panose="02020603050405020304" pitchFamily="18" charset="0"/>
              </a:rPr>
              <a:t>Another device that facilitates live two-way communication. </a:t>
            </a:r>
          </a:p>
          <a:p>
            <a:endParaRPr lang="en-US" dirty="0">
              <a:solidFill>
                <a:srgbClr val="000000"/>
              </a:solidFill>
              <a:latin typeface="Times New Roman" panose="02020603050405020304" pitchFamily="18" charset="0"/>
            </a:endParaRPr>
          </a:p>
          <a:p>
            <a:r>
              <a:rPr lang="en-US" dirty="0">
                <a:solidFill>
                  <a:srgbClr val="FF0000"/>
                </a:solidFill>
                <a:latin typeface="Times New Roman" panose="02020603050405020304" pitchFamily="18" charset="0"/>
              </a:rPr>
              <a:t>*</a:t>
            </a:r>
            <a:r>
              <a:rPr lang="en-US" dirty="0">
                <a:solidFill>
                  <a:srgbClr val="000000"/>
                </a:solidFill>
                <a:latin typeface="Times New Roman" panose="02020603050405020304" pitchFamily="18" charset="0"/>
              </a:rPr>
              <a:t>For purposes of remote support services, this tech/equipment is only for residential services only, meaning those services available to persons under supported living services</a:t>
            </a:r>
          </a:p>
        </p:txBody>
      </p:sp>
      <p:sp>
        <p:nvSpPr>
          <p:cNvPr id="6" name="Title 1">
            <a:extLst>
              <a:ext uri="{FF2B5EF4-FFF2-40B4-BE49-F238E27FC236}">
                <a16:creationId xmlns:a16="http://schemas.microsoft.com/office/drawing/2014/main" id="{5727B163-44A2-3CF3-E7F2-62AC7DF59742}"/>
              </a:ext>
            </a:extLst>
          </p:cNvPr>
          <p:cNvSpPr txBox="1">
            <a:spLocks/>
          </p:cNvSpPr>
          <p:nvPr/>
        </p:nvSpPr>
        <p:spPr>
          <a:xfrm>
            <a:off x="1549400" y="610261"/>
            <a:ext cx="9486900" cy="67823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00">
                <a:effectLst>
                  <a:outerShdw blurRad="38100" dist="38100" dir="2700000" algn="tl">
                    <a:srgbClr val="000000">
                      <a:alpha val="43137"/>
                    </a:srgbClr>
                  </a:outerShdw>
                </a:effectLst>
                <a:latin typeface="Inter Bold" panose="020B0604020202020204" charset="0"/>
                <a:ea typeface="Inter Bold" panose="020B0604020202020204" charset="0"/>
              </a:rPr>
              <a:t>Provision of Services via Remote Supports </a:t>
            </a:r>
            <a:endParaRPr lang="en-US" sz="3400" dirty="0">
              <a:effectLst>
                <a:outerShdw blurRad="38100" dist="38100" dir="2700000" algn="tl">
                  <a:srgbClr val="000000">
                    <a:alpha val="43137"/>
                  </a:srgbClr>
                </a:outerShdw>
              </a:effectLst>
              <a:latin typeface="Inter Bold" panose="020B0604020202020204" charset="0"/>
              <a:ea typeface="Inter Bold" panose="020B0604020202020204" charset="0"/>
            </a:endParaRPr>
          </a:p>
        </p:txBody>
      </p:sp>
    </p:spTree>
    <p:extLst>
      <p:ext uri="{BB962C8B-B14F-4D97-AF65-F5344CB8AC3E}">
        <p14:creationId xmlns:p14="http://schemas.microsoft.com/office/powerpoint/2010/main" val="828007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8CB38162-CD18-3088-0883-6A2A6D46101C}"/>
              </a:ext>
            </a:extLst>
          </p:cNvPr>
          <p:cNvSpPr>
            <a:spLocks noGrp="1"/>
          </p:cNvSpPr>
          <p:nvPr>
            <p:ph idx="1"/>
          </p:nvPr>
        </p:nvSpPr>
        <p:spPr>
          <a:xfrm>
            <a:off x="330200" y="1595437"/>
            <a:ext cx="12217400" cy="1600200"/>
          </a:xfrm>
          <a:effectLst/>
        </p:spPr>
        <p:txBody>
          <a:bodyPr>
            <a:normAutofit fontScale="25000" lnSpcReduction="20000"/>
          </a:bodyPr>
          <a:lstStyle/>
          <a:p>
            <a:pPr marL="0" indent="0">
              <a:buNone/>
            </a:pPr>
            <a:r>
              <a:rPr lang="en-US" sz="8800" dirty="0"/>
              <a:t>Providers must have completed all applicable DDS required training &amp; SHIFT certified in Enabling Technology Credential, or Enabling Technology Integration Specialist Certification programs, or equivalent. </a:t>
            </a:r>
          </a:p>
          <a:p>
            <a:pPr marL="0" indent="0">
              <a:buNone/>
            </a:pPr>
            <a:endParaRPr lang="en-US" sz="8800" dirty="0"/>
          </a:p>
          <a:p>
            <a:pPr marL="0" indent="0">
              <a:buNone/>
            </a:pPr>
            <a:r>
              <a:rPr lang="en-US" sz="8800" dirty="0"/>
              <a:t>Providers are also required to develop, maintain, and enforce written policies, approved by DDS, which ensure:</a:t>
            </a:r>
            <a:endParaRPr lang="en-US" dirty="0"/>
          </a:p>
        </p:txBody>
      </p:sp>
      <p:sp>
        <p:nvSpPr>
          <p:cNvPr id="11" name="TextBox 10">
            <a:extLst>
              <a:ext uri="{FF2B5EF4-FFF2-40B4-BE49-F238E27FC236}">
                <a16:creationId xmlns:a16="http://schemas.microsoft.com/office/drawing/2014/main" id="{E7866A26-0B50-315B-C7DF-09829D945563}"/>
              </a:ext>
            </a:extLst>
          </p:cNvPr>
          <p:cNvSpPr txBox="1"/>
          <p:nvPr/>
        </p:nvSpPr>
        <p:spPr>
          <a:xfrm>
            <a:off x="34925" y="3429000"/>
            <a:ext cx="6731000" cy="3477875"/>
          </a:xfrm>
          <a:prstGeom prst="rect">
            <a:avLst/>
          </a:prstGeom>
          <a:noFill/>
        </p:spPr>
        <p:txBody>
          <a:bodyPr wrap="square">
            <a:spAutoFit/>
          </a:bodyPr>
          <a:lstStyle/>
          <a:p>
            <a:pPr marL="342900" indent="-342900">
              <a:buFont typeface="Wingdings" panose="05000000000000000000" pitchFamily="2" charset="2"/>
              <a:buChar char="ü"/>
            </a:pPr>
            <a:r>
              <a:rPr lang="en-US" sz="2200" dirty="0">
                <a:solidFill>
                  <a:srgbClr val="000000"/>
                </a:solidFill>
                <a:latin typeface="Times New Roman" panose="02020603050405020304" pitchFamily="18" charset="0"/>
              </a:rPr>
              <a:t>Information Security compliance </a:t>
            </a:r>
          </a:p>
          <a:p>
            <a:pPr marL="342900" indent="-342900">
              <a:buFont typeface="Wingdings" panose="05000000000000000000" pitchFamily="2" charset="2"/>
              <a:buChar char="ü"/>
            </a:pPr>
            <a:r>
              <a:rPr lang="en-US" sz="2200" dirty="0">
                <a:solidFill>
                  <a:srgbClr val="000000"/>
                </a:solidFill>
                <a:latin typeface="Times New Roman" panose="02020603050405020304" pitchFamily="18" charset="0"/>
              </a:rPr>
              <a:t>Emergency Response procedures</a:t>
            </a:r>
          </a:p>
          <a:p>
            <a:pPr marL="342900" indent="-342900">
              <a:buFont typeface="Wingdings" panose="05000000000000000000" pitchFamily="2" charset="2"/>
              <a:buChar char="ü"/>
            </a:pPr>
            <a:r>
              <a:rPr lang="en-US" sz="2200" dirty="0">
                <a:solidFill>
                  <a:srgbClr val="000000"/>
                </a:solidFill>
                <a:latin typeface="Times New Roman" panose="02020603050405020304" pitchFamily="18" charset="0"/>
              </a:rPr>
              <a:t>In-person back-up response onsite within 30 minutes</a:t>
            </a:r>
          </a:p>
          <a:p>
            <a:pPr marL="800100" lvl="1" indent="-342900">
              <a:buFont typeface="Wingdings" panose="05000000000000000000" pitchFamily="2" charset="2"/>
              <a:buChar char="Ø"/>
            </a:pPr>
            <a:r>
              <a:rPr lang="en-US" sz="2200" dirty="0">
                <a:solidFill>
                  <a:srgbClr val="000000"/>
                </a:solidFill>
                <a:latin typeface="Times New Roman" panose="02020603050405020304" pitchFamily="18" charset="0"/>
              </a:rPr>
              <a:t>For Emergencies and/or after request for physical DSP intervention </a:t>
            </a:r>
          </a:p>
          <a:p>
            <a:pPr marL="342900" indent="-342900">
              <a:buFont typeface="Wingdings" panose="05000000000000000000" pitchFamily="2" charset="2"/>
              <a:buChar char="ü"/>
            </a:pPr>
            <a:r>
              <a:rPr lang="en-US" sz="2200" dirty="0">
                <a:solidFill>
                  <a:srgbClr val="000000"/>
                </a:solidFill>
                <a:latin typeface="Times New Roman" panose="02020603050405020304" pitchFamily="18" charset="0"/>
              </a:rPr>
              <a:t>Informed Consent (tech operation &amp; placement)</a:t>
            </a:r>
          </a:p>
          <a:p>
            <a:pPr marL="342900" indent="-342900">
              <a:buFont typeface="Wingdings" panose="05000000000000000000" pitchFamily="2" charset="2"/>
              <a:buChar char="ü"/>
            </a:pPr>
            <a:r>
              <a:rPr lang="en-US" sz="2200" dirty="0">
                <a:solidFill>
                  <a:srgbClr val="000000"/>
                </a:solidFill>
                <a:latin typeface="Times New Roman" panose="02020603050405020304" pitchFamily="18" charset="0"/>
              </a:rPr>
              <a:t>Human Rights Committee review of Remote Support Plans</a:t>
            </a:r>
          </a:p>
          <a:p>
            <a:pPr marL="342900" indent="-342900">
              <a:buFont typeface="Wingdings" panose="05000000000000000000" pitchFamily="2" charset="2"/>
              <a:buChar char="ü"/>
            </a:pPr>
            <a:r>
              <a:rPr lang="en-US" sz="2200" dirty="0">
                <a:solidFill>
                  <a:srgbClr val="000000"/>
                </a:solidFill>
                <a:latin typeface="Times New Roman" panose="02020603050405020304" pitchFamily="18" charset="0"/>
              </a:rPr>
              <a:t>Compliance w/all DDA policies and procedures (e.g., Incident Reporting Procedures)</a:t>
            </a:r>
            <a:endParaRPr lang="en-US" dirty="0">
              <a:solidFill>
                <a:srgbClr val="000000"/>
              </a:solidFill>
              <a:latin typeface="Times New Roman" panose="02020603050405020304" pitchFamily="18" charset="0"/>
            </a:endParaRPr>
          </a:p>
        </p:txBody>
      </p:sp>
      <p:pic>
        <p:nvPicPr>
          <p:cNvPr id="3074" name="Picture 2" descr="Word cloud that includes terms &quot;Self-Esteem, Dignity, Privacy , Choice, Support&quot;">
            <a:extLst>
              <a:ext uri="{FF2B5EF4-FFF2-40B4-BE49-F238E27FC236}">
                <a16:creationId xmlns:a16="http://schemas.microsoft.com/office/drawing/2014/main" id="{941E05B8-87BF-1411-AB40-AC4AB2FD83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603"/>
          <a:stretch/>
        </p:blipFill>
        <p:spPr bwMode="auto">
          <a:xfrm>
            <a:off x="7188200" y="3650343"/>
            <a:ext cx="5467349" cy="31242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882435E0-ADBA-D27E-88A4-3F42897E5F39}"/>
              </a:ext>
            </a:extLst>
          </p:cNvPr>
          <p:cNvSpPr txBox="1">
            <a:spLocks/>
          </p:cNvSpPr>
          <p:nvPr/>
        </p:nvSpPr>
        <p:spPr>
          <a:xfrm>
            <a:off x="1473200" y="512392"/>
            <a:ext cx="9486900" cy="678233"/>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00" dirty="0">
                <a:effectLst>
                  <a:outerShdw blurRad="38100" dist="38100" dir="2700000" algn="tl">
                    <a:srgbClr val="000000">
                      <a:alpha val="43137"/>
                    </a:srgbClr>
                  </a:outerShdw>
                </a:effectLst>
                <a:latin typeface="Inter Bold" panose="020B0604020202020204" charset="0"/>
                <a:ea typeface="Inter Bold" panose="020B0604020202020204" charset="0"/>
              </a:rPr>
              <a:t>Provision of Services via Remote Supports </a:t>
            </a:r>
          </a:p>
        </p:txBody>
      </p:sp>
    </p:spTree>
    <p:extLst>
      <p:ext uri="{BB962C8B-B14F-4D97-AF65-F5344CB8AC3E}">
        <p14:creationId xmlns:p14="http://schemas.microsoft.com/office/powerpoint/2010/main" val="2966594251"/>
      </p:ext>
    </p:extLst>
  </p:cSld>
  <p:clrMapOvr>
    <a:masterClrMapping/>
  </p:clrMapOvr>
</p:sld>
</file>

<file path=ppt/theme/theme1.xml><?xml version="1.0" encoding="utf-8"?>
<a:theme xmlns:a="http://schemas.openxmlformats.org/drawingml/2006/main" name="DDS Powerpoint Template Slide On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DS PPT.pptx  -  Read-Only" id="{1367D88E-5345-4598-91AC-7B4A851AC362}" vid="{8CA41E6A-F65F-4CA7-AF6C-AF24D604E6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DDS Powerpoint Template Slide Only</Template>
  <TotalTime>20635</TotalTime>
  <Words>1064</Words>
  <Application>Microsoft Office PowerPoint</Application>
  <PresentationFormat>Custom</PresentationFormat>
  <Paragraphs>95</Paragraphs>
  <Slides>8</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vt:i4>
      </vt:variant>
    </vt:vector>
  </HeadingPairs>
  <TitlesOfParts>
    <vt:vector size="19" baseType="lpstr">
      <vt:lpstr>Inter Bold</vt:lpstr>
      <vt:lpstr>Calibri</vt:lpstr>
      <vt:lpstr>Montserrat Classic</vt:lpstr>
      <vt:lpstr>Wingdings</vt:lpstr>
      <vt:lpstr>Montserrat Classic Bold</vt:lpstr>
      <vt:lpstr>Arial</vt:lpstr>
      <vt:lpstr>Gill Sans Std Bold</vt:lpstr>
      <vt:lpstr>Gill Sans Std Light</vt:lpstr>
      <vt:lpstr>Times New Roman</vt:lpstr>
      <vt:lpstr>Inter</vt:lpstr>
      <vt:lpstr>DDS Powerpoint Template Slide Only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Violet and Gray Hexagon Process Diagram</dc:title>
  <dc:creator>Clark, Donald (DDS)</dc:creator>
  <cp:lastModifiedBy>Clark, Donald (DDS)</cp:lastModifiedBy>
  <cp:revision>4</cp:revision>
  <cp:lastPrinted>2022-10-31T12:41:46Z</cp:lastPrinted>
  <dcterms:created xsi:type="dcterms:W3CDTF">2006-08-16T00:00:00Z</dcterms:created>
  <dcterms:modified xsi:type="dcterms:W3CDTF">2022-10-31T13:08:30Z</dcterms:modified>
  <dc:identifier>DAFOErZfAVw</dc:identifier>
</cp:coreProperties>
</file>