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25" r:id="rId5"/>
  </p:sldMasterIdLst>
  <p:notesMasterIdLst>
    <p:notesMasterId r:id="rId16"/>
  </p:notesMasterIdLst>
  <p:sldIdLst>
    <p:sldId id="1042" r:id="rId6"/>
    <p:sldId id="668" r:id="rId7"/>
    <p:sldId id="1044" r:id="rId8"/>
    <p:sldId id="1057" r:id="rId9"/>
    <p:sldId id="1062" r:id="rId10"/>
    <p:sldId id="1065" r:id="rId11"/>
    <p:sldId id="1061" r:id="rId12"/>
    <p:sldId id="1063" r:id="rId13"/>
    <p:sldId id="1064" r:id="rId14"/>
    <p:sldId id="105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00" d="100"/>
          <a:sy n="100" d="100"/>
        </p:scale>
        <p:origin x="102"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FE5E07-D8B9-4CA6-BE58-8EAC4700070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D11FF4B-5E54-4DCD-806D-325104F45E94}">
      <dgm:prSet/>
      <dgm:spPr/>
      <dgm:t>
        <a:bodyPr/>
        <a:lstStyle/>
        <a:p>
          <a:r>
            <a:rPr lang="en-US" dirty="0"/>
            <a:t>Examples</a:t>
          </a:r>
        </a:p>
      </dgm:t>
    </dgm:pt>
    <dgm:pt modelId="{B40841D3-2862-4779-9414-C1121C146185}" type="parTrans" cxnId="{FDCF0967-05D9-4108-913A-016D6945A8AE}">
      <dgm:prSet/>
      <dgm:spPr/>
      <dgm:t>
        <a:bodyPr/>
        <a:lstStyle/>
        <a:p>
          <a:endParaRPr lang="en-US"/>
        </a:p>
      </dgm:t>
    </dgm:pt>
    <dgm:pt modelId="{3AC3883F-46D4-4944-B840-1587F6201C41}" type="sibTrans" cxnId="{FDCF0967-05D9-4108-913A-016D6945A8AE}">
      <dgm:prSet/>
      <dgm:spPr/>
      <dgm:t>
        <a:bodyPr/>
        <a:lstStyle/>
        <a:p>
          <a:endParaRPr lang="en-US"/>
        </a:p>
      </dgm:t>
    </dgm:pt>
    <dgm:pt modelId="{52453841-7BBD-4883-A511-E34EB72F6997}">
      <dgm:prSet/>
      <dgm:spPr/>
      <dgm:t>
        <a:bodyPr/>
        <a:lstStyle/>
        <a:p>
          <a:r>
            <a:rPr lang="en-US" dirty="0"/>
            <a:t>Alternatives</a:t>
          </a:r>
        </a:p>
      </dgm:t>
    </dgm:pt>
    <dgm:pt modelId="{64A102C3-C10A-4DE2-9A53-CE415EC68E48}" type="parTrans" cxnId="{3002B63A-4BB9-4EAB-B5B6-D7A072F58020}">
      <dgm:prSet/>
      <dgm:spPr/>
      <dgm:t>
        <a:bodyPr/>
        <a:lstStyle/>
        <a:p>
          <a:endParaRPr lang="en-US"/>
        </a:p>
      </dgm:t>
    </dgm:pt>
    <dgm:pt modelId="{08A1A49D-0BEF-485F-812D-CC1C7BF9A3E4}" type="sibTrans" cxnId="{3002B63A-4BB9-4EAB-B5B6-D7A072F58020}">
      <dgm:prSet/>
      <dgm:spPr/>
      <dgm:t>
        <a:bodyPr/>
        <a:lstStyle/>
        <a:p>
          <a:endParaRPr lang="en-US"/>
        </a:p>
      </dgm:t>
    </dgm:pt>
    <dgm:pt modelId="{60081C5C-0709-41A3-B894-B28512B37ADE}">
      <dgm:prSet/>
      <dgm:spPr/>
      <dgm:t>
        <a:bodyPr/>
        <a:lstStyle/>
        <a:p>
          <a:r>
            <a:rPr lang="en-US" dirty="0"/>
            <a:t>Intellectual disability</a:t>
          </a:r>
          <a:br>
            <a:rPr lang="en-US" dirty="0"/>
          </a:br>
          <a:endParaRPr lang="en-US" dirty="0"/>
        </a:p>
      </dgm:t>
    </dgm:pt>
    <dgm:pt modelId="{34CDF46A-A2DF-4D28-A87F-403FA0A0F682}" type="parTrans" cxnId="{75FD096C-EA0D-465A-AA21-B32CA3418761}">
      <dgm:prSet/>
      <dgm:spPr/>
      <dgm:t>
        <a:bodyPr/>
        <a:lstStyle/>
        <a:p>
          <a:endParaRPr lang="en-US"/>
        </a:p>
      </dgm:t>
    </dgm:pt>
    <dgm:pt modelId="{C51745D1-BC1F-456C-B0C3-BEF5D15358C0}" type="sibTrans" cxnId="{75FD096C-EA0D-465A-AA21-B32CA3418761}">
      <dgm:prSet/>
      <dgm:spPr/>
      <dgm:t>
        <a:bodyPr/>
        <a:lstStyle/>
        <a:p>
          <a:endParaRPr lang="en-US"/>
        </a:p>
      </dgm:t>
    </dgm:pt>
    <dgm:pt modelId="{A003FB2B-87DC-48C8-93AD-8B5596BFB877}">
      <dgm:prSet/>
      <dgm:spPr/>
      <dgm:t>
        <a:bodyPr/>
        <a:lstStyle/>
        <a:p>
          <a:r>
            <a:rPr lang="en-US" dirty="0"/>
            <a:t>Crippled</a:t>
          </a:r>
        </a:p>
      </dgm:t>
    </dgm:pt>
    <dgm:pt modelId="{89140075-BCCA-4E1F-BE40-9D12159EF978}" type="parTrans" cxnId="{DB425EB3-C7ED-4055-89BC-2B9155F51C13}">
      <dgm:prSet/>
      <dgm:spPr/>
      <dgm:t>
        <a:bodyPr/>
        <a:lstStyle/>
        <a:p>
          <a:endParaRPr lang="en-US"/>
        </a:p>
      </dgm:t>
    </dgm:pt>
    <dgm:pt modelId="{835B0552-E286-4331-95FE-F23542673C6A}" type="sibTrans" cxnId="{DB425EB3-C7ED-4055-89BC-2B9155F51C13}">
      <dgm:prSet/>
      <dgm:spPr/>
      <dgm:t>
        <a:bodyPr/>
        <a:lstStyle/>
        <a:p>
          <a:endParaRPr lang="en-US"/>
        </a:p>
      </dgm:t>
    </dgm:pt>
    <dgm:pt modelId="{EEB24059-585E-4AA2-BD08-1B7BB1B7DEF1}">
      <dgm:prSet/>
      <dgm:spPr/>
      <dgm:t>
        <a:bodyPr/>
        <a:lstStyle/>
        <a:p>
          <a:r>
            <a:rPr lang="en-US" dirty="0"/>
            <a:t>Physically disabled</a:t>
          </a:r>
        </a:p>
      </dgm:t>
    </dgm:pt>
    <dgm:pt modelId="{F99B9E4E-F6B9-47F1-8B49-C26D1C260609}" type="parTrans" cxnId="{EF9B2BFB-580F-4934-892C-DCAC71DF1C82}">
      <dgm:prSet/>
      <dgm:spPr/>
      <dgm:t>
        <a:bodyPr/>
        <a:lstStyle/>
        <a:p>
          <a:endParaRPr lang="en-US"/>
        </a:p>
      </dgm:t>
    </dgm:pt>
    <dgm:pt modelId="{DB46C3F2-0FFB-4B91-A24B-E56172A2F3FD}" type="sibTrans" cxnId="{EF9B2BFB-580F-4934-892C-DCAC71DF1C82}">
      <dgm:prSet/>
      <dgm:spPr/>
      <dgm:t>
        <a:bodyPr/>
        <a:lstStyle/>
        <a:p>
          <a:endParaRPr lang="en-US"/>
        </a:p>
      </dgm:t>
    </dgm:pt>
    <dgm:pt modelId="{3EC83EB5-1CF5-4D9E-8D22-65839DAFDBEE}">
      <dgm:prSet/>
      <dgm:spPr/>
      <dgm:t>
        <a:bodyPr/>
        <a:lstStyle/>
        <a:p>
          <a:r>
            <a:rPr lang="en-US" dirty="0"/>
            <a:t>Insane, Crazy</a:t>
          </a:r>
        </a:p>
      </dgm:t>
    </dgm:pt>
    <dgm:pt modelId="{FBFC87D9-D3B4-4B79-9099-3CD48D4D5B47}" type="parTrans" cxnId="{6FFEB8F2-989E-4E2C-A009-3092F9DF54A5}">
      <dgm:prSet/>
      <dgm:spPr/>
      <dgm:t>
        <a:bodyPr/>
        <a:lstStyle/>
        <a:p>
          <a:endParaRPr lang="en-US"/>
        </a:p>
      </dgm:t>
    </dgm:pt>
    <dgm:pt modelId="{42B99C26-B450-4622-9E8B-76C9EB610A0D}" type="sibTrans" cxnId="{6FFEB8F2-989E-4E2C-A009-3092F9DF54A5}">
      <dgm:prSet/>
      <dgm:spPr/>
      <dgm:t>
        <a:bodyPr/>
        <a:lstStyle/>
        <a:p>
          <a:endParaRPr lang="en-US"/>
        </a:p>
      </dgm:t>
    </dgm:pt>
    <dgm:pt modelId="{13764043-BEE6-4673-9BCE-1C7CA344967D}">
      <dgm:prSet/>
      <dgm:spPr/>
      <dgm:t>
        <a:bodyPr/>
        <a:lstStyle/>
        <a:p>
          <a:r>
            <a:rPr lang="en-US" dirty="0"/>
            <a:t>Psychosocial disability</a:t>
          </a:r>
        </a:p>
      </dgm:t>
    </dgm:pt>
    <dgm:pt modelId="{F0E484C1-0645-4710-B23B-4A255F3947BB}" type="parTrans" cxnId="{2D7368A8-C280-4674-94CA-9E106AA61623}">
      <dgm:prSet/>
      <dgm:spPr/>
      <dgm:t>
        <a:bodyPr/>
        <a:lstStyle/>
        <a:p>
          <a:endParaRPr lang="en-US"/>
        </a:p>
      </dgm:t>
    </dgm:pt>
    <dgm:pt modelId="{28EB81EB-CE12-46F6-9BDB-1FF3CEAF833C}" type="sibTrans" cxnId="{2D7368A8-C280-4674-94CA-9E106AA61623}">
      <dgm:prSet/>
      <dgm:spPr/>
      <dgm:t>
        <a:bodyPr/>
        <a:lstStyle/>
        <a:p>
          <a:endParaRPr lang="en-US"/>
        </a:p>
      </dgm:t>
    </dgm:pt>
    <dgm:pt modelId="{C6B21A5B-0B50-4B42-BE3A-BF94C26756E4}">
      <dgm:prSet/>
      <dgm:spPr/>
      <dgm:t>
        <a:bodyPr/>
        <a:lstStyle/>
        <a:p>
          <a:r>
            <a:rPr lang="en-US" dirty="0"/>
            <a:t>“R-word,” Moron, Imbecile, Feeble-minded</a:t>
          </a:r>
        </a:p>
      </dgm:t>
    </dgm:pt>
    <dgm:pt modelId="{3AFDD1F4-EE7A-474E-9549-3963FCB0B2B6}" type="parTrans" cxnId="{F6342994-59BD-452B-B2C3-1FD74AE66B69}">
      <dgm:prSet/>
      <dgm:spPr/>
      <dgm:t>
        <a:bodyPr/>
        <a:lstStyle/>
        <a:p>
          <a:endParaRPr lang="en-US"/>
        </a:p>
      </dgm:t>
    </dgm:pt>
    <dgm:pt modelId="{87908A1D-693C-42E9-BB8D-B1386CE1531D}" type="sibTrans" cxnId="{F6342994-59BD-452B-B2C3-1FD74AE66B69}">
      <dgm:prSet/>
      <dgm:spPr/>
      <dgm:t>
        <a:bodyPr/>
        <a:lstStyle/>
        <a:p>
          <a:endParaRPr lang="en-US"/>
        </a:p>
      </dgm:t>
    </dgm:pt>
    <dgm:pt modelId="{FB2C7F46-3FE5-4C88-B6F8-A12E207E042D}" type="pres">
      <dgm:prSet presAssocID="{75FE5E07-D8B9-4CA6-BE58-8EAC4700070B}" presName="Name0" presStyleCnt="0">
        <dgm:presLayoutVars>
          <dgm:dir/>
          <dgm:animLvl val="lvl"/>
          <dgm:resizeHandles val="exact"/>
        </dgm:presLayoutVars>
      </dgm:prSet>
      <dgm:spPr/>
    </dgm:pt>
    <dgm:pt modelId="{8BA86542-392D-410D-8E84-D8D81199081B}" type="pres">
      <dgm:prSet presAssocID="{FD11FF4B-5E54-4DCD-806D-325104F45E94}" presName="composite" presStyleCnt="0"/>
      <dgm:spPr/>
    </dgm:pt>
    <dgm:pt modelId="{6A71589F-2C0F-48C3-A8D6-005E0FD852C6}" type="pres">
      <dgm:prSet presAssocID="{FD11FF4B-5E54-4DCD-806D-325104F45E94}" presName="parTx" presStyleLbl="alignNode1" presStyleIdx="0" presStyleCnt="2">
        <dgm:presLayoutVars>
          <dgm:chMax val="0"/>
          <dgm:chPref val="0"/>
          <dgm:bulletEnabled val="1"/>
        </dgm:presLayoutVars>
      </dgm:prSet>
      <dgm:spPr/>
    </dgm:pt>
    <dgm:pt modelId="{B9F5BD81-DB8C-47C3-9DBB-54ED2CA79AA3}" type="pres">
      <dgm:prSet presAssocID="{FD11FF4B-5E54-4DCD-806D-325104F45E94}" presName="desTx" presStyleLbl="alignAccFollowNode1" presStyleIdx="0" presStyleCnt="2">
        <dgm:presLayoutVars>
          <dgm:bulletEnabled val="1"/>
        </dgm:presLayoutVars>
      </dgm:prSet>
      <dgm:spPr/>
    </dgm:pt>
    <dgm:pt modelId="{43931DC6-7958-48B8-8664-B20736935435}" type="pres">
      <dgm:prSet presAssocID="{3AC3883F-46D4-4944-B840-1587F6201C41}" presName="space" presStyleCnt="0"/>
      <dgm:spPr/>
    </dgm:pt>
    <dgm:pt modelId="{4B98F1B7-DBBB-4E6B-A07A-E4EE793A35A0}" type="pres">
      <dgm:prSet presAssocID="{52453841-7BBD-4883-A511-E34EB72F6997}" presName="composite" presStyleCnt="0"/>
      <dgm:spPr/>
    </dgm:pt>
    <dgm:pt modelId="{3EB2E6DF-4975-4537-A548-FB8C284AE79F}" type="pres">
      <dgm:prSet presAssocID="{52453841-7BBD-4883-A511-E34EB72F6997}" presName="parTx" presStyleLbl="alignNode1" presStyleIdx="1" presStyleCnt="2">
        <dgm:presLayoutVars>
          <dgm:chMax val="0"/>
          <dgm:chPref val="0"/>
          <dgm:bulletEnabled val="1"/>
        </dgm:presLayoutVars>
      </dgm:prSet>
      <dgm:spPr/>
    </dgm:pt>
    <dgm:pt modelId="{12D3C729-BE4C-493A-9086-43FAF41BF276}" type="pres">
      <dgm:prSet presAssocID="{52453841-7BBD-4883-A511-E34EB72F6997}" presName="desTx" presStyleLbl="alignAccFollowNode1" presStyleIdx="1" presStyleCnt="2">
        <dgm:presLayoutVars>
          <dgm:bulletEnabled val="1"/>
        </dgm:presLayoutVars>
      </dgm:prSet>
      <dgm:spPr/>
    </dgm:pt>
  </dgm:ptLst>
  <dgm:cxnLst>
    <dgm:cxn modelId="{DD276217-BB80-47B9-A1AB-E61ABA9EA4B1}" type="presOf" srcId="{13764043-BEE6-4673-9BCE-1C7CA344967D}" destId="{12D3C729-BE4C-493A-9086-43FAF41BF276}" srcOrd="0" destOrd="2" presId="urn:microsoft.com/office/officeart/2005/8/layout/hList1"/>
    <dgm:cxn modelId="{F7516B1C-A913-4DD9-BBE6-9F2A7C823F62}" type="presOf" srcId="{75FE5E07-D8B9-4CA6-BE58-8EAC4700070B}" destId="{FB2C7F46-3FE5-4C88-B6F8-A12E207E042D}" srcOrd="0" destOrd="0" presId="urn:microsoft.com/office/officeart/2005/8/layout/hList1"/>
    <dgm:cxn modelId="{E9168736-5A05-4138-8848-4ECC5988C3B9}" type="presOf" srcId="{A003FB2B-87DC-48C8-93AD-8B5596BFB877}" destId="{B9F5BD81-DB8C-47C3-9DBB-54ED2CA79AA3}" srcOrd="0" destOrd="1" presId="urn:microsoft.com/office/officeart/2005/8/layout/hList1"/>
    <dgm:cxn modelId="{3002B63A-4BB9-4EAB-B5B6-D7A072F58020}" srcId="{75FE5E07-D8B9-4CA6-BE58-8EAC4700070B}" destId="{52453841-7BBD-4883-A511-E34EB72F6997}" srcOrd="1" destOrd="0" parTransId="{64A102C3-C10A-4DE2-9A53-CE415EC68E48}" sibTransId="{08A1A49D-0BEF-485F-812D-CC1C7BF9A3E4}"/>
    <dgm:cxn modelId="{38706B5D-59A5-4D38-A11F-66338BFC37BC}" type="presOf" srcId="{FD11FF4B-5E54-4DCD-806D-325104F45E94}" destId="{6A71589F-2C0F-48C3-A8D6-005E0FD852C6}" srcOrd="0" destOrd="0" presId="urn:microsoft.com/office/officeart/2005/8/layout/hList1"/>
    <dgm:cxn modelId="{FDCF0967-05D9-4108-913A-016D6945A8AE}" srcId="{75FE5E07-D8B9-4CA6-BE58-8EAC4700070B}" destId="{FD11FF4B-5E54-4DCD-806D-325104F45E94}" srcOrd="0" destOrd="0" parTransId="{B40841D3-2862-4779-9414-C1121C146185}" sibTransId="{3AC3883F-46D4-4944-B840-1587F6201C41}"/>
    <dgm:cxn modelId="{75FD096C-EA0D-465A-AA21-B32CA3418761}" srcId="{52453841-7BBD-4883-A511-E34EB72F6997}" destId="{60081C5C-0709-41A3-B894-B28512B37ADE}" srcOrd="0" destOrd="0" parTransId="{34CDF46A-A2DF-4D28-A87F-403FA0A0F682}" sibTransId="{C51745D1-BC1F-456C-B0C3-BEF5D15358C0}"/>
    <dgm:cxn modelId="{F9F6BF6C-6928-41CF-A2F5-AB46AE5832D5}" type="presOf" srcId="{EEB24059-585E-4AA2-BD08-1B7BB1B7DEF1}" destId="{12D3C729-BE4C-493A-9086-43FAF41BF276}" srcOrd="0" destOrd="1" presId="urn:microsoft.com/office/officeart/2005/8/layout/hList1"/>
    <dgm:cxn modelId="{EC8CA487-DEB8-407D-A560-143A230DA318}" type="presOf" srcId="{C6B21A5B-0B50-4B42-BE3A-BF94C26756E4}" destId="{B9F5BD81-DB8C-47C3-9DBB-54ED2CA79AA3}" srcOrd="0" destOrd="0" presId="urn:microsoft.com/office/officeart/2005/8/layout/hList1"/>
    <dgm:cxn modelId="{F6342994-59BD-452B-B2C3-1FD74AE66B69}" srcId="{FD11FF4B-5E54-4DCD-806D-325104F45E94}" destId="{C6B21A5B-0B50-4B42-BE3A-BF94C26756E4}" srcOrd="0" destOrd="0" parTransId="{3AFDD1F4-EE7A-474E-9549-3963FCB0B2B6}" sibTransId="{87908A1D-693C-42E9-BB8D-B1386CE1531D}"/>
    <dgm:cxn modelId="{B6B44FA7-8EB8-45AB-843E-1770B2524F6A}" type="presOf" srcId="{3EC83EB5-1CF5-4D9E-8D22-65839DAFDBEE}" destId="{B9F5BD81-DB8C-47C3-9DBB-54ED2CA79AA3}" srcOrd="0" destOrd="2" presId="urn:microsoft.com/office/officeart/2005/8/layout/hList1"/>
    <dgm:cxn modelId="{2D7368A8-C280-4674-94CA-9E106AA61623}" srcId="{52453841-7BBD-4883-A511-E34EB72F6997}" destId="{13764043-BEE6-4673-9BCE-1C7CA344967D}" srcOrd="2" destOrd="0" parTransId="{F0E484C1-0645-4710-B23B-4A255F3947BB}" sibTransId="{28EB81EB-CE12-46F6-9BDB-1FF3CEAF833C}"/>
    <dgm:cxn modelId="{DB425EB3-C7ED-4055-89BC-2B9155F51C13}" srcId="{FD11FF4B-5E54-4DCD-806D-325104F45E94}" destId="{A003FB2B-87DC-48C8-93AD-8B5596BFB877}" srcOrd="1" destOrd="0" parTransId="{89140075-BCCA-4E1F-BE40-9D12159EF978}" sibTransId="{835B0552-E286-4331-95FE-F23542673C6A}"/>
    <dgm:cxn modelId="{82F3B4BB-CE91-4E82-8D52-59CEC98C33AF}" type="presOf" srcId="{52453841-7BBD-4883-A511-E34EB72F6997}" destId="{3EB2E6DF-4975-4537-A548-FB8C284AE79F}" srcOrd="0" destOrd="0" presId="urn:microsoft.com/office/officeart/2005/8/layout/hList1"/>
    <dgm:cxn modelId="{6FFEB8F2-989E-4E2C-A009-3092F9DF54A5}" srcId="{FD11FF4B-5E54-4DCD-806D-325104F45E94}" destId="{3EC83EB5-1CF5-4D9E-8D22-65839DAFDBEE}" srcOrd="2" destOrd="0" parTransId="{FBFC87D9-D3B4-4B79-9099-3CD48D4D5B47}" sibTransId="{42B99C26-B450-4622-9E8B-76C9EB610A0D}"/>
    <dgm:cxn modelId="{E38C6DF6-3464-49CD-9C54-B9C425C90C70}" type="presOf" srcId="{60081C5C-0709-41A3-B894-B28512B37ADE}" destId="{12D3C729-BE4C-493A-9086-43FAF41BF276}" srcOrd="0" destOrd="0" presId="urn:microsoft.com/office/officeart/2005/8/layout/hList1"/>
    <dgm:cxn modelId="{EF9B2BFB-580F-4934-892C-DCAC71DF1C82}" srcId="{52453841-7BBD-4883-A511-E34EB72F6997}" destId="{EEB24059-585E-4AA2-BD08-1B7BB1B7DEF1}" srcOrd="1" destOrd="0" parTransId="{F99B9E4E-F6B9-47F1-8B49-C26D1C260609}" sibTransId="{DB46C3F2-0FFB-4B91-A24B-E56172A2F3FD}"/>
    <dgm:cxn modelId="{51DE45B1-B79C-449E-B385-1BBB4E2BFEF0}" type="presParOf" srcId="{FB2C7F46-3FE5-4C88-B6F8-A12E207E042D}" destId="{8BA86542-392D-410D-8E84-D8D81199081B}" srcOrd="0" destOrd="0" presId="urn:microsoft.com/office/officeart/2005/8/layout/hList1"/>
    <dgm:cxn modelId="{2D7EFC95-AA1B-426D-8FC8-0B4897E3AE30}" type="presParOf" srcId="{8BA86542-392D-410D-8E84-D8D81199081B}" destId="{6A71589F-2C0F-48C3-A8D6-005E0FD852C6}" srcOrd="0" destOrd="0" presId="urn:microsoft.com/office/officeart/2005/8/layout/hList1"/>
    <dgm:cxn modelId="{F82AFE5E-A1F3-497F-A317-ECD4AA94BC40}" type="presParOf" srcId="{8BA86542-392D-410D-8E84-D8D81199081B}" destId="{B9F5BD81-DB8C-47C3-9DBB-54ED2CA79AA3}" srcOrd="1" destOrd="0" presId="urn:microsoft.com/office/officeart/2005/8/layout/hList1"/>
    <dgm:cxn modelId="{440D35AF-3359-4A1B-9913-38B7CD4B1D7C}" type="presParOf" srcId="{FB2C7F46-3FE5-4C88-B6F8-A12E207E042D}" destId="{43931DC6-7958-48B8-8664-B20736935435}" srcOrd="1" destOrd="0" presId="urn:microsoft.com/office/officeart/2005/8/layout/hList1"/>
    <dgm:cxn modelId="{01DA9FD4-B139-44FC-B818-97B257AAD62C}" type="presParOf" srcId="{FB2C7F46-3FE5-4C88-B6F8-A12E207E042D}" destId="{4B98F1B7-DBBB-4E6B-A07A-E4EE793A35A0}" srcOrd="2" destOrd="0" presId="urn:microsoft.com/office/officeart/2005/8/layout/hList1"/>
    <dgm:cxn modelId="{BA73DE5A-6D6E-4359-9D92-EA5D15E48AC1}" type="presParOf" srcId="{4B98F1B7-DBBB-4E6B-A07A-E4EE793A35A0}" destId="{3EB2E6DF-4975-4537-A548-FB8C284AE79F}" srcOrd="0" destOrd="0" presId="urn:microsoft.com/office/officeart/2005/8/layout/hList1"/>
    <dgm:cxn modelId="{DCA9D39D-5BB4-42EC-9119-0742F90F7399}" type="presParOf" srcId="{4B98F1B7-DBBB-4E6B-A07A-E4EE793A35A0}" destId="{12D3C729-BE4C-493A-9086-43FAF41BF27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FE5E07-D8B9-4CA6-BE58-8EAC4700070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D11FF4B-5E54-4DCD-806D-325104F45E94}">
      <dgm:prSet/>
      <dgm:spPr/>
      <dgm:t>
        <a:bodyPr/>
        <a:lstStyle/>
        <a:p>
          <a:r>
            <a:rPr lang="en-US" dirty="0"/>
            <a:t>Examples</a:t>
          </a:r>
        </a:p>
      </dgm:t>
    </dgm:pt>
    <dgm:pt modelId="{B40841D3-2862-4779-9414-C1121C146185}" type="parTrans" cxnId="{FDCF0967-05D9-4108-913A-016D6945A8AE}">
      <dgm:prSet/>
      <dgm:spPr/>
      <dgm:t>
        <a:bodyPr/>
        <a:lstStyle/>
        <a:p>
          <a:endParaRPr lang="en-US"/>
        </a:p>
      </dgm:t>
    </dgm:pt>
    <dgm:pt modelId="{3AC3883F-46D4-4944-B840-1587F6201C41}" type="sibTrans" cxnId="{FDCF0967-05D9-4108-913A-016D6945A8AE}">
      <dgm:prSet/>
      <dgm:spPr/>
      <dgm:t>
        <a:bodyPr/>
        <a:lstStyle/>
        <a:p>
          <a:endParaRPr lang="en-US"/>
        </a:p>
      </dgm:t>
    </dgm:pt>
    <dgm:pt modelId="{27B4F44A-5264-4B57-A21F-297B41A5815A}">
      <dgm:prSet/>
      <dgm:spPr/>
      <dgm:t>
        <a:bodyPr/>
        <a:lstStyle/>
        <a:p>
          <a:r>
            <a:rPr lang="en-US" dirty="0"/>
            <a:t>Mental age of ____</a:t>
          </a:r>
          <a:br>
            <a:rPr lang="en-US" dirty="0"/>
          </a:br>
          <a:endParaRPr lang="en-US" dirty="0"/>
        </a:p>
      </dgm:t>
    </dgm:pt>
    <dgm:pt modelId="{A23BE30E-0BF7-4C7D-A997-9AE4746168B8}" type="parTrans" cxnId="{CC55831E-8FD1-4A65-BD83-BC2D55AF96DB}">
      <dgm:prSet/>
      <dgm:spPr/>
      <dgm:t>
        <a:bodyPr/>
        <a:lstStyle/>
        <a:p>
          <a:endParaRPr lang="en-US"/>
        </a:p>
      </dgm:t>
    </dgm:pt>
    <dgm:pt modelId="{6FD7BA55-FE73-42DC-ACE0-611B07B8D5D9}" type="sibTrans" cxnId="{CC55831E-8FD1-4A65-BD83-BC2D55AF96DB}">
      <dgm:prSet/>
      <dgm:spPr/>
      <dgm:t>
        <a:bodyPr/>
        <a:lstStyle/>
        <a:p>
          <a:endParaRPr lang="en-US"/>
        </a:p>
      </dgm:t>
    </dgm:pt>
    <dgm:pt modelId="{52453841-7BBD-4883-A511-E34EB72F6997}">
      <dgm:prSet/>
      <dgm:spPr/>
      <dgm:t>
        <a:bodyPr/>
        <a:lstStyle/>
        <a:p>
          <a:r>
            <a:rPr lang="en-US" dirty="0"/>
            <a:t>Alternatives</a:t>
          </a:r>
        </a:p>
      </dgm:t>
    </dgm:pt>
    <dgm:pt modelId="{64A102C3-C10A-4DE2-9A53-CE415EC68E48}" type="parTrans" cxnId="{3002B63A-4BB9-4EAB-B5B6-D7A072F58020}">
      <dgm:prSet/>
      <dgm:spPr/>
      <dgm:t>
        <a:bodyPr/>
        <a:lstStyle/>
        <a:p>
          <a:endParaRPr lang="en-US"/>
        </a:p>
      </dgm:t>
    </dgm:pt>
    <dgm:pt modelId="{08A1A49D-0BEF-485F-812D-CC1C7BF9A3E4}" type="sibTrans" cxnId="{3002B63A-4BB9-4EAB-B5B6-D7A072F58020}">
      <dgm:prSet/>
      <dgm:spPr/>
      <dgm:t>
        <a:bodyPr/>
        <a:lstStyle/>
        <a:p>
          <a:endParaRPr lang="en-US"/>
        </a:p>
      </dgm:t>
    </dgm:pt>
    <dgm:pt modelId="{60081C5C-0709-41A3-B894-B28512B37ADE}">
      <dgm:prSet/>
      <dgm:spPr/>
      <dgm:t>
        <a:bodyPr/>
        <a:lstStyle/>
        <a:p>
          <a:r>
            <a:rPr lang="en-US" dirty="0"/>
            <a:t>Intellectual disability (with specific description of abilities and needs)</a:t>
          </a:r>
        </a:p>
      </dgm:t>
    </dgm:pt>
    <dgm:pt modelId="{34CDF46A-A2DF-4D28-A87F-403FA0A0F682}" type="parTrans" cxnId="{75FD096C-EA0D-465A-AA21-B32CA3418761}">
      <dgm:prSet/>
      <dgm:spPr/>
      <dgm:t>
        <a:bodyPr/>
        <a:lstStyle/>
        <a:p>
          <a:endParaRPr lang="en-US"/>
        </a:p>
      </dgm:t>
    </dgm:pt>
    <dgm:pt modelId="{C51745D1-BC1F-456C-B0C3-BEF5D15358C0}" type="sibTrans" cxnId="{75FD096C-EA0D-465A-AA21-B32CA3418761}">
      <dgm:prSet/>
      <dgm:spPr/>
      <dgm:t>
        <a:bodyPr/>
        <a:lstStyle/>
        <a:p>
          <a:endParaRPr lang="en-US"/>
        </a:p>
      </dgm:t>
    </dgm:pt>
    <dgm:pt modelId="{A003FB2B-87DC-48C8-93AD-8B5596BFB877}">
      <dgm:prSet/>
      <dgm:spPr/>
      <dgm:t>
        <a:bodyPr/>
        <a:lstStyle/>
        <a:p>
          <a:r>
            <a:rPr lang="en-US" dirty="0"/>
            <a:t>Kiddo</a:t>
          </a:r>
        </a:p>
      </dgm:t>
    </dgm:pt>
    <dgm:pt modelId="{89140075-BCCA-4E1F-BE40-9D12159EF978}" type="parTrans" cxnId="{DB425EB3-C7ED-4055-89BC-2B9155F51C13}">
      <dgm:prSet/>
      <dgm:spPr/>
      <dgm:t>
        <a:bodyPr/>
        <a:lstStyle/>
        <a:p>
          <a:endParaRPr lang="en-US"/>
        </a:p>
      </dgm:t>
    </dgm:pt>
    <dgm:pt modelId="{835B0552-E286-4331-95FE-F23542673C6A}" type="sibTrans" cxnId="{DB425EB3-C7ED-4055-89BC-2B9155F51C13}">
      <dgm:prSet/>
      <dgm:spPr/>
      <dgm:t>
        <a:bodyPr/>
        <a:lstStyle/>
        <a:p>
          <a:endParaRPr lang="en-US"/>
        </a:p>
      </dgm:t>
    </dgm:pt>
    <dgm:pt modelId="{13764043-BEE6-4673-9BCE-1C7CA344967D}">
      <dgm:prSet/>
      <dgm:spPr/>
      <dgm:t>
        <a:bodyPr/>
        <a:lstStyle/>
        <a:p>
          <a:r>
            <a:rPr lang="en-US" dirty="0"/>
            <a:t>Person</a:t>
          </a:r>
        </a:p>
      </dgm:t>
    </dgm:pt>
    <dgm:pt modelId="{F0E484C1-0645-4710-B23B-4A255F3947BB}" type="parTrans" cxnId="{2D7368A8-C280-4674-94CA-9E106AA61623}">
      <dgm:prSet/>
      <dgm:spPr/>
      <dgm:t>
        <a:bodyPr/>
        <a:lstStyle/>
        <a:p>
          <a:endParaRPr lang="en-US"/>
        </a:p>
      </dgm:t>
    </dgm:pt>
    <dgm:pt modelId="{28EB81EB-CE12-46F6-9BDB-1FF3CEAF833C}" type="sibTrans" cxnId="{2D7368A8-C280-4674-94CA-9E106AA61623}">
      <dgm:prSet/>
      <dgm:spPr/>
      <dgm:t>
        <a:bodyPr/>
        <a:lstStyle/>
        <a:p>
          <a:endParaRPr lang="en-US"/>
        </a:p>
      </dgm:t>
    </dgm:pt>
    <dgm:pt modelId="{4D01172B-01FC-41BE-A3C0-CF3ECA696447}">
      <dgm:prSet/>
      <dgm:spPr/>
      <dgm:t>
        <a:bodyPr/>
        <a:lstStyle/>
        <a:p>
          <a:r>
            <a:rPr lang="en-US" dirty="0"/>
            <a:t>Child (when referring to adult)</a:t>
          </a:r>
        </a:p>
      </dgm:t>
    </dgm:pt>
    <dgm:pt modelId="{9D6E03C6-9F28-45A7-90EC-816CAED0093D}" type="parTrans" cxnId="{C08FF169-0DFE-4273-85A6-DCD8442D376D}">
      <dgm:prSet/>
      <dgm:spPr/>
      <dgm:t>
        <a:bodyPr/>
        <a:lstStyle/>
        <a:p>
          <a:endParaRPr lang="en-US"/>
        </a:p>
      </dgm:t>
    </dgm:pt>
    <dgm:pt modelId="{B202D1AE-EA73-4F31-9B4F-B2F083FC95AF}" type="sibTrans" cxnId="{C08FF169-0DFE-4273-85A6-DCD8442D376D}">
      <dgm:prSet/>
      <dgm:spPr/>
      <dgm:t>
        <a:bodyPr/>
        <a:lstStyle/>
        <a:p>
          <a:endParaRPr lang="en-US"/>
        </a:p>
      </dgm:t>
    </dgm:pt>
    <dgm:pt modelId="{740197CB-FFC9-42B2-9DB2-13CDDBDC0C0F}">
      <dgm:prSet/>
      <dgm:spPr/>
      <dgm:t>
        <a:bodyPr/>
        <a:lstStyle/>
        <a:p>
          <a:r>
            <a:rPr lang="en-US" dirty="0"/>
            <a:t>Adult</a:t>
          </a:r>
        </a:p>
      </dgm:t>
    </dgm:pt>
    <dgm:pt modelId="{AEB1C8F5-B85B-4273-A3B9-E0BADA83B112}" type="parTrans" cxnId="{08F64831-E76C-4CD3-89DA-BA51545A2ABE}">
      <dgm:prSet/>
      <dgm:spPr/>
      <dgm:t>
        <a:bodyPr/>
        <a:lstStyle/>
        <a:p>
          <a:endParaRPr lang="en-US"/>
        </a:p>
      </dgm:t>
    </dgm:pt>
    <dgm:pt modelId="{89684C29-2FDE-4DF4-9427-0D02F0307573}" type="sibTrans" cxnId="{08F64831-E76C-4CD3-89DA-BA51545A2ABE}">
      <dgm:prSet/>
      <dgm:spPr/>
      <dgm:t>
        <a:bodyPr/>
        <a:lstStyle/>
        <a:p>
          <a:endParaRPr lang="en-US"/>
        </a:p>
      </dgm:t>
    </dgm:pt>
    <dgm:pt modelId="{EBD43FB7-0F34-4010-965E-CDCF83BE386A}">
      <dgm:prSet/>
      <dgm:spPr/>
      <dgm:t>
        <a:bodyPr/>
        <a:lstStyle/>
        <a:p>
          <a:r>
            <a:rPr lang="en-US" dirty="0"/>
            <a:t>Caretaker</a:t>
          </a:r>
        </a:p>
      </dgm:t>
    </dgm:pt>
    <dgm:pt modelId="{8B61471A-B43F-4B60-A1C0-CA0CFF4170B0}" type="parTrans" cxnId="{1E050A23-E7F7-47E6-8BB1-245BD46AF6D8}">
      <dgm:prSet/>
      <dgm:spPr/>
      <dgm:t>
        <a:bodyPr/>
        <a:lstStyle/>
        <a:p>
          <a:endParaRPr lang="en-US"/>
        </a:p>
      </dgm:t>
    </dgm:pt>
    <dgm:pt modelId="{9F41AD3F-3891-47D7-B584-5EBC1572BB9B}" type="sibTrans" cxnId="{1E050A23-E7F7-47E6-8BB1-245BD46AF6D8}">
      <dgm:prSet/>
      <dgm:spPr/>
      <dgm:t>
        <a:bodyPr/>
        <a:lstStyle/>
        <a:p>
          <a:endParaRPr lang="en-US"/>
        </a:p>
      </dgm:t>
    </dgm:pt>
    <dgm:pt modelId="{CEE0518C-367E-4223-B12D-551D26649A2C}">
      <dgm:prSet/>
      <dgm:spPr/>
      <dgm:t>
        <a:bodyPr/>
        <a:lstStyle/>
        <a:p>
          <a:r>
            <a:rPr lang="en-US" dirty="0"/>
            <a:t>Caregiver</a:t>
          </a:r>
        </a:p>
      </dgm:t>
    </dgm:pt>
    <dgm:pt modelId="{C51994BA-A405-42C9-B02F-BD5BAD14109E}" type="parTrans" cxnId="{8651D602-DF35-4259-B07C-3C6C68BD9B9D}">
      <dgm:prSet/>
      <dgm:spPr/>
      <dgm:t>
        <a:bodyPr/>
        <a:lstStyle/>
        <a:p>
          <a:endParaRPr lang="en-US"/>
        </a:p>
      </dgm:t>
    </dgm:pt>
    <dgm:pt modelId="{20E731D6-33E2-4E31-B63F-446A76F08F58}" type="sibTrans" cxnId="{8651D602-DF35-4259-B07C-3C6C68BD9B9D}">
      <dgm:prSet/>
      <dgm:spPr/>
      <dgm:t>
        <a:bodyPr/>
        <a:lstStyle/>
        <a:p>
          <a:endParaRPr lang="en-US"/>
        </a:p>
      </dgm:t>
    </dgm:pt>
    <dgm:pt modelId="{97BDF68A-1C7C-4B27-A862-CD7820FC3915}">
      <dgm:prSet/>
      <dgm:spPr/>
      <dgm:t>
        <a:bodyPr/>
        <a:lstStyle/>
        <a:p>
          <a:r>
            <a:rPr lang="en-US" dirty="0"/>
            <a:t>Dependent on supports</a:t>
          </a:r>
        </a:p>
      </dgm:t>
    </dgm:pt>
    <dgm:pt modelId="{E457E01D-059B-4ADF-B143-4E99DA1518A9}" type="parTrans" cxnId="{2662E7FF-67A6-4DB5-8E91-CAF991CF146F}">
      <dgm:prSet/>
      <dgm:spPr/>
      <dgm:t>
        <a:bodyPr/>
        <a:lstStyle/>
        <a:p>
          <a:endParaRPr lang="en-US"/>
        </a:p>
      </dgm:t>
    </dgm:pt>
    <dgm:pt modelId="{3A076B6E-6625-46A6-8968-8FFC4F3FA738}" type="sibTrans" cxnId="{2662E7FF-67A6-4DB5-8E91-CAF991CF146F}">
      <dgm:prSet/>
      <dgm:spPr/>
      <dgm:t>
        <a:bodyPr/>
        <a:lstStyle/>
        <a:p>
          <a:endParaRPr lang="en-US"/>
        </a:p>
      </dgm:t>
    </dgm:pt>
    <dgm:pt modelId="{AB28F06B-3947-46E7-990C-808722FB1967}">
      <dgm:prSet/>
      <dgm:spPr/>
      <dgm:t>
        <a:bodyPr/>
        <a:lstStyle/>
        <a:p>
          <a:r>
            <a:rPr lang="en-US" dirty="0"/>
            <a:t>Needs/uses supports</a:t>
          </a:r>
        </a:p>
      </dgm:t>
    </dgm:pt>
    <dgm:pt modelId="{CD887549-B273-4C9E-A184-D2DD49ACA7C8}" type="parTrans" cxnId="{459BA9BA-6FFC-4E37-AED7-7793EAF76EA5}">
      <dgm:prSet/>
      <dgm:spPr/>
      <dgm:t>
        <a:bodyPr/>
        <a:lstStyle/>
        <a:p>
          <a:endParaRPr lang="en-US"/>
        </a:p>
      </dgm:t>
    </dgm:pt>
    <dgm:pt modelId="{97968BA2-5F5F-4640-83FF-90D9E8A4D6F2}" type="sibTrans" cxnId="{459BA9BA-6FFC-4E37-AED7-7793EAF76EA5}">
      <dgm:prSet/>
      <dgm:spPr/>
      <dgm:t>
        <a:bodyPr/>
        <a:lstStyle/>
        <a:p>
          <a:endParaRPr lang="en-US"/>
        </a:p>
      </dgm:t>
    </dgm:pt>
    <dgm:pt modelId="{FB2C7F46-3FE5-4C88-B6F8-A12E207E042D}" type="pres">
      <dgm:prSet presAssocID="{75FE5E07-D8B9-4CA6-BE58-8EAC4700070B}" presName="Name0" presStyleCnt="0">
        <dgm:presLayoutVars>
          <dgm:dir/>
          <dgm:animLvl val="lvl"/>
          <dgm:resizeHandles val="exact"/>
        </dgm:presLayoutVars>
      </dgm:prSet>
      <dgm:spPr/>
    </dgm:pt>
    <dgm:pt modelId="{8BA86542-392D-410D-8E84-D8D81199081B}" type="pres">
      <dgm:prSet presAssocID="{FD11FF4B-5E54-4DCD-806D-325104F45E94}" presName="composite" presStyleCnt="0"/>
      <dgm:spPr/>
    </dgm:pt>
    <dgm:pt modelId="{6A71589F-2C0F-48C3-A8D6-005E0FD852C6}" type="pres">
      <dgm:prSet presAssocID="{FD11FF4B-5E54-4DCD-806D-325104F45E94}" presName="parTx" presStyleLbl="alignNode1" presStyleIdx="0" presStyleCnt="2">
        <dgm:presLayoutVars>
          <dgm:chMax val="0"/>
          <dgm:chPref val="0"/>
          <dgm:bulletEnabled val="1"/>
        </dgm:presLayoutVars>
      </dgm:prSet>
      <dgm:spPr/>
    </dgm:pt>
    <dgm:pt modelId="{B9F5BD81-DB8C-47C3-9DBB-54ED2CA79AA3}" type="pres">
      <dgm:prSet presAssocID="{FD11FF4B-5E54-4DCD-806D-325104F45E94}" presName="desTx" presStyleLbl="alignAccFollowNode1" presStyleIdx="0" presStyleCnt="2">
        <dgm:presLayoutVars>
          <dgm:bulletEnabled val="1"/>
        </dgm:presLayoutVars>
      </dgm:prSet>
      <dgm:spPr/>
    </dgm:pt>
    <dgm:pt modelId="{43931DC6-7958-48B8-8664-B20736935435}" type="pres">
      <dgm:prSet presAssocID="{3AC3883F-46D4-4944-B840-1587F6201C41}" presName="space" presStyleCnt="0"/>
      <dgm:spPr/>
    </dgm:pt>
    <dgm:pt modelId="{4B98F1B7-DBBB-4E6B-A07A-E4EE793A35A0}" type="pres">
      <dgm:prSet presAssocID="{52453841-7BBD-4883-A511-E34EB72F6997}" presName="composite" presStyleCnt="0"/>
      <dgm:spPr/>
    </dgm:pt>
    <dgm:pt modelId="{3EB2E6DF-4975-4537-A548-FB8C284AE79F}" type="pres">
      <dgm:prSet presAssocID="{52453841-7BBD-4883-A511-E34EB72F6997}" presName="parTx" presStyleLbl="alignNode1" presStyleIdx="1" presStyleCnt="2">
        <dgm:presLayoutVars>
          <dgm:chMax val="0"/>
          <dgm:chPref val="0"/>
          <dgm:bulletEnabled val="1"/>
        </dgm:presLayoutVars>
      </dgm:prSet>
      <dgm:spPr/>
    </dgm:pt>
    <dgm:pt modelId="{12D3C729-BE4C-493A-9086-43FAF41BF276}" type="pres">
      <dgm:prSet presAssocID="{52453841-7BBD-4883-A511-E34EB72F6997}" presName="desTx" presStyleLbl="alignAccFollowNode1" presStyleIdx="1" presStyleCnt="2">
        <dgm:presLayoutVars>
          <dgm:bulletEnabled val="1"/>
        </dgm:presLayoutVars>
      </dgm:prSet>
      <dgm:spPr/>
    </dgm:pt>
  </dgm:ptLst>
  <dgm:cxnLst>
    <dgm:cxn modelId="{8651D602-DF35-4259-B07C-3C6C68BD9B9D}" srcId="{52453841-7BBD-4883-A511-E34EB72F6997}" destId="{CEE0518C-367E-4223-B12D-551D26649A2C}" srcOrd="3" destOrd="0" parTransId="{C51994BA-A405-42C9-B02F-BD5BAD14109E}" sibTransId="{20E731D6-33E2-4E31-B63F-446A76F08F58}"/>
    <dgm:cxn modelId="{8E957005-869F-470D-8F2E-7168EF449F53}" type="presOf" srcId="{97BDF68A-1C7C-4B27-A862-CD7820FC3915}" destId="{B9F5BD81-DB8C-47C3-9DBB-54ED2CA79AA3}" srcOrd="0" destOrd="4" presId="urn:microsoft.com/office/officeart/2005/8/layout/hList1"/>
    <dgm:cxn modelId="{DD276217-BB80-47B9-A1AB-E61ABA9EA4B1}" type="presOf" srcId="{13764043-BEE6-4673-9BCE-1C7CA344967D}" destId="{12D3C729-BE4C-493A-9086-43FAF41BF276}" srcOrd="0" destOrd="1" presId="urn:microsoft.com/office/officeart/2005/8/layout/hList1"/>
    <dgm:cxn modelId="{F7516B1C-A913-4DD9-BBE6-9F2A7C823F62}" type="presOf" srcId="{75FE5E07-D8B9-4CA6-BE58-8EAC4700070B}" destId="{FB2C7F46-3FE5-4C88-B6F8-A12E207E042D}" srcOrd="0" destOrd="0" presId="urn:microsoft.com/office/officeart/2005/8/layout/hList1"/>
    <dgm:cxn modelId="{CC55831E-8FD1-4A65-BD83-BC2D55AF96DB}" srcId="{FD11FF4B-5E54-4DCD-806D-325104F45E94}" destId="{27B4F44A-5264-4B57-A21F-297B41A5815A}" srcOrd="0" destOrd="0" parTransId="{A23BE30E-0BF7-4C7D-A997-9AE4746168B8}" sibTransId="{6FD7BA55-FE73-42DC-ACE0-611B07B8D5D9}"/>
    <dgm:cxn modelId="{1E050A23-E7F7-47E6-8BB1-245BD46AF6D8}" srcId="{FD11FF4B-5E54-4DCD-806D-325104F45E94}" destId="{EBD43FB7-0F34-4010-965E-CDCF83BE386A}" srcOrd="3" destOrd="0" parTransId="{8B61471A-B43F-4B60-A1C0-CA0CFF4170B0}" sibTransId="{9F41AD3F-3891-47D7-B584-5EBC1572BB9B}"/>
    <dgm:cxn modelId="{08F64831-E76C-4CD3-89DA-BA51545A2ABE}" srcId="{52453841-7BBD-4883-A511-E34EB72F6997}" destId="{740197CB-FFC9-42B2-9DB2-13CDDBDC0C0F}" srcOrd="2" destOrd="0" parTransId="{AEB1C8F5-B85B-4273-A3B9-E0BADA83B112}" sibTransId="{89684C29-2FDE-4DF4-9427-0D02F0307573}"/>
    <dgm:cxn modelId="{E9168736-5A05-4138-8848-4ECC5988C3B9}" type="presOf" srcId="{A003FB2B-87DC-48C8-93AD-8B5596BFB877}" destId="{B9F5BD81-DB8C-47C3-9DBB-54ED2CA79AA3}" srcOrd="0" destOrd="1" presId="urn:microsoft.com/office/officeart/2005/8/layout/hList1"/>
    <dgm:cxn modelId="{3002B63A-4BB9-4EAB-B5B6-D7A072F58020}" srcId="{75FE5E07-D8B9-4CA6-BE58-8EAC4700070B}" destId="{52453841-7BBD-4883-A511-E34EB72F6997}" srcOrd="1" destOrd="0" parTransId="{64A102C3-C10A-4DE2-9A53-CE415EC68E48}" sibTransId="{08A1A49D-0BEF-485F-812D-CC1C7BF9A3E4}"/>
    <dgm:cxn modelId="{38706B5D-59A5-4D38-A11F-66338BFC37BC}" type="presOf" srcId="{FD11FF4B-5E54-4DCD-806D-325104F45E94}" destId="{6A71589F-2C0F-48C3-A8D6-005E0FD852C6}" srcOrd="0" destOrd="0" presId="urn:microsoft.com/office/officeart/2005/8/layout/hList1"/>
    <dgm:cxn modelId="{BCB33965-8F78-44D0-9149-47330CF46FCA}" type="presOf" srcId="{EBD43FB7-0F34-4010-965E-CDCF83BE386A}" destId="{B9F5BD81-DB8C-47C3-9DBB-54ED2CA79AA3}" srcOrd="0" destOrd="3" presId="urn:microsoft.com/office/officeart/2005/8/layout/hList1"/>
    <dgm:cxn modelId="{3A2C7666-9BB8-4F8E-AB31-8584CC44F9C0}" type="presOf" srcId="{AB28F06B-3947-46E7-990C-808722FB1967}" destId="{12D3C729-BE4C-493A-9086-43FAF41BF276}" srcOrd="0" destOrd="4" presId="urn:microsoft.com/office/officeart/2005/8/layout/hList1"/>
    <dgm:cxn modelId="{FDCF0967-05D9-4108-913A-016D6945A8AE}" srcId="{75FE5E07-D8B9-4CA6-BE58-8EAC4700070B}" destId="{FD11FF4B-5E54-4DCD-806D-325104F45E94}" srcOrd="0" destOrd="0" parTransId="{B40841D3-2862-4779-9414-C1121C146185}" sibTransId="{3AC3883F-46D4-4944-B840-1587F6201C41}"/>
    <dgm:cxn modelId="{C08FF169-0DFE-4273-85A6-DCD8442D376D}" srcId="{FD11FF4B-5E54-4DCD-806D-325104F45E94}" destId="{4D01172B-01FC-41BE-A3C0-CF3ECA696447}" srcOrd="2" destOrd="0" parTransId="{9D6E03C6-9F28-45A7-90EC-816CAED0093D}" sibTransId="{B202D1AE-EA73-4F31-9B4F-B2F083FC95AF}"/>
    <dgm:cxn modelId="{A749F569-5757-4FB6-9547-080A5C605AD4}" type="presOf" srcId="{27B4F44A-5264-4B57-A21F-297B41A5815A}" destId="{B9F5BD81-DB8C-47C3-9DBB-54ED2CA79AA3}" srcOrd="0" destOrd="0" presId="urn:microsoft.com/office/officeart/2005/8/layout/hList1"/>
    <dgm:cxn modelId="{75FD096C-EA0D-465A-AA21-B32CA3418761}" srcId="{52453841-7BBD-4883-A511-E34EB72F6997}" destId="{60081C5C-0709-41A3-B894-B28512B37ADE}" srcOrd="0" destOrd="0" parTransId="{34CDF46A-A2DF-4D28-A87F-403FA0A0F682}" sibTransId="{C51745D1-BC1F-456C-B0C3-BEF5D15358C0}"/>
    <dgm:cxn modelId="{2D7368A8-C280-4674-94CA-9E106AA61623}" srcId="{52453841-7BBD-4883-A511-E34EB72F6997}" destId="{13764043-BEE6-4673-9BCE-1C7CA344967D}" srcOrd="1" destOrd="0" parTransId="{F0E484C1-0645-4710-B23B-4A255F3947BB}" sibTransId="{28EB81EB-CE12-46F6-9BDB-1FF3CEAF833C}"/>
    <dgm:cxn modelId="{DB425EB3-C7ED-4055-89BC-2B9155F51C13}" srcId="{FD11FF4B-5E54-4DCD-806D-325104F45E94}" destId="{A003FB2B-87DC-48C8-93AD-8B5596BFB877}" srcOrd="1" destOrd="0" parTransId="{89140075-BCCA-4E1F-BE40-9D12159EF978}" sibTransId="{835B0552-E286-4331-95FE-F23542673C6A}"/>
    <dgm:cxn modelId="{459BA9BA-6FFC-4E37-AED7-7793EAF76EA5}" srcId="{52453841-7BBD-4883-A511-E34EB72F6997}" destId="{AB28F06B-3947-46E7-990C-808722FB1967}" srcOrd="4" destOrd="0" parTransId="{CD887549-B273-4C9E-A184-D2DD49ACA7C8}" sibTransId="{97968BA2-5F5F-4640-83FF-90D9E8A4D6F2}"/>
    <dgm:cxn modelId="{82F3B4BB-CE91-4E82-8D52-59CEC98C33AF}" type="presOf" srcId="{52453841-7BBD-4883-A511-E34EB72F6997}" destId="{3EB2E6DF-4975-4537-A548-FB8C284AE79F}" srcOrd="0" destOrd="0" presId="urn:microsoft.com/office/officeart/2005/8/layout/hList1"/>
    <dgm:cxn modelId="{3012D3DC-F541-4766-A921-E1C87D50250A}" type="presOf" srcId="{740197CB-FFC9-42B2-9DB2-13CDDBDC0C0F}" destId="{12D3C729-BE4C-493A-9086-43FAF41BF276}" srcOrd="0" destOrd="2" presId="urn:microsoft.com/office/officeart/2005/8/layout/hList1"/>
    <dgm:cxn modelId="{9EE751DD-2DE6-4956-B868-959495A2A5C7}" type="presOf" srcId="{4D01172B-01FC-41BE-A3C0-CF3ECA696447}" destId="{B9F5BD81-DB8C-47C3-9DBB-54ED2CA79AA3}" srcOrd="0" destOrd="2" presId="urn:microsoft.com/office/officeart/2005/8/layout/hList1"/>
    <dgm:cxn modelId="{E8E98AF1-E7B3-4628-83E2-03E783008A03}" type="presOf" srcId="{CEE0518C-367E-4223-B12D-551D26649A2C}" destId="{12D3C729-BE4C-493A-9086-43FAF41BF276}" srcOrd="0" destOrd="3" presId="urn:microsoft.com/office/officeart/2005/8/layout/hList1"/>
    <dgm:cxn modelId="{E38C6DF6-3464-49CD-9C54-B9C425C90C70}" type="presOf" srcId="{60081C5C-0709-41A3-B894-B28512B37ADE}" destId="{12D3C729-BE4C-493A-9086-43FAF41BF276}" srcOrd="0" destOrd="0" presId="urn:microsoft.com/office/officeart/2005/8/layout/hList1"/>
    <dgm:cxn modelId="{2662E7FF-67A6-4DB5-8E91-CAF991CF146F}" srcId="{FD11FF4B-5E54-4DCD-806D-325104F45E94}" destId="{97BDF68A-1C7C-4B27-A862-CD7820FC3915}" srcOrd="4" destOrd="0" parTransId="{E457E01D-059B-4ADF-B143-4E99DA1518A9}" sibTransId="{3A076B6E-6625-46A6-8968-8FFC4F3FA738}"/>
    <dgm:cxn modelId="{51DE45B1-B79C-449E-B385-1BBB4E2BFEF0}" type="presParOf" srcId="{FB2C7F46-3FE5-4C88-B6F8-A12E207E042D}" destId="{8BA86542-392D-410D-8E84-D8D81199081B}" srcOrd="0" destOrd="0" presId="urn:microsoft.com/office/officeart/2005/8/layout/hList1"/>
    <dgm:cxn modelId="{2D7EFC95-AA1B-426D-8FC8-0B4897E3AE30}" type="presParOf" srcId="{8BA86542-392D-410D-8E84-D8D81199081B}" destId="{6A71589F-2C0F-48C3-A8D6-005E0FD852C6}" srcOrd="0" destOrd="0" presId="urn:microsoft.com/office/officeart/2005/8/layout/hList1"/>
    <dgm:cxn modelId="{F82AFE5E-A1F3-497F-A317-ECD4AA94BC40}" type="presParOf" srcId="{8BA86542-392D-410D-8E84-D8D81199081B}" destId="{B9F5BD81-DB8C-47C3-9DBB-54ED2CA79AA3}" srcOrd="1" destOrd="0" presId="urn:microsoft.com/office/officeart/2005/8/layout/hList1"/>
    <dgm:cxn modelId="{440D35AF-3359-4A1B-9913-38B7CD4B1D7C}" type="presParOf" srcId="{FB2C7F46-3FE5-4C88-B6F8-A12E207E042D}" destId="{43931DC6-7958-48B8-8664-B20736935435}" srcOrd="1" destOrd="0" presId="urn:microsoft.com/office/officeart/2005/8/layout/hList1"/>
    <dgm:cxn modelId="{01DA9FD4-B139-44FC-B818-97B257AAD62C}" type="presParOf" srcId="{FB2C7F46-3FE5-4C88-B6F8-A12E207E042D}" destId="{4B98F1B7-DBBB-4E6B-A07A-E4EE793A35A0}" srcOrd="2" destOrd="0" presId="urn:microsoft.com/office/officeart/2005/8/layout/hList1"/>
    <dgm:cxn modelId="{BA73DE5A-6D6E-4359-9D92-EA5D15E48AC1}" type="presParOf" srcId="{4B98F1B7-DBBB-4E6B-A07A-E4EE793A35A0}" destId="{3EB2E6DF-4975-4537-A548-FB8C284AE79F}" srcOrd="0" destOrd="0" presId="urn:microsoft.com/office/officeart/2005/8/layout/hList1"/>
    <dgm:cxn modelId="{DCA9D39D-5BB4-42EC-9119-0742F90F7399}" type="presParOf" srcId="{4B98F1B7-DBBB-4E6B-A07A-E4EE793A35A0}" destId="{12D3C729-BE4C-493A-9086-43FAF41BF27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FE5E07-D8B9-4CA6-BE58-8EAC4700070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D11FF4B-5E54-4DCD-806D-325104F45E94}">
      <dgm:prSet/>
      <dgm:spPr/>
      <dgm:t>
        <a:bodyPr/>
        <a:lstStyle/>
        <a:p>
          <a:r>
            <a:rPr lang="en-US" dirty="0"/>
            <a:t>Examples</a:t>
          </a:r>
        </a:p>
      </dgm:t>
    </dgm:pt>
    <dgm:pt modelId="{B40841D3-2862-4779-9414-C1121C146185}" type="parTrans" cxnId="{FDCF0967-05D9-4108-913A-016D6945A8AE}">
      <dgm:prSet/>
      <dgm:spPr/>
      <dgm:t>
        <a:bodyPr/>
        <a:lstStyle/>
        <a:p>
          <a:endParaRPr lang="en-US"/>
        </a:p>
      </dgm:t>
    </dgm:pt>
    <dgm:pt modelId="{3AC3883F-46D4-4944-B840-1587F6201C41}" type="sibTrans" cxnId="{FDCF0967-05D9-4108-913A-016D6945A8AE}">
      <dgm:prSet/>
      <dgm:spPr/>
      <dgm:t>
        <a:bodyPr/>
        <a:lstStyle/>
        <a:p>
          <a:endParaRPr lang="en-US"/>
        </a:p>
      </dgm:t>
    </dgm:pt>
    <dgm:pt modelId="{27B4F44A-5264-4B57-A21F-297B41A5815A}">
      <dgm:prSet/>
      <dgm:spPr/>
      <dgm:t>
        <a:bodyPr/>
        <a:lstStyle/>
        <a:p>
          <a:r>
            <a:rPr lang="en-US" dirty="0"/>
            <a:t>Wheelchair bound</a:t>
          </a:r>
        </a:p>
      </dgm:t>
    </dgm:pt>
    <dgm:pt modelId="{A23BE30E-0BF7-4C7D-A997-9AE4746168B8}" type="parTrans" cxnId="{CC55831E-8FD1-4A65-BD83-BC2D55AF96DB}">
      <dgm:prSet/>
      <dgm:spPr/>
      <dgm:t>
        <a:bodyPr/>
        <a:lstStyle/>
        <a:p>
          <a:endParaRPr lang="en-US"/>
        </a:p>
      </dgm:t>
    </dgm:pt>
    <dgm:pt modelId="{6FD7BA55-FE73-42DC-ACE0-611B07B8D5D9}" type="sibTrans" cxnId="{CC55831E-8FD1-4A65-BD83-BC2D55AF96DB}">
      <dgm:prSet/>
      <dgm:spPr/>
      <dgm:t>
        <a:bodyPr/>
        <a:lstStyle/>
        <a:p>
          <a:endParaRPr lang="en-US"/>
        </a:p>
      </dgm:t>
    </dgm:pt>
    <dgm:pt modelId="{52453841-7BBD-4883-A511-E34EB72F6997}">
      <dgm:prSet/>
      <dgm:spPr/>
      <dgm:t>
        <a:bodyPr/>
        <a:lstStyle/>
        <a:p>
          <a:r>
            <a:rPr lang="en-US" dirty="0"/>
            <a:t>Alternatives</a:t>
          </a:r>
        </a:p>
      </dgm:t>
    </dgm:pt>
    <dgm:pt modelId="{64A102C3-C10A-4DE2-9A53-CE415EC68E48}" type="parTrans" cxnId="{3002B63A-4BB9-4EAB-B5B6-D7A072F58020}">
      <dgm:prSet/>
      <dgm:spPr/>
      <dgm:t>
        <a:bodyPr/>
        <a:lstStyle/>
        <a:p>
          <a:endParaRPr lang="en-US"/>
        </a:p>
      </dgm:t>
    </dgm:pt>
    <dgm:pt modelId="{08A1A49D-0BEF-485F-812D-CC1C7BF9A3E4}" type="sibTrans" cxnId="{3002B63A-4BB9-4EAB-B5B6-D7A072F58020}">
      <dgm:prSet/>
      <dgm:spPr/>
      <dgm:t>
        <a:bodyPr/>
        <a:lstStyle/>
        <a:p>
          <a:endParaRPr lang="en-US"/>
        </a:p>
      </dgm:t>
    </dgm:pt>
    <dgm:pt modelId="{60081C5C-0709-41A3-B894-B28512B37ADE}">
      <dgm:prSet/>
      <dgm:spPr/>
      <dgm:t>
        <a:bodyPr/>
        <a:lstStyle/>
        <a:p>
          <a:r>
            <a:rPr lang="en-US" dirty="0"/>
            <a:t>Wheelchair user</a:t>
          </a:r>
        </a:p>
      </dgm:t>
    </dgm:pt>
    <dgm:pt modelId="{34CDF46A-A2DF-4D28-A87F-403FA0A0F682}" type="parTrans" cxnId="{75FD096C-EA0D-465A-AA21-B32CA3418761}">
      <dgm:prSet/>
      <dgm:spPr/>
      <dgm:t>
        <a:bodyPr/>
        <a:lstStyle/>
        <a:p>
          <a:endParaRPr lang="en-US"/>
        </a:p>
      </dgm:t>
    </dgm:pt>
    <dgm:pt modelId="{C51745D1-BC1F-456C-B0C3-BEF5D15358C0}" type="sibTrans" cxnId="{75FD096C-EA0D-465A-AA21-B32CA3418761}">
      <dgm:prSet/>
      <dgm:spPr/>
      <dgm:t>
        <a:bodyPr/>
        <a:lstStyle/>
        <a:p>
          <a:endParaRPr lang="en-US"/>
        </a:p>
      </dgm:t>
    </dgm:pt>
    <dgm:pt modelId="{A003FB2B-87DC-48C8-93AD-8B5596BFB877}">
      <dgm:prSet/>
      <dgm:spPr/>
      <dgm:t>
        <a:bodyPr/>
        <a:lstStyle/>
        <a:p>
          <a:r>
            <a:rPr lang="en-US" dirty="0"/>
            <a:t>Severely impaired</a:t>
          </a:r>
        </a:p>
      </dgm:t>
    </dgm:pt>
    <dgm:pt modelId="{89140075-BCCA-4E1F-BE40-9D12159EF978}" type="parTrans" cxnId="{DB425EB3-C7ED-4055-89BC-2B9155F51C13}">
      <dgm:prSet/>
      <dgm:spPr/>
      <dgm:t>
        <a:bodyPr/>
        <a:lstStyle/>
        <a:p>
          <a:endParaRPr lang="en-US"/>
        </a:p>
      </dgm:t>
    </dgm:pt>
    <dgm:pt modelId="{835B0552-E286-4331-95FE-F23542673C6A}" type="sibTrans" cxnId="{DB425EB3-C7ED-4055-89BC-2B9155F51C13}">
      <dgm:prSet/>
      <dgm:spPr/>
      <dgm:t>
        <a:bodyPr/>
        <a:lstStyle/>
        <a:p>
          <a:endParaRPr lang="en-US"/>
        </a:p>
      </dgm:t>
    </dgm:pt>
    <dgm:pt modelId="{13764043-BEE6-4673-9BCE-1C7CA344967D}">
      <dgm:prSet/>
      <dgm:spPr/>
      <dgm:t>
        <a:bodyPr/>
        <a:lstStyle/>
        <a:p>
          <a:r>
            <a:rPr lang="en-US" dirty="0"/>
            <a:t>Significant support needs</a:t>
          </a:r>
        </a:p>
      </dgm:t>
    </dgm:pt>
    <dgm:pt modelId="{F0E484C1-0645-4710-B23B-4A255F3947BB}" type="parTrans" cxnId="{2D7368A8-C280-4674-94CA-9E106AA61623}">
      <dgm:prSet/>
      <dgm:spPr/>
      <dgm:t>
        <a:bodyPr/>
        <a:lstStyle/>
        <a:p>
          <a:endParaRPr lang="en-US"/>
        </a:p>
      </dgm:t>
    </dgm:pt>
    <dgm:pt modelId="{28EB81EB-CE12-46F6-9BDB-1FF3CEAF833C}" type="sibTrans" cxnId="{2D7368A8-C280-4674-94CA-9E106AA61623}">
      <dgm:prSet/>
      <dgm:spPr/>
      <dgm:t>
        <a:bodyPr/>
        <a:lstStyle/>
        <a:p>
          <a:endParaRPr lang="en-US"/>
        </a:p>
      </dgm:t>
    </dgm:pt>
    <dgm:pt modelId="{740197CB-FFC9-42B2-9DB2-13CDDBDC0C0F}">
      <dgm:prSet/>
      <dgm:spPr/>
      <dgm:t>
        <a:bodyPr/>
        <a:lstStyle/>
        <a:p>
          <a:r>
            <a:rPr lang="en-US" dirty="0"/>
            <a:t>Autism with intellectual disability/non-speaking autism/the following support needs</a:t>
          </a:r>
        </a:p>
      </dgm:t>
    </dgm:pt>
    <dgm:pt modelId="{AEB1C8F5-B85B-4273-A3B9-E0BADA83B112}" type="parTrans" cxnId="{08F64831-E76C-4CD3-89DA-BA51545A2ABE}">
      <dgm:prSet/>
      <dgm:spPr/>
      <dgm:t>
        <a:bodyPr/>
        <a:lstStyle/>
        <a:p>
          <a:endParaRPr lang="en-US"/>
        </a:p>
      </dgm:t>
    </dgm:pt>
    <dgm:pt modelId="{89684C29-2FDE-4DF4-9427-0D02F0307573}" type="sibTrans" cxnId="{08F64831-E76C-4CD3-89DA-BA51545A2ABE}">
      <dgm:prSet/>
      <dgm:spPr/>
      <dgm:t>
        <a:bodyPr/>
        <a:lstStyle/>
        <a:p>
          <a:endParaRPr lang="en-US"/>
        </a:p>
      </dgm:t>
    </dgm:pt>
    <dgm:pt modelId="{AC59510B-40F4-4F32-B056-7298F5FB7CAB}">
      <dgm:prSet/>
      <dgm:spPr/>
      <dgm:t>
        <a:bodyPr/>
        <a:lstStyle/>
        <a:p>
          <a:r>
            <a:rPr lang="en-US" dirty="0"/>
            <a:t>Profound autism</a:t>
          </a:r>
        </a:p>
      </dgm:t>
    </dgm:pt>
    <dgm:pt modelId="{6E2F49C9-8522-4E84-AAF2-76F1061EA876}" type="parTrans" cxnId="{7B7E0A34-614E-4FF0-A608-35CEFB22903E}">
      <dgm:prSet/>
      <dgm:spPr/>
      <dgm:t>
        <a:bodyPr/>
        <a:lstStyle/>
        <a:p>
          <a:endParaRPr lang="en-US"/>
        </a:p>
      </dgm:t>
    </dgm:pt>
    <dgm:pt modelId="{1C3597AE-C7EF-4B28-BFDA-B6202D11DEBD}" type="sibTrans" cxnId="{7B7E0A34-614E-4FF0-A608-35CEFB22903E}">
      <dgm:prSet/>
      <dgm:spPr/>
      <dgm:t>
        <a:bodyPr/>
        <a:lstStyle/>
        <a:p>
          <a:endParaRPr lang="en-US"/>
        </a:p>
      </dgm:t>
    </dgm:pt>
    <dgm:pt modelId="{ECD902FF-371F-41EB-AF81-8202167DD3B9}">
      <dgm:prSet/>
      <dgm:spPr/>
      <dgm:t>
        <a:bodyPr/>
        <a:lstStyle/>
        <a:p>
          <a:r>
            <a:rPr lang="en-US" dirty="0"/>
            <a:t>Nonverbal</a:t>
          </a:r>
          <a:br>
            <a:rPr lang="en-US" dirty="0"/>
          </a:br>
          <a:endParaRPr lang="en-US" dirty="0"/>
        </a:p>
      </dgm:t>
    </dgm:pt>
    <dgm:pt modelId="{59B42A27-5759-4CE8-A539-1081897877ED}" type="parTrans" cxnId="{86A3DDCD-C0E6-4F4D-8069-FF0259499815}">
      <dgm:prSet/>
      <dgm:spPr/>
      <dgm:t>
        <a:bodyPr/>
        <a:lstStyle/>
        <a:p>
          <a:endParaRPr lang="en-US"/>
        </a:p>
      </dgm:t>
    </dgm:pt>
    <dgm:pt modelId="{9F02CDED-5101-4A95-867F-30801FA6DACF}" type="sibTrans" cxnId="{86A3DDCD-C0E6-4F4D-8069-FF0259499815}">
      <dgm:prSet/>
      <dgm:spPr/>
      <dgm:t>
        <a:bodyPr/>
        <a:lstStyle/>
        <a:p>
          <a:endParaRPr lang="en-US"/>
        </a:p>
      </dgm:t>
    </dgm:pt>
    <dgm:pt modelId="{5C6B7885-F456-4E15-B74B-127506815936}">
      <dgm:prSet/>
      <dgm:spPr/>
      <dgm:t>
        <a:bodyPr/>
        <a:lstStyle/>
        <a:p>
          <a:r>
            <a:rPr lang="en-US" dirty="0"/>
            <a:t>Nonspeaking/requiring communication supports</a:t>
          </a:r>
        </a:p>
      </dgm:t>
    </dgm:pt>
    <dgm:pt modelId="{7D012DDC-0E64-4E0E-8217-B74F107B384F}" type="parTrans" cxnId="{339E61A5-28F0-4623-B94B-4D8BE7F53DE7}">
      <dgm:prSet/>
      <dgm:spPr/>
      <dgm:t>
        <a:bodyPr/>
        <a:lstStyle/>
        <a:p>
          <a:endParaRPr lang="en-US"/>
        </a:p>
      </dgm:t>
    </dgm:pt>
    <dgm:pt modelId="{593CCB6B-DE4E-4D0F-BA72-ECC09A50F353}" type="sibTrans" cxnId="{339E61A5-28F0-4623-B94B-4D8BE7F53DE7}">
      <dgm:prSet/>
      <dgm:spPr/>
      <dgm:t>
        <a:bodyPr/>
        <a:lstStyle/>
        <a:p>
          <a:endParaRPr lang="en-US"/>
        </a:p>
      </dgm:t>
    </dgm:pt>
    <dgm:pt modelId="{03875644-0113-4F67-B0B8-82487F5EED0C}">
      <dgm:prSet/>
      <dgm:spPr/>
      <dgm:t>
        <a:bodyPr/>
        <a:lstStyle/>
        <a:p>
          <a:r>
            <a:rPr lang="en-US" dirty="0"/>
            <a:t>Suffers from</a:t>
          </a:r>
        </a:p>
      </dgm:t>
    </dgm:pt>
    <dgm:pt modelId="{36D48DEE-D2BC-4AD4-9F20-8941E6BAFF31}" type="parTrans" cxnId="{E3699893-7D6D-4BA9-A9D5-7A772DB2BD2E}">
      <dgm:prSet/>
      <dgm:spPr/>
      <dgm:t>
        <a:bodyPr/>
        <a:lstStyle/>
        <a:p>
          <a:endParaRPr lang="en-US"/>
        </a:p>
      </dgm:t>
    </dgm:pt>
    <dgm:pt modelId="{2480E200-BC5D-479E-A8EE-8B46905B6351}" type="sibTrans" cxnId="{E3699893-7D6D-4BA9-A9D5-7A772DB2BD2E}">
      <dgm:prSet/>
      <dgm:spPr/>
      <dgm:t>
        <a:bodyPr/>
        <a:lstStyle/>
        <a:p>
          <a:endParaRPr lang="en-US"/>
        </a:p>
      </dgm:t>
    </dgm:pt>
    <dgm:pt modelId="{32EA0797-2A80-4220-8153-EA7C49A24866}">
      <dgm:prSet/>
      <dgm:spPr/>
      <dgm:t>
        <a:bodyPr/>
        <a:lstStyle/>
        <a:p>
          <a:r>
            <a:rPr lang="en-US" dirty="0"/>
            <a:t>Has/is diagnosed with</a:t>
          </a:r>
        </a:p>
      </dgm:t>
    </dgm:pt>
    <dgm:pt modelId="{E3D8A092-D93A-4487-A478-70BBBED68CEA}" type="parTrans" cxnId="{3996B964-C75A-446E-B657-ADCBD42B9DCB}">
      <dgm:prSet/>
      <dgm:spPr/>
      <dgm:t>
        <a:bodyPr/>
        <a:lstStyle/>
        <a:p>
          <a:endParaRPr lang="en-US"/>
        </a:p>
      </dgm:t>
    </dgm:pt>
    <dgm:pt modelId="{CF295EAA-514E-4179-A078-0E66E5435F51}" type="sibTrans" cxnId="{3996B964-C75A-446E-B657-ADCBD42B9DCB}">
      <dgm:prSet/>
      <dgm:spPr/>
      <dgm:t>
        <a:bodyPr/>
        <a:lstStyle/>
        <a:p>
          <a:endParaRPr lang="en-US"/>
        </a:p>
      </dgm:t>
    </dgm:pt>
    <dgm:pt modelId="{D311E039-A85A-4734-A486-25AB2655D4B6}">
      <dgm:prSet/>
      <dgm:spPr/>
      <dgm:t>
        <a:bodyPr/>
        <a:lstStyle/>
        <a:p>
          <a:r>
            <a:rPr lang="en-US" dirty="0"/>
            <a:t>Incapacitated</a:t>
          </a:r>
          <a:br>
            <a:rPr lang="en-US" dirty="0"/>
          </a:br>
          <a:endParaRPr lang="en-US" dirty="0"/>
        </a:p>
      </dgm:t>
    </dgm:pt>
    <dgm:pt modelId="{41197452-66B6-4B33-B86B-5745BEF06462}" type="parTrans" cxnId="{335B2DD0-2ED2-4CE8-A9AB-58675F3155E9}">
      <dgm:prSet/>
      <dgm:spPr/>
    </dgm:pt>
    <dgm:pt modelId="{511C09AE-8E81-4F4D-B7BD-F54EAB10D16C}" type="sibTrans" cxnId="{335B2DD0-2ED2-4CE8-A9AB-58675F3155E9}">
      <dgm:prSet/>
      <dgm:spPr/>
    </dgm:pt>
    <dgm:pt modelId="{5A8C9A8B-7F96-4175-9836-2FB0FFCAF366}">
      <dgm:prSet/>
      <dgm:spPr/>
      <dgm:t>
        <a:bodyPr/>
        <a:lstStyle/>
        <a:p>
          <a:r>
            <a:rPr lang="en-US" dirty="0"/>
            <a:t>Needs support for [insert activities], or does not have legal capacity to</a:t>
          </a:r>
        </a:p>
      </dgm:t>
    </dgm:pt>
    <dgm:pt modelId="{EAEDEFFC-B4C3-45C4-BE84-AE41822DA784}" type="parTrans" cxnId="{84FD758D-35D3-4EFC-9B5B-B9920D58DD6B}">
      <dgm:prSet/>
      <dgm:spPr/>
    </dgm:pt>
    <dgm:pt modelId="{D127728E-3D95-4AE9-8A9C-C306DE909290}" type="sibTrans" cxnId="{84FD758D-35D3-4EFC-9B5B-B9920D58DD6B}">
      <dgm:prSet/>
      <dgm:spPr/>
    </dgm:pt>
    <dgm:pt modelId="{FB2C7F46-3FE5-4C88-B6F8-A12E207E042D}" type="pres">
      <dgm:prSet presAssocID="{75FE5E07-D8B9-4CA6-BE58-8EAC4700070B}" presName="Name0" presStyleCnt="0">
        <dgm:presLayoutVars>
          <dgm:dir/>
          <dgm:animLvl val="lvl"/>
          <dgm:resizeHandles val="exact"/>
        </dgm:presLayoutVars>
      </dgm:prSet>
      <dgm:spPr/>
    </dgm:pt>
    <dgm:pt modelId="{8BA86542-392D-410D-8E84-D8D81199081B}" type="pres">
      <dgm:prSet presAssocID="{FD11FF4B-5E54-4DCD-806D-325104F45E94}" presName="composite" presStyleCnt="0"/>
      <dgm:spPr/>
    </dgm:pt>
    <dgm:pt modelId="{6A71589F-2C0F-48C3-A8D6-005E0FD852C6}" type="pres">
      <dgm:prSet presAssocID="{FD11FF4B-5E54-4DCD-806D-325104F45E94}" presName="parTx" presStyleLbl="alignNode1" presStyleIdx="0" presStyleCnt="2">
        <dgm:presLayoutVars>
          <dgm:chMax val="0"/>
          <dgm:chPref val="0"/>
          <dgm:bulletEnabled val="1"/>
        </dgm:presLayoutVars>
      </dgm:prSet>
      <dgm:spPr/>
    </dgm:pt>
    <dgm:pt modelId="{B9F5BD81-DB8C-47C3-9DBB-54ED2CA79AA3}" type="pres">
      <dgm:prSet presAssocID="{FD11FF4B-5E54-4DCD-806D-325104F45E94}" presName="desTx" presStyleLbl="alignAccFollowNode1" presStyleIdx="0" presStyleCnt="2">
        <dgm:presLayoutVars>
          <dgm:bulletEnabled val="1"/>
        </dgm:presLayoutVars>
      </dgm:prSet>
      <dgm:spPr/>
    </dgm:pt>
    <dgm:pt modelId="{43931DC6-7958-48B8-8664-B20736935435}" type="pres">
      <dgm:prSet presAssocID="{3AC3883F-46D4-4944-B840-1587F6201C41}" presName="space" presStyleCnt="0"/>
      <dgm:spPr/>
    </dgm:pt>
    <dgm:pt modelId="{4B98F1B7-DBBB-4E6B-A07A-E4EE793A35A0}" type="pres">
      <dgm:prSet presAssocID="{52453841-7BBD-4883-A511-E34EB72F6997}" presName="composite" presStyleCnt="0"/>
      <dgm:spPr/>
    </dgm:pt>
    <dgm:pt modelId="{3EB2E6DF-4975-4537-A548-FB8C284AE79F}" type="pres">
      <dgm:prSet presAssocID="{52453841-7BBD-4883-A511-E34EB72F6997}" presName="parTx" presStyleLbl="alignNode1" presStyleIdx="1" presStyleCnt="2">
        <dgm:presLayoutVars>
          <dgm:chMax val="0"/>
          <dgm:chPref val="0"/>
          <dgm:bulletEnabled val="1"/>
        </dgm:presLayoutVars>
      </dgm:prSet>
      <dgm:spPr/>
    </dgm:pt>
    <dgm:pt modelId="{12D3C729-BE4C-493A-9086-43FAF41BF276}" type="pres">
      <dgm:prSet presAssocID="{52453841-7BBD-4883-A511-E34EB72F6997}" presName="desTx" presStyleLbl="alignAccFollowNode1" presStyleIdx="1" presStyleCnt="2">
        <dgm:presLayoutVars>
          <dgm:bulletEnabled val="1"/>
        </dgm:presLayoutVars>
      </dgm:prSet>
      <dgm:spPr/>
    </dgm:pt>
  </dgm:ptLst>
  <dgm:cxnLst>
    <dgm:cxn modelId="{DD276217-BB80-47B9-A1AB-E61ABA9EA4B1}" type="presOf" srcId="{13764043-BEE6-4673-9BCE-1C7CA344967D}" destId="{12D3C729-BE4C-493A-9086-43FAF41BF276}" srcOrd="0" destOrd="1" presId="urn:microsoft.com/office/officeart/2005/8/layout/hList1"/>
    <dgm:cxn modelId="{F7516B1C-A913-4DD9-BBE6-9F2A7C823F62}" type="presOf" srcId="{75FE5E07-D8B9-4CA6-BE58-8EAC4700070B}" destId="{FB2C7F46-3FE5-4C88-B6F8-A12E207E042D}" srcOrd="0" destOrd="0" presId="urn:microsoft.com/office/officeart/2005/8/layout/hList1"/>
    <dgm:cxn modelId="{50962F1E-7DD4-43E1-B6E6-C362DF59DD82}" type="presOf" srcId="{03875644-0113-4F67-B0B8-82487F5EED0C}" destId="{B9F5BD81-DB8C-47C3-9DBB-54ED2CA79AA3}" srcOrd="0" destOrd="2" presId="urn:microsoft.com/office/officeart/2005/8/layout/hList1"/>
    <dgm:cxn modelId="{CC55831E-8FD1-4A65-BD83-BC2D55AF96DB}" srcId="{FD11FF4B-5E54-4DCD-806D-325104F45E94}" destId="{27B4F44A-5264-4B57-A21F-297B41A5815A}" srcOrd="0" destOrd="0" parTransId="{A23BE30E-0BF7-4C7D-A997-9AE4746168B8}" sibTransId="{6FD7BA55-FE73-42DC-ACE0-611B07B8D5D9}"/>
    <dgm:cxn modelId="{66D7B526-9DCB-4B71-ACCF-492C6DBAB96B}" type="presOf" srcId="{D311E039-A85A-4734-A486-25AB2655D4B6}" destId="{B9F5BD81-DB8C-47C3-9DBB-54ED2CA79AA3}" srcOrd="0" destOrd="3" presId="urn:microsoft.com/office/officeart/2005/8/layout/hList1"/>
    <dgm:cxn modelId="{08F64831-E76C-4CD3-89DA-BA51545A2ABE}" srcId="{52453841-7BBD-4883-A511-E34EB72F6997}" destId="{740197CB-FFC9-42B2-9DB2-13CDDBDC0C0F}" srcOrd="5" destOrd="0" parTransId="{AEB1C8F5-B85B-4273-A3B9-E0BADA83B112}" sibTransId="{89684C29-2FDE-4DF4-9427-0D02F0307573}"/>
    <dgm:cxn modelId="{7B7E0A34-614E-4FF0-A608-35CEFB22903E}" srcId="{FD11FF4B-5E54-4DCD-806D-325104F45E94}" destId="{AC59510B-40F4-4F32-B056-7298F5FB7CAB}" srcOrd="5" destOrd="0" parTransId="{6E2F49C9-8522-4E84-AAF2-76F1061EA876}" sibTransId="{1C3597AE-C7EF-4B28-BFDA-B6202D11DEBD}"/>
    <dgm:cxn modelId="{E9168736-5A05-4138-8848-4ECC5988C3B9}" type="presOf" srcId="{A003FB2B-87DC-48C8-93AD-8B5596BFB877}" destId="{B9F5BD81-DB8C-47C3-9DBB-54ED2CA79AA3}" srcOrd="0" destOrd="1" presId="urn:microsoft.com/office/officeart/2005/8/layout/hList1"/>
    <dgm:cxn modelId="{3002B63A-4BB9-4EAB-B5B6-D7A072F58020}" srcId="{75FE5E07-D8B9-4CA6-BE58-8EAC4700070B}" destId="{52453841-7BBD-4883-A511-E34EB72F6997}" srcOrd="1" destOrd="0" parTransId="{64A102C3-C10A-4DE2-9A53-CE415EC68E48}" sibTransId="{08A1A49D-0BEF-485F-812D-CC1C7BF9A3E4}"/>
    <dgm:cxn modelId="{38706B5D-59A5-4D38-A11F-66338BFC37BC}" type="presOf" srcId="{FD11FF4B-5E54-4DCD-806D-325104F45E94}" destId="{6A71589F-2C0F-48C3-A8D6-005E0FD852C6}" srcOrd="0" destOrd="0" presId="urn:microsoft.com/office/officeart/2005/8/layout/hList1"/>
    <dgm:cxn modelId="{3996B964-C75A-446E-B657-ADCBD42B9DCB}" srcId="{52453841-7BBD-4883-A511-E34EB72F6997}" destId="{32EA0797-2A80-4220-8153-EA7C49A24866}" srcOrd="2" destOrd="0" parTransId="{E3D8A092-D93A-4487-A478-70BBBED68CEA}" sibTransId="{CF295EAA-514E-4179-A078-0E66E5435F51}"/>
    <dgm:cxn modelId="{FDCF0967-05D9-4108-913A-016D6945A8AE}" srcId="{75FE5E07-D8B9-4CA6-BE58-8EAC4700070B}" destId="{FD11FF4B-5E54-4DCD-806D-325104F45E94}" srcOrd="0" destOrd="0" parTransId="{B40841D3-2862-4779-9414-C1121C146185}" sibTransId="{3AC3883F-46D4-4944-B840-1587F6201C41}"/>
    <dgm:cxn modelId="{8C6CEE68-DA3C-451B-879A-F0D0662ABEF3}" type="presOf" srcId="{32EA0797-2A80-4220-8153-EA7C49A24866}" destId="{12D3C729-BE4C-493A-9086-43FAF41BF276}" srcOrd="0" destOrd="2" presId="urn:microsoft.com/office/officeart/2005/8/layout/hList1"/>
    <dgm:cxn modelId="{A749F569-5757-4FB6-9547-080A5C605AD4}" type="presOf" srcId="{27B4F44A-5264-4B57-A21F-297B41A5815A}" destId="{B9F5BD81-DB8C-47C3-9DBB-54ED2CA79AA3}" srcOrd="0" destOrd="0" presId="urn:microsoft.com/office/officeart/2005/8/layout/hList1"/>
    <dgm:cxn modelId="{9BFA326B-0C17-41E9-B243-01154021B274}" type="presOf" srcId="{5A8C9A8B-7F96-4175-9836-2FB0FFCAF366}" destId="{12D3C729-BE4C-493A-9086-43FAF41BF276}" srcOrd="0" destOrd="3" presId="urn:microsoft.com/office/officeart/2005/8/layout/hList1"/>
    <dgm:cxn modelId="{75FD096C-EA0D-465A-AA21-B32CA3418761}" srcId="{52453841-7BBD-4883-A511-E34EB72F6997}" destId="{60081C5C-0709-41A3-B894-B28512B37ADE}" srcOrd="0" destOrd="0" parTransId="{34CDF46A-A2DF-4D28-A87F-403FA0A0F682}" sibTransId="{C51745D1-BC1F-456C-B0C3-BEF5D15358C0}"/>
    <dgm:cxn modelId="{9A1B664C-FAD6-4944-BD4D-718DA9E28387}" type="presOf" srcId="{AC59510B-40F4-4F32-B056-7298F5FB7CAB}" destId="{B9F5BD81-DB8C-47C3-9DBB-54ED2CA79AA3}" srcOrd="0" destOrd="5" presId="urn:microsoft.com/office/officeart/2005/8/layout/hList1"/>
    <dgm:cxn modelId="{CC49B887-C065-43BC-8290-DAE1C368D555}" type="presOf" srcId="{5C6B7885-F456-4E15-B74B-127506815936}" destId="{12D3C729-BE4C-493A-9086-43FAF41BF276}" srcOrd="0" destOrd="4" presId="urn:microsoft.com/office/officeart/2005/8/layout/hList1"/>
    <dgm:cxn modelId="{84FD758D-35D3-4EFC-9B5B-B9920D58DD6B}" srcId="{52453841-7BBD-4883-A511-E34EB72F6997}" destId="{5A8C9A8B-7F96-4175-9836-2FB0FFCAF366}" srcOrd="3" destOrd="0" parTransId="{EAEDEFFC-B4C3-45C4-BE84-AE41822DA784}" sibTransId="{D127728E-3D95-4AE9-8A9C-C306DE909290}"/>
    <dgm:cxn modelId="{E3699893-7D6D-4BA9-A9D5-7A772DB2BD2E}" srcId="{FD11FF4B-5E54-4DCD-806D-325104F45E94}" destId="{03875644-0113-4F67-B0B8-82487F5EED0C}" srcOrd="2" destOrd="0" parTransId="{36D48DEE-D2BC-4AD4-9F20-8941E6BAFF31}" sibTransId="{2480E200-BC5D-479E-A8EE-8B46905B6351}"/>
    <dgm:cxn modelId="{339E61A5-28F0-4623-B94B-4D8BE7F53DE7}" srcId="{52453841-7BBD-4883-A511-E34EB72F6997}" destId="{5C6B7885-F456-4E15-B74B-127506815936}" srcOrd="4" destOrd="0" parTransId="{7D012DDC-0E64-4E0E-8217-B74F107B384F}" sibTransId="{593CCB6B-DE4E-4D0F-BA72-ECC09A50F353}"/>
    <dgm:cxn modelId="{2D7368A8-C280-4674-94CA-9E106AA61623}" srcId="{52453841-7BBD-4883-A511-E34EB72F6997}" destId="{13764043-BEE6-4673-9BCE-1C7CA344967D}" srcOrd="1" destOrd="0" parTransId="{F0E484C1-0645-4710-B23B-4A255F3947BB}" sibTransId="{28EB81EB-CE12-46F6-9BDB-1FF3CEAF833C}"/>
    <dgm:cxn modelId="{DB425EB3-C7ED-4055-89BC-2B9155F51C13}" srcId="{FD11FF4B-5E54-4DCD-806D-325104F45E94}" destId="{A003FB2B-87DC-48C8-93AD-8B5596BFB877}" srcOrd="1" destOrd="0" parTransId="{89140075-BCCA-4E1F-BE40-9D12159EF978}" sibTransId="{835B0552-E286-4331-95FE-F23542673C6A}"/>
    <dgm:cxn modelId="{82F3B4BB-CE91-4E82-8D52-59CEC98C33AF}" type="presOf" srcId="{52453841-7BBD-4883-A511-E34EB72F6997}" destId="{3EB2E6DF-4975-4537-A548-FB8C284AE79F}" srcOrd="0" destOrd="0" presId="urn:microsoft.com/office/officeart/2005/8/layout/hList1"/>
    <dgm:cxn modelId="{86A3DDCD-C0E6-4F4D-8069-FF0259499815}" srcId="{FD11FF4B-5E54-4DCD-806D-325104F45E94}" destId="{ECD902FF-371F-41EB-AF81-8202167DD3B9}" srcOrd="4" destOrd="0" parTransId="{59B42A27-5759-4CE8-A539-1081897877ED}" sibTransId="{9F02CDED-5101-4A95-867F-30801FA6DACF}"/>
    <dgm:cxn modelId="{335B2DD0-2ED2-4CE8-A9AB-58675F3155E9}" srcId="{FD11FF4B-5E54-4DCD-806D-325104F45E94}" destId="{D311E039-A85A-4734-A486-25AB2655D4B6}" srcOrd="3" destOrd="0" parTransId="{41197452-66B6-4B33-B86B-5745BEF06462}" sibTransId="{511C09AE-8E81-4F4D-B7BD-F54EAB10D16C}"/>
    <dgm:cxn modelId="{3012D3DC-F541-4766-A921-E1C87D50250A}" type="presOf" srcId="{740197CB-FFC9-42B2-9DB2-13CDDBDC0C0F}" destId="{12D3C729-BE4C-493A-9086-43FAF41BF276}" srcOrd="0" destOrd="5" presId="urn:microsoft.com/office/officeart/2005/8/layout/hList1"/>
    <dgm:cxn modelId="{E261CCF5-3AE7-44FE-A8BA-34C58D4B3849}" type="presOf" srcId="{ECD902FF-371F-41EB-AF81-8202167DD3B9}" destId="{B9F5BD81-DB8C-47C3-9DBB-54ED2CA79AA3}" srcOrd="0" destOrd="4" presId="urn:microsoft.com/office/officeart/2005/8/layout/hList1"/>
    <dgm:cxn modelId="{E38C6DF6-3464-49CD-9C54-B9C425C90C70}" type="presOf" srcId="{60081C5C-0709-41A3-B894-B28512B37ADE}" destId="{12D3C729-BE4C-493A-9086-43FAF41BF276}" srcOrd="0" destOrd="0" presId="urn:microsoft.com/office/officeart/2005/8/layout/hList1"/>
    <dgm:cxn modelId="{51DE45B1-B79C-449E-B385-1BBB4E2BFEF0}" type="presParOf" srcId="{FB2C7F46-3FE5-4C88-B6F8-A12E207E042D}" destId="{8BA86542-392D-410D-8E84-D8D81199081B}" srcOrd="0" destOrd="0" presId="urn:microsoft.com/office/officeart/2005/8/layout/hList1"/>
    <dgm:cxn modelId="{2D7EFC95-AA1B-426D-8FC8-0B4897E3AE30}" type="presParOf" srcId="{8BA86542-392D-410D-8E84-D8D81199081B}" destId="{6A71589F-2C0F-48C3-A8D6-005E0FD852C6}" srcOrd="0" destOrd="0" presId="urn:microsoft.com/office/officeart/2005/8/layout/hList1"/>
    <dgm:cxn modelId="{F82AFE5E-A1F3-497F-A317-ECD4AA94BC40}" type="presParOf" srcId="{8BA86542-392D-410D-8E84-D8D81199081B}" destId="{B9F5BD81-DB8C-47C3-9DBB-54ED2CA79AA3}" srcOrd="1" destOrd="0" presId="urn:microsoft.com/office/officeart/2005/8/layout/hList1"/>
    <dgm:cxn modelId="{440D35AF-3359-4A1B-9913-38B7CD4B1D7C}" type="presParOf" srcId="{FB2C7F46-3FE5-4C88-B6F8-A12E207E042D}" destId="{43931DC6-7958-48B8-8664-B20736935435}" srcOrd="1" destOrd="0" presId="urn:microsoft.com/office/officeart/2005/8/layout/hList1"/>
    <dgm:cxn modelId="{01DA9FD4-B139-44FC-B818-97B257AAD62C}" type="presParOf" srcId="{FB2C7F46-3FE5-4C88-B6F8-A12E207E042D}" destId="{4B98F1B7-DBBB-4E6B-A07A-E4EE793A35A0}" srcOrd="2" destOrd="0" presId="urn:microsoft.com/office/officeart/2005/8/layout/hList1"/>
    <dgm:cxn modelId="{BA73DE5A-6D6E-4359-9D92-EA5D15E48AC1}" type="presParOf" srcId="{4B98F1B7-DBBB-4E6B-A07A-E4EE793A35A0}" destId="{3EB2E6DF-4975-4537-A548-FB8C284AE79F}" srcOrd="0" destOrd="0" presId="urn:microsoft.com/office/officeart/2005/8/layout/hList1"/>
    <dgm:cxn modelId="{DCA9D39D-5BB4-42EC-9119-0742F90F7399}" type="presParOf" srcId="{4B98F1B7-DBBB-4E6B-A07A-E4EE793A35A0}" destId="{12D3C729-BE4C-493A-9086-43FAF41BF27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5FE5E07-D8B9-4CA6-BE58-8EAC4700070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D11FF4B-5E54-4DCD-806D-325104F45E94}">
      <dgm:prSet/>
      <dgm:spPr/>
      <dgm:t>
        <a:bodyPr/>
        <a:lstStyle/>
        <a:p>
          <a:r>
            <a:rPr lang="en-US" dirty="0"/>
            <a:t>Examples</a:t>
          </a:r>
        </a:p>
      </dgm:t>
    </dgm:pt>
    <dgm:pt modelId="{B40841D3-2862-4779-9414-C1121C146185}" type="parTrans" cxnId="{FDCF0967-05D9-4108-913A-016D6945A8AE}">
      <dgm:prSet/>
      <dgm:spPr/>
      <dgm:t>
        <a:bodyPr/>
        <a:lstStyle/>
        <a:p>
          <a:endParaRPr lang="en-US"/>
        </a:p>
      </dgm:t>
    </dgm:pt>
    <dgm:pt modelId="{3AC3883F-46D4-4944-B840-1587F6201C41}" type="sibTrans" cxnId="{FDCF0967-05D9-4108-913A-016D6945A8AE}">
      <dgm:prSet/>
      <dgm:spPr/>
      <dgm:t>
        <a:bodyPr/>
        <a:lstStyle/>
        <a:p>
          <a:endParaRPr lang="en-US"/>
        </a:p>
      </dgm:t>
    </dgm:pt>
    <dgm:pt modelId="{27B4F44A-5264-4B57-A21F-297B41A5815A}">
      <dgm:prSet/>
      <dgm:spPr/>
      <dgm:t>
        <a:bodyPr/>
        <a:lstStyle/>
        <a:p>
          <a:r>
            <a:rPr lang="en-US" dirty="0"/>
            <a:t>Differently abled</a:t>
          </a:r>
        </a:p>
      </dgm:t>
    </dgm:pt>
    <dgm:pt modelId="{A23BE30E-0BF7-4C7D-A997-9AE4746168B8}" type="parTrans" cxnId="{CC55831E-8FD1-4A65-BD83-BC2D55AF96DB}">
      <dgm:prSet/>
      <dgm:spPr/>
      <dgm:t>
        <a:bodyPr/>
        <a:lstStyle/>
        <a:p>
          <a:endParaRPr lang="en-US"/>
        </a:p>
      </dgm:t>
    </dgm:pt>
    <dgm:pt modelId="{6FD7BA55-FE73-42DC-ACE0-611B07B8D5D9}" type="sibTrans" cxnId="{CC55831E-8FD1-4A65-BD83-BC2D55AF96DB}">
      <dgm:prSet/>
      <dgm:spPr/>
      <dgm:t>
        <a:bodyPr/>
        <a:lstStyle/>
        <a:p>
          <a:endParaRPr lang="en-US"/>
        </a:p>
      </dgm:t>
    </dgm:pt>
    <dgm:pt modelId="{52453841-7BBD-4883-A511-E34EB72F6997}">
      <dgm:prSet/>
      <dgm:spPr/>
      <dgm:t>
        <a:bodyPr/>
        <a:lstStyle/>
        <a:p>
          <a:r>
            <a:rPr lang="en-US" dirty="0"/>
            <a:t>Alternatives</a:t>
          </a:r>
        </a:p>
      </dgm:t>
    </dgm:pt>
    <dgm:pt modelId="{64A102C3-C10A-4DE2-9A53-CE415EC68E48}" type="parTrans" cxnId="{3002B63A-4BB9-4EAB-B5B6-D7A072F58020}">
      <dgm:prSet/>
      <dgm:spPr/>
      <dgm:t>
        <a:bodyPr/>
        <a:lstStyle/>
        <a:p>
          <a:endParaRPr lang="en-US"/>
        </a:p>
      </dgm:t>
    </dgm:pt>
    <dgm:pt modelId="{08A1A49D-0BEF-485F-812D-CC1C7BF9A3E4}" type="sibTrans" cxnId="{3002B63A-4BB9-4EAB-B5B6-D7A072F58020}">
      <dgm:prSet/>
      <dgm:spPr/>
      <dgm:t>
        <a:bodyPr/>
        <a:lstStyle/>
        <a:p>
          <a:endParaRPr lang="en-US"/>
        </a:p>
      </dgm:t>
    </dgm:pt>
    <dgm:pt modelId="{60081C5C-0709-41A3-B894-B28512B37ADE}">
      <dgm:prSet/>
      <dgm:spPr/>
      <dgm:t>
        <a:bodyPr/>
        <a:lstStyle/>
        <a:p>
          <a:r>
            <a:rPr lang="en-US" dirty="0"/>
            <a:t>Disability/disabled</a:t>
          </a:r>
        </a:p>
      </dgm:t>
    </dgm:pt>
    <dgm:pt modelId="{34CDF46A-A2DF-4D28-A87F-403FA0A0F682}" type="parTrans" cxnId="{75FD096C-EA0D-465A-AA21-B32CA3418761}">
      <dgm:prSet/>
      <dgm:spPr/>
      <dgm:t>
        <a:bodyPr/>
        <a:lstStyle/>
        <a:p>
          <a:endParaRPr lang="en-US"/>
        </a:p>
      </dgm:t>
    </dgm:pt>
    <dgm:pt modelId="{C51745D1-BC1F-456C-B0C3-BEF5D15358C0}" type="sibTrans" cxnId="{75FD096C-EA0D-465A-AA21-B32CA3418761}">
      <dgm:prSet/>
      <dgm:spPr/>
      <dgm:t>
        <a:bodyPr/>
        <a:lstStyle/>
        <a:p>
          <a:endParaRPr lang="en-US"/>
        </a:p>
      </dgm:t>
    </dgm:pt>
    <dgm:pt modelId="{A003FB2B-87DC-48C8-93AD-8B5596BFB877}">
      <dgm:prSet/>
      <dgm:spPr/>
      <dgm:t>
        <a:bodyPr/>
        <a:lstStyle/>
        <a:p>
          <a:r>
            <a:rPr lang="en-US" dirty="0"/>
            <a:t>Special needs (note: may be still preferred by some parents)</a:t>
          </a:r>
        </a:p>
      </dgm:t>
    </dgm:pt>
    <dgm:pt modelId="{89140075-BCCA-4E1F-BE40-9D12159EF978}" type="parTrans" cxnId="{DB425EB3-C7ED-4055-89BC-2B9155F51C13}">
      <dgm:prSet/>
      <dgm:spPr/>
      <dgm:t>
        <a:bodyPr/>
        <a:lstStyle/>
        <a:p>
          <a:endParaRPr lang="en-US"/>
        </a:p>
      </dgm:t>
    </dgm:pt>
    <dgm:pt modelId="{835B0552-E286-4331-95FE-F23542673C6A}" type="sibTrans" cxnId="{DB425EB3-C7ED-4055-89BC-2B9155F51C13}">
      <dgm:prSet/>
      <dgm:spPr/>
      <dgm:t>
        <a:bodyPr/>
        <a:lstStyle/>
        <a:p>
          <a:endParaRPr lang="en-US"/>
        </a:p>
      </dgm:t>
    </dgm:pt>
    <dgm:pt modelId="{EEB24059-585E-4AA2-BD08-1B7BB1B7DEF1}">
      <dgm:prSet/>
      <dgm:spPr/>
      <dgm:t>
        <a:bodyPr/>
        <a:lstStyle/>
        <a:p>
          <a:r>
            <a:rPr lang="en-US" dirty="0"/>
            <a:t>Disability/disabled, or “needs </a:t>
          </a:r>
          <a:r>
            <a:rPr lang="en-US" dirty="0" err="1"/>
            <a:t>xyz</a:t>
          </a:r>
          <a:r>
            <a:rPr lang="en-US" dirty="0"/>
            <a:t> kinds of supports”</a:t>
          </a:r>
          <a:br>
            <a:rPr lang="en-US" dirty="0"/>
          </a:br>
          <a:r>
            <a:rPr lang="en-US" dirty="0"/>
            <a:t>Disability/disabled</a:t>
          </a:r>
        </a:p>
      </dgm:t>
    </dgm:pt>
    <dgm:pt modelId="{F99B9E4E-F6B9-47F1-8B49-C26D1C260609}" type="parTrans" cxnId="{EF9B2BFB-580F-4934-892C-DCAC71DF1C82}">
      <dgm:prSet/>
      <dgm:spPr/>
      <dgm:t>
        <a:bodyPr/>
        <a:lstStyle/>
        <a:p>
          <a:endParaRPr lang="en-US"/>
        </a:p>
      </dgm:t>
    </dgm:pt>
    <dgm:pt modelId="{DB46C3F2-0FFB-4B91-A24B-E56172A2F3FD}" type="sibTrans" cxnId="{EF9B2BFB-580F-4934-892C-DCAC71DF1C82}">
      <dgm:prSet/>
      <dgm:spPr/>
      <dgm:t>
        <a:bodyPr/>
        <a:lstStyle/>
        <a:p>
          <a:endParaRPr lang="en-US"/>
        </a:p>
      </dgm:t>
    </dgm:pt>
    <dgm:pt modelId="{3EC83EB5-1CF5-4D9E-8D22-65839DAFDBEE}">
      <dgm:prSet/>
      <dgm:spPr/>
      <dgm:t>
        <a:bodyPr/>
        <a:lstStyle/>
        <a:p>
          <a:r>
            <a:rPr lang="en-US" dirty="0"/>
            <a:t>Handicapped</a:t>
          </a:r>
        </a:p>
      </dgm:t>
    </dgm:pt>
    <dgm:pt modelId="{FBFC87D9-D3B4-4B79-9099-3CD48D4D5B47}" type="parTrans" cxnId="{6FFEB8F2-989E-4E2C-A009-3092F9DF54A5}">
      <dgm:prSet/>
      <dgm:spPr/>
      <dgm:t>
        <a:bodyPr/>
        <a:lstStyle/>
        <a:p>
          <a:endParaRPr lang="en-US"/>
        </a:p>
      </dgm:t>
    </dgm:pt>
    <dgm:pt modelId="{42B99C26-B450-4622-9E8B-76C9EB610A0D}" type="sibTrans" cxnId="{6FFEB8F2-989E-4E2C-A009-3092F9DF54A5}">
      <dgm:prSet/>
      <dgm:spPr/>
      <dgm:t>
        <a:bodyPr/>
        <a:lstStyle/>
        <a:p>
          <a:endParaRPr lang="en-US"/>
        </a:p>
      </dgm:t>
    </dgm:pt>
    <dgm:pt modelId="{61B6EB68-D89B-42EE-B831-E91AAD885525}">
      <dgm:prSet/>
      <dgm:spPr/>
      <dgm:t>
        <a:bodyPr/>
        <a:lstStyle/>
        <a:p>
          <a:r>
            <a:rPr lang="en-US" dirty="0"/>
            <a:t>“The disabled”</a:t>
          </a:r>
        </a:p>
      </dgm:t>
    </dgm:pt>
    <dgm:pt modelId="{AA6DEB99-AFBF-4C88-B4C3-0EC8D9806E6A}" type="parTrans" cxnId="{86C3D82D-AB24-4208-8A95-B2F5FD6AFB21}">
      <dgm:prSet/>
      <dgm:spPr/>
    </dgm:pt>
    <dgm:pt modelId="{A76BBA3C-3927-4EBA-BB0E-4305AD040021}" type="sibTrans" cxnId="{86C3D82D-AB24-4208-8A95-B2F5FD6AFB21}">
      <dgm:prSet/>
      <dgm:spPr/>
    </dgm:pt>
    <dgm:pt modelId="{81F58AED-C944-4A48-95F4-2B5524308F05}">
      <dgm:prSet/>
      <dgm:spPr/>
      <dgm:t>
        <a:bodyPr/>
        <a:lstStyle/>
        <a:p>
          <a:r>
            <a:rPr lang="en-US" dirty="0"/>
            <a:t>People with disabilities</a:t>
          </a:r>
        </a:p>
      </dgm:t>
    </dgm:pt>
    <dgm:pt modelId="{CBA1D81D-6913-499D-8473-F117A2B83D21}" type="parTrans" cxnId="{913E2670-724E-453B-9D72-876D8223C4A8}">
      <dgm:prSet/>
      <dgm:spPr/>
    </dgm:pt>
    <dgm:pt modelId="{4BCF43F2-3AEA-4533-9C1A-029ED551FB1A}" type="sibTrans" cxnId="{913E2670-724E-453B-9D72-876D8223C4A8}">
      <dgm:prSet/>
      <dgm:spPr/>
    </dgm:pt>
    <dgm:pt modelId="{FB2C7F46-3FE5-4C88-B6F8-A12E207E042D}" type="pres">
      <dgm:prSet presAssocID="{75FE5E07-D8B9-4CA6-BE58-8EAC4700070B}" presName="Name0" presStyleCnt="0">
        <dgm:presLayoutVars>
          <dgm:dir/>
          <dgm:animLvl val="lvl"/>
          <dgm:resizeHandles val="exact"/>
        </dgm:presLayoutVars>
      </dgm:prSet>
      <dgm:spPr/>
    </dgm:pt>
    <dgm:pt modelId="{8BA86542-392D-410D-8E84-D8D81199081B}" type="pres">
      <dgm:prSet presAssocID="{FD11FF4B-5E54-4DCD-806D-325104F45E94}" presName="composite" presStyleCnt="0"/>
      <dgm:spPr/>
    </dgm:pt>
    <dgm:pt modelId="{6A71589F-2C0F-48C3-A8D6-005E0FD852C6}" type="pres">
      <dgm:prSet presAssocID="{FD11FF4B-5E54-4DCD-806D-325104F45E94}" presName="parTx" presStyleLbl="alignNode1" presStyleIdx="0" presStyleCnt="2">
        <dgm:presLayoutVars>
          <dgm:chMax val="0"/>
          <dgm:chPref val="0"/>
          <dgm:bulletEnabled val="1"/>
        </dgm:presLayoutVars>
      </dgm:prSet>
      <dgm:spPr/>
    </dgm:pt>
    <dgm:pt modelId="{B9F5BD81-DB8C-47C3-9DBB-54ED2CA79AA3}" type="pres">
      <dgm:prSet presAssocID="{FD11FF4B-5E54-4DCD-806D-325104F45E94}" presName="desTx" presStyleLbl="alignAccFollowNode1" presStyleIdx="0" presStyleCnt="2">
        <dgm:presLayoutVars>
          <dgm:bulletEnabled val="1"/>
        </dgm:presLayoutVars>
      </dgm:prSet>
      <dgm:spPr/>
    </dgm:pt>
    <dgm:pt modelId="{43931DC6-7958-48B8-8664-B20736935435}" type="pres">
      <dgm:prSet presAssocID="{3AC3883F-46D4-4944-B840-1587F6201C41}" presName="space" presStyleCnt="0"/>
      <dgm:spPr/>
    </dgm:pt>
    <dgm:pt modelId="{4B98F1B7-DBBB-4E6B-A07A-E4EE793A35A0}" type="pres">
      <dgm:prSet presAssocID="{52453841-7BBD-4883-A511-E34EB72F6997}" presName="composite" presStyleCnt="0"/>
      <dgm:spPr/>
    </dgm:pt>
    <dgm:pt modelId="{3EB2E6DF-4975-4537-A548-FB8C284AE79F}" type="pres">
      <dgm:prSet presAssocID="{52453841-7BBD-4883-A511-E34EB72F6997}" presName="parTx" presStyleLbl="alignNode1" presStyleIdx="1" presStyleCnt="2">
        <dgm:presLayoutVars>
          <dgm:chMax val="0"/>
          <dgm:chPref val="0"/>
          <dgm:bulletEnabled val="1"/>
        </dgm:presLayoutVars>
      </dgm:prSet>
      <dgm:spPr/>
    </dgm:pt>
    <dgm:pt modelId="{12D3C729-BE4C-493A-9086-43FAF41BF276}" type="pres">
      <dgm:prSet presAssocID="{52453841-7BBD-4883-A511-E34EB72F6997}" presName="desTx" presStyleLbl="alignAccFollowNode1" presStyleIdx="1" presStyleCnt="2">
        <dgm:presLayoutVars>
          <dgm:bulletEnabled val="1"/>
        </dgm:presLayoutVars>
      </dgm:prSet>
      <dgm:spPr/>
    </dgm:pt>
  </dgm:ptLst>
  <dgm:cxnLst>
    <dgm:cxn modelId="{F7516B1C-A913-4DD9-BBE6-9F2A7C823F62}" type="presOf" srcId="{75FE5E07-D8B9-4CA6-BE58-8EAC4700070B}" destId="{FB2C7F46-3FE5-4C88-B6F8-A12E207E042D}" srcOrd="0" destOrd="0" presId="urn:microsoft.com/office/officeart/2005/8/layout/hList1"/>
    <dgm:cxn modelId="{CC55831E-8FD1-4A65-BD83-BC2D55AF96DB}" srcId="{FD11FF4B-5E54-4DCD-806D-325104F45E94}" destId="{27B4F44A-5264-4B57-A21F-297B41A5815A}" srcOrd="0" destOrd="0" parTransId="{A23BE30E-0BF7-4C7D-A997-9AE4746168B8}" sibTransId="{6FD7BA55-FE73-42DC-ACE0-611B07B8D5D9}"/>
    <dgm:cxn modelId="{86C3D82D-AB24-4208-8A95-B2F5FD6AFB21}" srcId="{FD11FF4B-5E54-4DCD-806D-325104F45E94}" destId="{61B6EB68-D89B-42EE-B831-E91AAD885525}" srcOrd="3" destOrd="0" parTransId="{AA6DEB99-AFBF-4C88-B4C3-0EC8D9806E6A}" sibTransId="{A76BBA3C-3927-4EBA-BB0E-4305AD040021}"/>
    <dgm:cxn modelId="{E9168736-5A05-4138-8848-4ECC5988C3B9}" type="presOf" srcId="{A003FB2B-87DC-48C8-93AD-8B5596BFB877}" destId="{B9F5BD81-DB8C-47C3-9DBB-54ED2CA79AA3}" srcOrd="0" destOrd="1" presId="urn:microsoft.com/office/officeart/2005/8/layout/hList1"/>
    <dgm:cxn modelId="{3002B63A-4BB9-4EAB-B5B6-D7A072F58020}" srcId="{75FE5E07-D8B9-4CA6-BE58-8EAC4700070B}" destId="{52453841-7BBD-4883-A511-E34EB72F6997}" srcOrd="1" destOrd="0" parTransId="{64A102C3-C10A-4DE2-9A53-CE415EC68E48}" sibTransId="{08A1A49D-0BEF-485F-812D-CC1C7BF9A3E4}"/>
    <dgm:cxn modelId="{38706B5D-59A5-4D38-A11F-66338BFC37BC}" type="presOf" srcId="{FD11FF4B-5E54-4DCD-806D-325104F45E94}" destId="{6A71589F-2C0F-48C3-A8D6-005E0FD852C6}" srcOrd="0" destOrd="0" presId="urn:microsoft.com/office/officeart/2005/8/layout/hList1"/>
    <dgm:cxn modelId="{FDCF0967-05D9-4108-913A-016D6945A8AE}" srcId="{75FE5E07-D8B9-4CA6-BE58-8EAC4700070B}" destId="{FD11FF4B-5E54-4DCD-806D-325104F45E94}" srcOrd="0" destOrd="0" parTransId="{B40841D3-2862-4779-9414-C1121C146185}" sibTransId="{3AC3883F-46D4-4944-B840-1587F6201C41}"/>
    <dgm:cxn modelId="{A749F569-5757-4FB6-9547-080A5C605AD4}" type="presOf" srcId="{27B4F44A-5264-4B57-A21F-297B41A5815A}" destId="{B9F5BD81-DB8C-47C3-9DBB-54ED2CA79AA3}" srcOrd="0" destOrd="0" presId="urn:microsoft.com/office/officeart/2005/8/layout/hList1"/>
    <dgm:cxn modelId="{75FD096C-EA0D-465A-AA21-B32CA3418761}" srcId="{52453841-7BBD-4883-A511-E34EB72F6997}" destId="{60081C5C-0709-41A3-B894-B28512B37ADE}" srcOrd="0" destOrd="0" parTransId="{34CDF46A-A2DF-4D28-A87F-403FA0A0F682}" sibTransId="{C51745D1-BC1F-456C-B0C3-BEF5D15358C0}"/>
    <dgm:cxn modelId="{F9F6BF6C-6928-41CF-A2F5-AB46AE5832D5}" type="presOf" srcId="{EEB24059-585E-4AA2-BD08-1B7BB1B7DEF1}" destId="{12D3C729-BE4C-493A-9086-43FAF41BF276}" srcOrd="0" destOrd="1" presId="urn:microsoft.com/office/officeart/2005/8/layout/hList1"/>
    <dgm:cxn modelId="{913E2670-724E-453B-9D72-876D8223C4A8}" srcId="{52453841-7BBD-4883-A511-E34EB72F6997}" destId="{81F58AED-C944-4A48-95F4-2B5524308F05}" srcOrd="2" destOrd="0" parTransId="{CBA1D81D-6913-499D-8473-F117A2B83D21}" sibTransId="{4BCF43F2-3AEA-4533-9C1A-029ED551FB1A}"/>
    <dgm:cxn modelId="{B6B44FA7-8EB8-45AB-843E-1770B2524F6A}" type="presOf" srcId="{3EC83EB5-1CF5-4D9E-8D22-65839DAFDBEE}" destId="{B9F5BD81-DB8C-47C3-9DBB-54ED2CA79AA3}" srcOrd="0" destOrd="2" presId="urn:microsoft.com/office/officeart/2005/8/layout/hList1"/>
    <dgm:cxn modelId="{DB425EB3-C7ED-4055-89BC-2B9155F51C13}" srcId="{FD11FF4B-5E54-4DCD-806D-325104F45E94}" destId="{A003FB2B-87DC-48C8-93AD-8B5596BFB877}" srcOrd="1" destOrd="0" parTransId="{89140075-BCCA-4E1F-BE40-9D12159EF978}" sibTransId="{835B0552-E286-4331-95FE-F23542673C6A}"/>
    <dgm:cxn modelId="{82F3B4BB-CE91-4E82-8D52-59CEC98C33AF}" type="presOf" srcId="{52453841-7BBD-4883-A511-E34EB72F6997}" destId="{3EB2E6DF-4975-4537-A548-FB8C284AE79F}" srcOrd="0" destOrd="0" presId="urn:microsoft.com/office/officeart/2005/8/layout/hList1"/>
    <dgm:cxn modelId="{41DE81D2-3A37-49AC-8BC9-CD55078C2F81}" type="presOf" srcId="{61B6EB68-D89B-42EE-B831-E91AAD885525}" destId="{B9F5BD81-DB8C-47C3-9DBB-54ED2CA79AA3}" srcOrd="0" destOrd="3" presId="urn:microsoft.com/office/officeart/2005/8/layout/hList1"/>
    <dgm:cxn modelId="{6FFEB8F2-989E-4E2C-A009-3092F9DF54A5}" srcId="{FD11FF4B-5E54-4DCD-806D-325104F45E94}" destId="{3EC83EB5-1CF5-4D9E-8D22-65839DAFDBEE}" srcOrd="2" destOrd="0" parTransId="{FBFC87D9-D3B4-4B79-9099-3CD48D4D5B47}" sibTransId="{42B99C26-B450-4622-9E8B-76C9EB610A0D}"/>
    <dgm:cxn modelId="{E38C6DF6-3464-49CD-9C54-B9C425C90C70}" type="presOf" srcId="{60081C5C-0709-41A3-B894-B28512B37ADE}" destId="{12D3C729-BE4C-493A-9086-43FAF41BF276}" srcOrd="0" destOrd="0" presId="urn:microsoft.com/office/officeart/2005/8/layout/hList1"/>
    <dgm:cxn modelId="{EF9B2BFB-580F-4934-892C-DCAC71DF1C82}" srcId="{52453841-7BBD-4883-A511-E34EB72F6997}" destId="{EEB24059-585E-4AA2-BD08-1B7BB1B7DEF1}" srcOrd="1" destOrd="0" parTransId="{F99B9E4E-F6B9-47F1-8B49-C26D1C260609}" sibTransId="{DB46C3F2-0FFB-4B91-A24B-E56172A2F3FD}"/>
    <dgm:cxn modelId="{0287D4FD-EBD1-4B87-9DE8-8D592E3B52D5}" type="presOf" srcId="{81F58AED-C944-4A48-95F4-2B5524308F05}" destId="{12D3C729-BE4C-493A-9086-43FAF41BF276}" srcOrd="0" destOrd="2" presId="urn:microsoft.com/office/officeart/2005/8/layout/hList1"/>
    <dgm:cxn modelId="{51DE45B1-B79C-449E-B385-1BBB4E2BFEF0}" type="presParOf" srcId="{FB2C7F46-3FE5-4C88-B6F8-A12E207E042D}" destId="{8BA86542-392D-410D-8E84-D8D81199081B}" srcOrd="0" destOrd="0" presId="urn:microsoft.com/office/officeart/2005/8/layout/hList1"/>
    <dgm:cxn modelId="{2D7EFC95-AA1B-426D-8FC8-0B4897E3AE30}" type="presParOf" srcId="{8BA86542-392D-410D-8E84-D8D81199081B}" destId="{6A71589F-2C0F-48C3-A8D6-005E0FD852C6}" srcOrd="0" destOrd="0" presId="urn:microsoft.com/office/officeart/2005/8/layout/hList1"/>
    <dgm:cxn modelId="{F82AFE5E-A1F3-497F-A317-ECD4AA94BC40}" type="presParOf" srcId="{8BA86542-392D-410D-8E84-D8D81199081B}" destId="{B9F5BD81-DB8C-47C3-9DBB-54ED2CA79AA3}" srcOrd="1" destOrd="0" presId="urn:microsoft.com/office/officeart/2005/8/layout/hList1"/>
    <dgm:cxn modelId="{440D35AF-3359-4A1B-9913-38B7CD4B1D7C}" type="presParOf" srcId="{FB2C7F46-3FE5-4C88-B6F8-A12E207E042D}" destId="{43931DC6-7958-48B8-8664-B20736935435}" srcOrd="1" destOrd="0" presId="urn:microsoft.com/office/officeart/2005/8/layout/hList1"/>
    <dgm:cxn modelId="{01DA9FD4-B139-44FC-B818-97B257AAD62C}" type="presParOf" srcId="{FB2C7F46-3FE5-4C88-B6F8-A12E207E042D}" destId="{4B98F1B7-DBBB-4E6B-A07A-E4EE793A35A0}" srcOrd="2" destOrd="0" presId="urn:microsoft.com/office/officeart/2005/8/layout/hList1"/>
    <dgm:cxn modelId="{BA73DE5A-6D6E-4359-9D92-EA5D15E48AC1}" type="presParOf" srcId="{4B98F1B7-DBBB-4E6B-A07A-E4EE793A35A0}" destId="{3EB2E6DF-4975-4537-A548-FB8C284AE79F}" srcOrd="0" destOrd="0" presId="urn:microsoft.com/office/officeart/2005/8/layout/hList1"/>
    <dgm:cxn modelId="{DCA9D39D-5BB4-42EC-9119-0742F90F7399}" type="presParOf" srcId="{4B98F1B7-DBBB-4E6B-A07A-E4EE793A35A0}" destId="{12D3C729-BE4C-493A-9086-43FAF41BF27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FE5E07-D8B9-4CA6-BE58-8EAC4700070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D11FF4B-5E54-4DCD-806D-325104F45E94}">
      <dgm:prSet/>
      <dgm:spPr/>
      <dgm:t>
        <a:bodyPr/>
        <a:lstStyle/>
        <a:p>
          <a:r>
            <a:rPr lang="en-US" dirty="0"/>
            <a:t>“I have…”</a:t>
          </a:r>
        </a:p>
      </dgm:t>
    </dgm:pt>
    <dgm:pt modelId="{B40841D3-2862-4779-9414-C1121C146185}" type="parTrans" cxnId="{FDCF0967-05D9-4108-913A-016D6945A8AE}">
      <dgm:prSet/>
      <dgm:spPr/>
      <dgm:t>
        <a:bodyPr/>
        <a:lstStyle/>
        <a:p>
          <a:endParaRPr lang="en-US"/>
        </a:p>
      </dgm:t>
    </dgm:pt>
    <dgm:pt modelId="{3AC3883F-46D4-4944-B840-1587F6201C41}" type="sibTrans" cxnId="{FDCF0967-05D9-4108-913A-016D6945A8AE}">
      <dgm:prSet/>
      <dgm:spPr/>
      <dgm:t>
        <a:bodyPr/>
        <a:lstStyle/>
        <a:p>
          <a:endParaRPr lang="en-US"/>
        </a:p>
      </dgm:t>
    </dgm:pt>
    <dgm:pt modelId="{27B4F44A-5264-4B57-A21F-297B41A5815A}">
      <dgm:prSet/>
      <dgm:spPr/>
      <dgm:t>
        <a:bodyPr/>
        <a:lstStyle/>
        <a:p>
          <a:r>
            <a:rPr lang="en-US" dirty="0"/>
            <a:t>Intellectual Disability/Developmental Disability</a:t>
          </a:r>
        </a:p>
      </dgm:t>
    </dgm:pt>
    <dgm:pt modelId="{A23BE30E-0BF7-4C7D-A997-9AE4746168B8}" type="parTrans" cxnId="{CC55831E-8FD1-4A65-BD83-BC2D55AF96DB}">
      <dgm:prSet/>
      <dgm:spPr/>
      <dgm:t>
        <a:bodyPr/>
        <a:lstStyle/>
        <a:p>
          <a:endParaRPr lang="en-US"/>
        </a:p>
      </dgm:t>
    </dgm:pt>
    <dgm:pt modelId="{6FD7BA55-FE73-42DC-ACE0-611B07B8D5D9}" type="sibTrans" cxnId="{CC55831E-8FD1-4A65-BD83-BC2D55AF96DB}">
      <dgm:prSet/>
      <dgm:spPr/>
      <dgm:t>
        <a:bodyPr/>
        <a:lstStyle/>
        <a:p>
          <a:endParaRPr lang="en-US"/>
        </a:p>
      </dgm:t>
    </dgm:pt>
    <dgm:pt modelId="{52453841-7BBD-4883-A511-E34EB72F6997}">
      <dgm:prSet/>
      <dgm:spPr/>
      <dgm:t>
        <a:bodyPr/>
        <a:lstStyle/>
        <a:p>
          <a:r>
            <a:rPr lang="en-US" dirty="0"/>
            <a:t>“I am…”</a:t>
          </a:r>
        </a:p>
      </dgm:t>
    </dgm:pt>
    <dgm:pt modelId="{64A102C3-C10A-4DE2-9A53-CE415EC68E48}" type="parTrans" cxnId="{3002B63A-4BB9-4EAB-B5B6-D7A072F58020}">
      <dgm:prSet/>
      <dgm:spPr/>
      <dgm:t>
        <a:bodyPr/>
        <a:lstStyle/>
        <a:p>
          <a:endParaRPr lang="en-US"/>
        </a:p>
      </dgm:t>
    </dgm:pt>
    <dgm:pt modelId="{08A1A49D-0BEF-485F-812D-CC1C7BF9A3E4}" type="sibTrans" cxnId="{3002B63A-4BB9-4EAB-B5B6-D7A072F58020}">
      <dgm:prSet/>
      <dgm:spPr/>
      <dgm:t>
        <a:bodyPr/>
        <a:lstStyle/>
        <a:p>
          <a:endParaRPr lang="en-US"/>
        </a:p>
      </dgm:t>
    </dgm:pt>
    <dgm:pt modelId="{60081C5C-0709-41A3-B894-B28512B37ADE}">
      <dgm:prSet/>
      <dgm:spPr/>
      <dgm:t>
        <a:bodyPr/>
        <a:lstStyle/>
        <a:p>
          <a:r>
            <a:rPr lang="en-US" dirty="0"/>
            <a:t>Autistic</a:t>
          </a:r>
        </a:p>
      </dgm:t>
    </dgm:pt>
    <dgm:pt modelId="{34CDF46A-A2DF-4D28-A87F-403FA0A0F682}" type="parTrans" cxnId="{75FD096C-EA0D-465A-AA21-B32CA3418761}">
      <dgm:prSet/>
      <dgm:spPr/>
      <dgm:t>
        <a:bodyPr/>
        <a:lstStyle/>
        <a:p>
          <a:endParaRPr lang="en-US"/>
        </a:p>
      </dgm:t>
    </dgm:pt>
    <dgm:pt modelId="{C51745D1-BC1F-456C-B0C3-BEF5D15358C0}" type="sibTrans" cxnId="{75FD096C-EA0D-465A-AA21-B32CA3418761}">
      <dgm:prSet/>
      <dgm:spPr/>
      <dgm:t>
        <a:bodyPr/>
        <a:lstStyle/>
        <a:p>
          <a:endParaRPr lang="en-US"/>
        </a:p>
      </dgm:t>
    </dgm:pt>
    <dgm:pt modelId="{84558A41-F74A-470B-8F81-CB92C3E963C3}">
      <dgm:prSet/>
      <dgm:spPr/>
      <dgm:t>
        <a:bodyPr/>
        <a:lstStyle/>
        <a:p>
          <a:r>
            <a:rPr lang="en-US" dirty="0"/>
            <a:t>Down Syndrome</a:t>
          </a:r>
        </a:p>
      </dgm:t>
    </dgm:pt>
    <dgm:pt modelId="{6A1DE051-C379-4492-8DCA-B8261A7F8F1B}" type="parTrans" cxnId="{6951D96E-9B41-48BB-8328-B44FC0D67BE6}">
      <dgm:prSet/>
      <dgm:spPr/>
      <dgm:t>
        <a:bodyPr/>
        <a:lstStyle/>
        <a:p>
          <a:endParaRPr lang="en-US"/>
        </a:p>
      </dgm:t>
    </dgm:pt>
    <dgm:pt modelId="{AFA7D111-C1D1-4A08-A03A-582DB67059AA}" type="sibTrans" cxnId="{6951D96E-9B41-48BB-8328-B44FC0D67BE6}">
      <dgm:prSet/>
      <dgm:spPr/>
      <dgm:t>
        <a:bodyPr/>
        <a:lstStyle/>
        <a:p>
          <a:endParaRPr lang="en-US"/>
        </a:p>
      </dgm:t>
    </dgm:pt>
    <dgm:pt modelId="{DC362BE6-6B2C-41BD-A32B-FCB6F6489DBA}">
      <dgm:prSet/>
      <dgm:spPr/>
      <dgm:t>
        <a:bodyPr/>
        <a:lstStyle/>
        <a:p>
          <a:r>
            <a:rPr lang="en-US" dirty="0"/>
            <a:t>Epilepsy</a:t>
          </a:r>
        </a:p>
      </dgm:t>
    </dgm:pt>
    <dgm:pt modelId="{08E2C43E-36B0-4E89-926B-915D68D98207}" type="parTrans" cxnId="{3E6052B7-ED99-4E69-9448-CA8057329DDF}">
      <dgm:prSet/>
      <dgm:spPr/>
      <dgm:t>
        <a:bodyPr/>
        <a:lstStyle/>
        <a:p>
          <a:endParaRPr lang="en-US"/>
        </a:p>
      </dgm:t>
    </dgm:pt>
    <dgm:pt modelId="{B39081D7-D85F-4D35-8B1B-4DC338D12FD2}" type="sibTrans" cxnId="{3E6052B7-ED99-4E69-9448-CA8057329DDF}">
      <dgm:prSet/>
      <dgm:spPr/>
      <dgm:t>
        <a:bodyPr/>
        <a:lstStyle/>
        <a:p>
          <a:endParaRPr lang="en-US"/>
        </a:p>
      </dgm:t>
    </dgm:pt>
    <dgm:pt modelId="{8BD66994-2C5B-417C-8B3B-188A3D5C66F5}">
      <dgm:prSet/>
      <dgm:spPr/>
      <dgm:t>
        <a:bodyPr/>
        <a:lstStyle/>
        <a:p>
          <a:r>
            <a:rPr lang="en-US" dirty="0"/>
            <a:t>Cystic Fibrosis</a:t>
          </a:r>
        </a:p>
      </dgm:t>
    </dgm:pt>
    <dgm:pt modelId="{E302C41A-2138-4A88-A9B2-87BA337F29CC}" type="parTrans" cxnId="{C7203716-F79C-4807-9F1B-1B58AC3C8008}">
      <dgm:prSet/>
      <dgm:spPr/>
      <dgm:t>
        <a:bodyPr/>
        <a:lstStyle/>
        <a:p>
          <a:endParaRPr lang="en-US"/>
        </a:p>
      </dgm:t>
    </dgm:pt>
    <dgm:pt modelId="{E39AE721-2369-4E15-9F23-56D99503A750}" type="sibTrans" cxnId="{C7203716-F79C-4807-9F1B-1B58AC3C8008}">
      <dgm:prSet/>
      <dgm:spPr/>
      <dgm:t>
        <a:bodyPr/>
        <a:lstStyle/>
        <a:p>
          <a:endParaRPr lang="en-US"/>
        </a:p>
      </dgm:t>
    </dgm:pt>
    <dgm:pt modelId="{934AB7B2-CE68-49A9-825D-A13BDFFE30AF}">
      <dgm:prSet/>
      <dgm:spPr/>
      <dgm:t>
        <a:bodyPr/>
        <a:lstStyle/>
        <a:p>
          <a:r>
            <a:rPr lang="en-US" dirty="0"/>
            <a:t>Cerebral Palsy</a:t>
          </a:r>
        </a:p>
      </dgm:t>
    </dgm:pt>
    <dgm:pt modelId="{28CAF7A8-F341-42F2-965E-15A108C1F0FC}" type="parTrans" cxnId="{FB9064B8-1099-4A64-BD7B-F9AD36435733}">
      <dgm:prSet/>
      <dgm:spPr/>
      <dgm:t>
        <a:bodyPr/>
        <a:lstStyle/>
        <a:p>
          <a:endParaRPr lang="en-US"/>
        </a:p>
      </dgm:t>
    </dgm:pt>
    <dgm:pt modelId="{EE6A3CA3-9DF5-4B53-B011-99C750C33297}" type="sibTrans" cxnId="{FB9064B8-1099-4A64-BD7B-F9AD36435733}">
      <dgm:prSet/>
      <dgm:spPr/>
      <dgm:t>
        <a:bodyPr/>
        <a:lstStyle/>
        <a:p>
          <a:endParaRPr lang="en-US"/>
        </a:p>
      </dgm:t>
    </dgm:pt>
    <dgm:pt modelId="{7D102BDD-0142-4A24-B673-1CBEBD63A84F}">
      <dgm:prSet/>
      <dgm:spPr/>
      <dgm:t>
        <a:bodyPr/>
        <a:lstStyle/>
        <a:p>
          <a:r>
            <a:rPr lang="en-US" dirty="0"/>
            <a:t>Blind</a:t>
          </a:r>
        </a:p>
      </dgm:t>
    </dgm:pt>
    <dgm:pt modelId="{0E8AB2FC-941C-47C9-9354-78D8A86720CE}" type="parTrans" cxnId="{77C1747C-9B0E-485B-9B60-EDCA158FF424}">
      <dgm:prSet/>
      <dgm:spPr/>
      <dgm:t>
        <a:bodyPr/>
        <a:lstStyle/>
        <a:p>
          <a:endParaRPr lang="en-US"/>
        </a:p>
      </dgm:t>
    </dgm:pt>
    <dgm:pt modelId="{2F8BF307-E3D9-4F78-9BA0-A4469560AFB7}" type="sibTrans" cxnId="{77C1747C-9B0E-485B-9B60-EDCA158FF424}">
      <dgm:prSet/>
      <dgm:spPr/>
      <dgm:t>
        <a:bodyPr/>
        <a:lstStyle/>
        <a:p>
          <a:endParaRPr lang="en-US"/>
        </a:p>
      </dgm:t>
    </dgm:pt>
    <dgm:pt modelId="{012157CD-BC1A-476B-BD0C-0CB37CFBEC4A}">
      <dgm:prSet/>
      <dgm:spPr/>
      <dgm:t>
        <a:bodyPr/>
        <a:lstStyle/>
        <a:p>
          <a:r>
            <a:rPr lang="en-US" dirty="0"/>
            <a:t>D/deaf</a:t>
          </a:r>
        </a:p>
      </dgm:t>
    </dgm:pt>
    <dgm:pt modelId="{D2C3E8EF-EF51-48AF-AAD9-F4634F8FF0B5}" type="parTrans" cxnId="{9F97D9CF-2C79-4CA0-BBB8-3507DDFAA3A3}">
      <dgm:prSet/>
      <dgm:spPr/>
      <dgm:t>
        <a:bodyPr/>
        <a:lstStyle/>
        <a:p>
          <a:endParaRPr lang="en-US"/>
        </a:p>
      </dgm:t>
    </dgm:pt>
    <dgm:pt modelId="{F93A5C77-ED4F-4B70-802B-4A883E34FA90}" type="sibTrans" cxnId="{9F97D9CF-2C79-4CA0-BBB8-3507DDFAA3A3}">
      <dgm:prSet/>
      <dgm:spPr/>
      <dgm:t>
        <a:bodyPr/>
        <a:lstStyle/>
        <a:p>
          <a:endParaRPr lang="en-US"/>
        </a:p>
      </dgm:t>
    </dgm:pt>
    <dgm:pt modelId="{A8380F83-7ED7-4996-ABDD-C01CBF43D0B6}">
      <dgm:prSet/>
      <dgm:spPr/>
      <dgm:t>
        <a:bodyPr/>
        <a:lstStyle/>
        <a:p>
          <a:r>
            <a:rPr lang="en-US" dirty="0"/>
            <a:t>A Little Person</a:t>
          </a:r>
        </a:p>
      </dgm:t>
    </dgm:pt>
    <dgm:pt modelId="{F704B3B8-D3BE-40B3-B0A8-E12BDA282F3C}" type="parTrans" cxnId="{E2B2C313-CD91-4DA5-A47F-37BE9FED46BF}">
      <dgm:prSet/>
      <dgm:spPr/>
      <dgm:t>
        <a:bodyPr/>
        <a:lstStyle/>
        <a:p>
          <a:endParaRPr lang="en-US"/>
        </a:p>
      </dgm:t>
    </dgm:pt>
    <dgm:pt modelId="{4F9640BF-9161-43F2-8E4D-1927605DF28B}" type="sibTrans" cxnId="{E2B2C313-CD91-4DA5-A47F-37BE9FED46BF}">
      <dgm:prSet/>
      <dgm:spPr/>
      <dgm:t>
        <a:bodyPr/>
        <a:lstStyle/>
        <a:p>
          <a:endParaRPr lang="en-US"/>
        </a:p>
      </dgm:t>
    </dgm:pt>
    <dgm:pt modelId="{78587F1F-EE95-44AE-9B3F-8F217F6C2A3B}">
      <dgm:prSet/>
      <dgm:spPr/>
      <dgm:t>
        <a:bodyPr/>
        <a:lstStyle/>
        <a:p>
          <a:endParaRPr lang="en-US" dirty="0"/>
        </a:p>
      </dgm:t>
    </dgm:pt>
    <dgm:pt modelId="{32B28BAE-FB87-4A86-A177-613D4F752F23}" type="parTrans" cxnId="{80737F08-195B-4FF7-A88E-D9BE71778A06}">
      <dgm:prSet/>
      <dgm:spPr/>
      <dgm:t>
        <a:bodyPr/>
        <a:lstStyle/>
        <a:p>
          <a:endParaRPr lang="en-US"/>
        </a:p>
      </dgm:t>
    </dgm:pt>
    <dgm:pt modelId="{8869FAC2-96D8-40F0-96F8-BA4545CD430D}" type="sibTrans" cxnId="{80737F08-195B-4FF7-A88E-D9BE71778A06}">
      <dgm:prSet/>
      <dgm:spPr/>
      <dgm:t>
        <a:bodyPr/>
        <a:lstStyle/>
        <a:p>
          <a:endParaRPr lang="en-US"/>
        </a:p>
      </dgm:t>
    </dgm:pt>
    <dgm:pt modelId="{CAB8F46C-6F72-4E12-9BC9-9D4239091D9D}">
      <dgm:prSet/>
      <dgm:spPr/>
      <dgm:t>
        <a:bodyPr/>
        <a:lstStyle/>
        <a:p>
          <a:r>
            <a:rPr lang="en-US" dirty="0"/>
            <a:t>Depression/Bipolar/Schizophrenia/Anxiety Disorder</a:t>
          </a:r>
        </a:p>
      </dgm:t>
    </dgm:pt>
    <dgm:pt modelId="{2ED0DB0C-0BE5-4855-B3DD-7F49E9FA0534}" type="parTrans" cxnId="{143EFE76-EAE8-4F5C-9255-622078CECDC9}">
      <dgm:prSet/>
      <dgm:spPr/>
      <dgm:t>
        <a:bodyPr/>
        <a:lstStyle/>
        <a:p>
          <a:endParaRPr lang="en-US"/>
        </a:p>
      </dgm:t>
    </dgm:pt>
    <dgm:pt modelId="{8C486083-9B69-4A1B-A3BD-EF05458D067A}" type="sibTrans" cxnId="{143EFE76-EAE8-4F5C-9255-622078CECDC9}">
      <dgm:prSet/>
      <dgm:spPr/>
      <dgm:t>
        <a:bodyPr/>
        <a:lstStyle/>
        <a:p>
          <a:endParaRPr lang="en-US"/>
        </a:p>
      </dgm:t>
    </dgm:pt>
    <dgm:pt modelId="{93ED517F-E87D-4F29-9BE3-F7F35033757C}">
      <dgm:prSet/>
      <dgm:spPr/>
      <dgm:t>
        <a:bodyPr/>
        <a:lstStyle/>
        <a:p>
          <a:endParaRPr lang="en-US" dirty="0"/>
        </a:p>
      </dgm:t>
    </dgm:pt>
    <dgm:pt modelId="{46669390-3886-4D0C-AE0B-F01B0A2B661B}" type="parTrans" cxnId="{AC2743E8-C895-40B5-84E5-AA73DC9A8E34}">
      <dgm:prSet/>
      <dgm:spPr/>
      <dgm:t>
        <a:bodyPr/>
        <a:lstStyle/>
        <a:p>
          <a:endParaRPr lang="en-US"/>
        </a:p>
      </dgm:t>
    </dgm:pt>
    <dgm:pt modelId="{3C168776-9778-455B-B7D0-72EBF801BAB1}" type="sibTrans" cxnId="{AC2743E8-C895-40B5-84E5-AA73DC9A8E34}">
      <dgm:prSet/>
      <dgm:spPr/>
      <dgm:t>
        <a:bodyPr/>
        <a:lstStyle/>
        <a:p>
          <a:endParaRPr lang="en-US"/>
        </a:p>
      </dgm:t>
    </dgm:pt>
    <dgm:pt modelId="{4C127A60-4FE4-45EC-95D5-CB5A2259E991}">
      <dgm:prSet/>
      <dgm:spPr/>
      <dgm:t>
        <a:bodyPr/>
        <a:lstStyle/>
        <a:p>
          <a:r>
            <a:rPr lang="en-US" dirty="0"/>
            <a:t>Dyslexic</a:t>
          </a:r>
        </a:p>
      </dgm:t>
    </dgm:pt>
    <dgm:pt modelId="{2656E881-4819-4310-963A-4A2219955327}" type="parTrans" cxnId="{825A1E2C-C48A-438F-84A2-E33549A69DEF}">
      <dgm:prSet/>
      <dgm:spPr/>
      <dgm:t>
        <a:bodyPr/>
        <a:lstStyle/>
        <a:p>
          <a:endParaRPr lang="en-US"/>
        </a:p>
      </dgm:t>
    </dgm:pt>
    <dgm:pt modelId="{F8A3F11F-1612-423A-B44E-2424DA674A24}" type="sibTrans" cxnId="{825A1E2C-C48A-438F-84A2-E33549A69DEF}">
      <dgm:prSet/>
      <dgm:spPr/>
      <dgm:t>
        <a:bodyPr/>
        <a:lstStyle/>
        <a:p>
          <a:endParaRPr lang="en-US"/>
        </a:p>
      </dgm:t>
    </dgm:pt>
    <dgm:pt modelId="{B506A52F-EA11-4C0C-B250-2550824A4DCC}">
      <dgm:prSet/>
      <dgm:spPr/>
      <dgm:t>
        <a:bodyPr/>
        <a:lstStyle/>
        <a:p>
          <a:r>
            <a:rPr lang="en-US" dirty="0"/>
            <a:t>A trauma survivor</a:t>
          </a:r>
        </a:p>
      </dgm:t>
    </dgm:pt>
    <dgm:pt modelId="{AC6BCE58-F3DA-47EA-8E94-80C58B206543}" type="parTrans" cxnId="{C5A4C366-F648-4875-BE47-A4D9F5A1E10D}">
      <dgm:prSet/>
      <dgm:spPr/>
      <dgm:t>
        <a:bodyPr/>
        <a:lstStyle/>
        <a:p>
          <a:endParaRPr lang="en-US"/>
        </a:p>
      </dgm:t>
    </dgm:pt>
    <dgm:pt modelId="{4A4791F7-5C40-48D4-BC28-177F3C0848C2}" type="sibTrans" cxnId="{C5A4C366-F648-4875-BE47-A4D9F5A1E10D}">
      <dgm:prSet/>
      <dgm:spPr/>
      <dgm:t>
        <a:bodyPr/>
        <a:lstStyle/>
        <a:p>
          <a:endParaRPr lang="en-US"/>
        </a:p>
      </dgm:t>
    </dgm:pt>
    <dgm:pt modelId="{A5C1A3CB-CDC4-47C6-9B85-063D296866D5}">
      <dgm:prSet/>
      <dgm:spPr/>
      <dgm:t>
        <a:bodyPr/>
        <a:lstStyle/>
        <a:p>
          <a:r>
            <a:rPr lang="en-US" dirty="0"/>
            <a:t>Hard of Hearing</a:t>
          </a:r>
        </a:p>
      </dgm:t>
    </dgm:pt>
    <dgm:pt modelId="{9C30E5DB-1FF2-4320-91DA-42809E550A73}" type="parTrans" cxnId="{563F57C1-11BD-47D6-8344-E95BED773E21}">
      <dgm:prSet/>
      <dgm:spPr/>
    </dgm:pt>
    <dgm:pt modelId="{B772AE6A-F4F7-468C-A9BC-DDD0D4598783}" type="sibTrans" cxnId="{563F57C1-11BD-47D6-8344-E95BED773E21}">
      <dgm:prSet/>
      <dgm:spPr/>
    </dgm:pt>
    <dgm:pt modelId="{E7A41AD4-1834-44EA-9103-6D6EA0BFBE30}">
      <dgm:prSet/>
      <dgm:spPr/>
      <dgm:t>
        <a:bodyPr/>
        <a:lstStyle/>
        <a:p>
          <a:r>
            <a:rPr lang="en-US" dirty="0"/>
            <a:t>A wheelchair user</a:t>
          </a:r>
        </a:p>
      </dgm:t>
    </dgm:pt>
    <dgm:pt modelId="{529AC460-D559-4122-A8EB-776E55B5B67C}" type="parTrans" cxnId="{9E6BEA66-794E-4824-AE20-946D956920DE}">
      <dgm:prSet/>
      <dgm:spPr/>
    </dgm:pt>
    <dgm:pt modelId="{E813F9F1-F380-4BEA-A828-FD4D7A344DD5}" type="sibTrans" cxnId="{9E6BEA66-794E-4824-AE20-946D956920DE}">
      <dgm:prSet/>
      <dgm:spPr/>
    </dgm:pt>
    <dgm:pt modelId="{D0A36AEA-D3B6-4063-AF14-3736E53713E5}">
      <dgm:prSet/>
      <dgm:spPr/>
      <dgm:t>
        <a:bodyPr/>
        <a:lstStyle/>
        <a:p>
          <a:r>
            <a:rPr lang="en-US" dirty="0"/>
            <a:t>Access needs</a:t>
          </a:r>
        </a:p>
      </dgm:t>
    </dgm:pt>
    <dgm:pt modelId="{165E42F0-808F-4D1C-9955-D029041B45C3}" type="parTrans" cxnId="{F5FF1EC9-C17F-4A09-A305-575ED9056D63}">
      <dgm:prSet/>
      <dgm:spPr/>
    </dgm:pt>
    <dgm:pt modelId="{99DE0BAE-5C7B-4105-8628-353CD8AC2386}" type="sibTrans" cxnId="{F5FF1EC9-C17F-4A09-A305-575ED9056D63}">
      <dgm:prSet/>
      <dgm:spPr/>
    </dgm:pt>
    <dgm:pt modelId="{879B99BE-6288-4D37-BB01-9164E8CD36FD}">
      <dgm:prSet/>
      <dgm:spPr/>
      <dgm:t>
        <a:bodyPr/>
        <a:lstStyle/>
        <a:p>
          <a:r>
            <a:rPr lang="en-US" dirty="0"/>
            <a:t>Non-speaking</a:t>
          </a:r>
        </a:p>
      </dgm:t>
    </dgm:pt>
    <dgm:pt modelId="{BC999016-A4F6-44FE-916A-5458815A258A}" type="parTrans" cxnId="{B9905F96-1A94-4D78-9923-0E0BC9C04E3F}">
      <dgm:prSet/>
      <dgm:spPr/>
    </dgm:pt>
    <dgm:pt modelId="{1D4ABB18-F230-45C6-9B67-746D242CD97F}" type="sibTrans" cxnId="{B9905F96-1A94-4D78-9923-0E0BC9C04E3F}">
      <dgm:prSet/>
      <dgm:spPr/>
    </dgm:pt>
    <dgm:pt modelId="{E4EFFE0A-0454-4AD8-90C6-22A122A8D7AB}">
      <dgm:prSet/>
      <dgm:spPr/>
      <dgm:t>
        <a:bodyPr/>
        <a:lstStyle/>
        <a:p>
          <a:r>
            <a:rPr lang="en-US" dirty="0"/>
            <a:t>Psychosis (or “experiencing psychosis”)</a:t>
          </a:r>
        </a:p>
      </dgm:t>
    </dgm:pt>
    <dgm:pt modelId="{36CE7B90-7DF1-4A16-A0FF-53BF0E0757BD}" type="parTrans" cxnId="{A9A8692A-4180-4CB8-9CB9-687504C3D735}">
      <dgm:prSet/>
      <dgm:spPr/>
    </dgm:pt>
    <dgm:pt modelId="{EF0D118A-5AF1-4717-BA78-55F0677B4B42}" type="sibTrans" cxnId="{A9A8692A-4180-4CB8-9CB9-687504C3D735}">
      <dgm:prSet/>
      <dgm:spPr/>
    </dgm:pt>
    <dgm:pt modelId="{FB2C7F46-3FE5-4C88-B6F8-A12E207E042D}" type="pres">
      <dgm:prSet presAssocID="{75FE5E07-D8B9-4CA6-BE58-8EAC4700070B}" presName="Name0" presStyleCnt="0">
        <dgm:presLayoutVars>
          <dgm:dir/>
          <dgm:animLvl val="lvl"/>
          <dgm:resizeHandles val="exact"/>
        </dgm:presLayoutVars>
      </dgm:prSet>
      <dgm:spPr/>
    </dgm:pt>
    <dgm:pt modelId="{8BA86542-392D-410D-8E84-D8D81199081B}" type="pres">
      <dgm:prSet presAssocID="{FD11FF4B-5E54-4DCD-806D-325104F45E94}" presName="composite" presStyleCnt="0"/>
      <dgm:spPr/>
    </dgm:pt>
    <dgm:pt modelId="{6A71589F-2C0F-48C3-A8D6-005E0FD852C6}" type="pres">
      <dgm:prSet presAssocID="{FD11FF4B-5E54-4DCD-806D-325104F45E94}" presName="parTx" presStyleLbl="alignNode1" presStyleIdx="0" presStyleCnt="2">
        <dgm:presLayoutVars>
          <dgm:chMax val="0"/>
          <dgm:chPref val="0"/>
          <dgm:bulletEnabled val="1"/>
        </dgm:presLayoutVars>
      </dgm:prSet>
      <dgm:spPr/>
    </dgm:pt>
    <dgm:pt modelId="{B9F5BD81-DB8C-47C3-9DBB-54ED2CA79AA3}" type="pres">
      <dgm:prSet presAssocID="{FD11FF4B-5E54-4DCD-806D-325104F45E94}" presName="desTx" presStyleLbl="alignAccFollowNode1" presStyleIdx="0" presStyleCnt="2">
        <dgm:presLayoutVars>
          <dgm:bulletEnabled val="1"/>
        </dgm:presLayoutVars>
      </dgm:prSet>
      <dgm:spPr/>
    </dgm:pt>
    <dgm:pt modelId="{43931DC6-7958-48B8-8664-B20736935435}" type="pres">
      <dgm:prSet presAssocID="{3AC3883F-46D4-4944-B840-1587F6201C41}" presName="space" presStyleCnt="0"/>
      <dgm:spPr/>
    </dgm:pt>
    <dgm:pt modelId="{4B98F1B7-DBBB-4E6B-A07A-E4EE793A35A0}" type="pres">
      <dgm:prSet presAssocID="{52453841-7BBD-4883-A511-E34EB72F6997}" presName="composite" presStyleCnt="0"/>
      <dgm:spPr/>
    </dgm:pt>
    <dgm:pt modelId="{3EB2E6DF-4975-4537-A548-FB8C284AE79F}" type="pres">
      <dgm:prSet presAssocID="{52453841-7BBD-4883-A511-E34EB72F6997}" presName="parTx" presStyleLbl="alignNode1" presStyleIdx="1" presStyleCnt="2">
        <dgm:presLayoutVars>
          <dgm:chMax val="0"/>
          <dgm:chPref val="0"/>
          <dgm:bulletEnabled val="1"/>
        </dgm:presLayoutVars>
      </dgm:prSet>
      <dgm:spPr/>
    </dgm:pt>
    <dgm:pt modelId="{12D3C729-BE4C-493A-9086-43FAF41BF276}" type="pres">
      <dgm:prSet presAssocID="{52453841-7BBD-4883-A511-E34EB72F6997}" presName="desTx" presStyleLbl="alignAccFollowNode1" presStyleIdx="1" presStyleCnt="2" custLinFactNeighborX="3444" custLinFactNeighborY="21405">
        <dgm:presLayoutVars>
          <dgm:bulletEnabled val="1"/>
        </dgm:presLayoutVars>
      </dgm:prSet>
      <dgm:spPr/>
    </dgm:pt>
  </dgm:ptLst>
  <dgm:cxnLst>
    <dgm:cxn modelId="{65E94800-DEA7-4AA3-B561-CF05C65E0C73}" type="presOf" srcId="{934AB7B2-CE68-49A9-825D-A13BDFFE30AF}" destId="{B9F5BD81-DB8C-47C3-9DBB-54ED2CA79AA3}" srcOrd="0" destOrd="4" presId="urn:microsoft.com/office/officeart/2005/8/layout/hList1"/>
    <dgm:cxn modelId="{80737F08-195B-4FF7-A88E-D9BE71778A06}" srcId="{52453841-7BBD-4883-A511-E34EB72F6997}" destId="{78587F1F-EE95-44AE-9B3F-8F217F6C2A3B}" srcOrd="10" destOrd="0" parTransId="{32B28BAE-FB87-4A86-A177-613D4F752F23}" sibTransId="{8869FAC2-96D8-40F0-96F8-BA4545CD430D}"/>
    <dgm:cxn modelId="{266BDC11-B6B9-42A1-8401-1058CA65D8FA}" type="presOf" srcId="{78587F1F-EE95-44AE-9B3F-8F217F6C2A3B}" destId="{12D3C729-BE4C-493A-9086-43FAF41BF276}" srcOrd="0" destOrd="10" presId="urn:microsoft.com/office/officeart/2005/8/layout/hList1"/>
    <dgm:cxn modelId="{E2B2C313-CD91-4DA5-A47F-37BE9FED46BF}" srcId="{52453841-7BBD-4883-A511-E34EB72F6997}" destId="{A8380F83-7ED7-4996-ABDD-C01CBF43D0B6}" srcOrd="5" destOrd="0" parTransId="{F704B3B8-D3BE-40B3-B0A8-E12BDA282F3C}" sibTransId="{4F9640BF-9161-43F2-8E4D-1927605DF28B}"/>
    <dgm:cxn modelId="{AC772214-52C0-4FA2-A5C7-45B169A2A465}" type="presOf" srcId="{A5C1A3CB-CDC4-47C6-9B85-063D296866D5}" destId="{12D3C729-BE4C-493A-9086-43FAF41BF276}" srcOrd="0" destOrd="3" presId="urn:microsoft.com/office/officeart/2005/8/layout/hList1"/>
    <dgm:cxn modelId="{C7203716-F79C-4807-9F1B-1B58AC3C8008}" srcId="{FD11FF4B-5E54-4DCD-806D-325104F45E94}" destId="{8BD66994-2C5B-417C-8B3B-188A3D5C66F5}" srcOrd="3" destOrd="0" parTransId="{E302C41A-2138-4A88-A9B2-87BA337F29CC}" sibTransId="{E39AE721-2369-4E15-9F23-56D99503A750}"/>
    <dgm:cxn modelId="{F7516B1C-A913-4DD9-BBE6-9F2A7C823F62}" type="presOf" srcId="{75FE5E07-D8B9-4CA6-BE58-8EAC4700070B}" destId="{FB2C7F46-3FE5-4C88-B6F8-A12E207E042D}" srcOrd="0" destOrd="0" presId="urn:microsoft.com/office/officeart/2005/8/layout/hList1"/>
    <dgm:cxn modelId="{CC55831E-8FD1-4A65-BD83-BC2D55AF96DB}" srcId="{FD11FF4B-5E54-4DCD-806D-325104F45E94}" destId="{27B4F44A-5264-4B57-A21F-297B41A5815A}" srcOrd="0" destOrd="0" parTransId="{A23BE30E-0BF7-4C7D-A997-9AE4746168B8}" sibTransId="{6FD7BA55-FE73-42DC-ACE0-611B07B8D5D9}"/>
    <dgm:cxn modelId="{A9A8692A-4180-4CB8-9CB9-687504C3D735}" srcId="{FD11FF4B-5E54-4DCD-806D-325104F45E94}" destId="{E4EFFE0A-0454-4AD8-90C6-22A122A8D7AB}" srcOrd="7" destOrd="0" parTransId="{36CE7B90-7DF1-4A16-A0FF-53BF0E0757BD}" sibTransId="{EF0D118A-5AF1-4717-BA78-55F0677B4B42}"/>
    <dgm:cxn modelId="{825A1E2C-C48A-438F-84A2-E33549A69DEF}" srcId="{52453841-7BBD-4883-A511-E34EB72F6997}" destId="{4C127A60-4FE4-45EC-95D5-CB5A2259E991}" srcOrd="6" destOrd="0" parTransId="{2656E881-4819-4310-963A-4A2219955327}" sibTransId="{F8A3F11F-1612-423A-B44E-2424DA674A24}"/>
    <dgm:cxn modelId="{317A852E-1B2D-4A72-B414-B052FE8A4761}" type="presOf" srcId="{E4EFFE0A-0454-4AD8-90C6-22A122A8D7AB}" destId="{B9F5BD81-DB8C-47C3-9DBB-54ED2CA79AA3}" srcOrd="0" destOrd="7" presId="urn:microsoft.com/office/officeart/2005/8/layout/hList1"/>
    <dgm:cxn modelId="{5779A237-7887-477D-B9F5-43F482328E04}" type="presOf" srcId="{879B99BE-6288-4D37-BB01-9164E8CD36FD}" destId="{12D3C729-BE4C-493A-9086-43FAF41BF276}" srcOrd="0" destOrd="4" presId="urn:microsoft.com/office/officeart/2005/8/layout/hList1"/>
    <dgm:cxn modelId="{3002B63A-4BB9-4EAB-B5B6-D7A072F58020}" srcId="{75FE5E07-D8B9-4CA6-BE58-8EAC4700070B}" destId="{52453841-7BBD-4883-A511-E34EB72F6997}" srcOrd="1" destOrd="0" parTransId="{64A102C3-C10A-4DE2-9A53-CE415EC68E48}" sibTransId="{08A1A49D-0BEF-485F-812D-CC1C7BF9A3E4}"/>
    <dgm:cxn modelId="{AFF52B40-2552-4AD6-8D13-23D935816775}" type="presOf" srcId="{4C127A60-4FE4-45EC-95D5-CB5A2259E991}" destId="{12D3C729-BE4C-493A-9086-43FAF41BF276}" srcOrd="0" destOrd="6" presId="urn:microsoft.com/office/officeart/2005/8/layout/hList1"/>
    <dgm:cxn modelId="{38706B5D-59A5-4D38-A11F-66338BFC37BC}" type="presOf" srcId="{FD11FF4B-5E54-4DCD-806D-325104F45E94}" destId="{6A71589F-2C0F-48C3-A8D6-005E0FD852C6}" srcOrd="0" destOrd="0" presId="urn:microsoft.com/office/officeart/2005/8/layout/hList1"/>
    <dgm:cxn modelId="{C5A4C366-F648-4875-BE47-A4D9F5A1E10D}" srcId="{52453841-7BBD-4883-A511-E34EB72F6997}" destId="{B506A52F-EA11-4C0C-B250-2550824A4DCC}" srcOrd="7" destOrd="0" parTransId="{AC6BCE58-F3DA-47EA-8E94-80C58B206543}" sibTransId="{4A4791F7-5C40-48D4-BC28-177F3C0848C2}"/>
    <dgm:cxn modelId="{9E6BEA66-794E-4824-AE20-946D956920DE}" srcId="{52453841-7BBD-4883-A511-E34EB72F6997}" destId="{E7A41AD4-1834-44EA-9103-6D6EA0BFBE30}" srcOrd="8" destOrd="0" parTransId="{529AC460-D559-4122-A8EB-776E55B5B67C}" sibTransId="{E813F9F1-F380-4BEA-A828-FD4D7A344DD5}"/>
    <dgm:cxn modelId="{FDCF0967-05D9-4108-913A-016D6945A8AE}" srcId="{75FE5E07-D8B9-4CA6-BE58-8EAC4700070B}" destId="{FD11FF4B-5E54-4DCD-806D-325104F45E94}" srcOrd="0" destOrd="0" parTransId="{B40841D3-2862-4779-9414-C1121C146185}" sibTransId="{3AC3883F-46D4-4944-B840-1587F6201C41}"/>
    <dgm:cxn modelId="{A749F569-5757-4FB6-9547-080A5C605AD4}" type="presOf" srcId="{27B4F44A-5264-4B57-A21F-297B41A5815A}" destId="{B9F5BD81-DB8C-47C3-9DBB-54ED2CA79AA3}" srcOrd="0" destOrd="0" presId="urn:microsoft.com/office/officeart/2005/8/layout/hList1"/>
    <dgm:cxn modelId="{75FD096C-EA0D-465A-AA21-B32CA3418761}" srcId="{52453841-7BBD-4883-A511-E34EB72F6997}" destId="{60081C5C-0709-41A3-B894-B28512B37ADE}" srcOrd="0" destOrd="0" parTransId="{34CDF46A-A2DF-4D28-A87F-403FA0A0F682}" sibTransId="{C51745D1-BC1F-456C-B0C3-BEF5D15358C0}"/>
    <dgm:cxn modelId="{6951D96E-9B41-48BB-8328-B44FC0D67BE6}" srcId="{FD11FF4B-5E54-4DCD-806D-325104F45E94}" destId="{84558A41-F74A-470B-8F81-CB92C3E963C3}" srcOrd="1" destOrd="0" parTransId="{6A1DE051-C379-4492-8DCA-B8261A7F8F1B}" sibTransId="{AFA7D111-C1D1-4A08-A03A-582DB67059AA}"/>
    <dgm:cxn modelId="{F3568371-AEB8-450D-AC05-C99B6E05CDF0}" type="presOf" srcId="{D0A36AEA-D3B6-4063-AF14-3736E53713E5}" destId="{B9F5BD81-DB8C-47C3-9DBB-54ED2CA79AA3}" srcOrd="0" destOrd="6" presId="urn:microsoft.com/office/officeart/2005/8/layout/hList1"/>
    <dgm:cxn modelId="{6DF8A174-B050-40CA-9413-6B11301635C6}" type="presOf" srcId="{DC362BE6-6B2C-41BD-A32B-FCB6F6489DBA}" destId="{B9F5BD81-DB8C-47C3-9DBB-54ED2CA79AA3}" srcOrd="0" destOrd="2" presId="urn:microsoft.com/office/officeart/2005/8/layout/hList1"/>
    <dgm:cxn modelId="{143EFE76-EAE8-4F5C-9255-622078CECDC9}" srcId="{FD11FF4B-5E54-4DCD-806D-325104F45E94}" destId="{CAB8F46C-6F72-4E12-9BC9-9D4239091D9D}" srcOrd="5" destOrd="0" parTransId="{2ED0DB0C-0BE5-4855-B3DD-7F49E9FA0534}" sibTransId="{8C486083-9B69-4A1B-A3BD-EF05458D067A}"/>
    <dgm:cxn modelId="{EB424B78-8429-4B24-A0AE-22C0B75425C9}" type="presOf" srcId="{8BD66994-2C5B-417C-8B3B-188A3D5C66F5}" destId="{B9F5BD81-DB8C-47C3-9DBB-54ED2CA79AA3}" srcOrd="0" destOrd="3" presId="urn:microsoft.com/office/officeart/2005/8/layout/hList1"/>
    <dgm:cxn modelId="{77C1747C-9B0E-485B-9B60-EDCA158FF424}" srcId="{52453841-7BBD-4883-A511-E34EB72F6997}" destId="{7D102BDD-0142-4A24-B673-1CBEBD63A84F}" srcOrd="1" destOrd="0" parTransId="{0E8AB2FC-941C-47C9-9354-78D8A86720CE}" sibTransId="{2F8BF307-E3D9-4F78-9BA0-A4469560AFB7}"/>
    <dgm:cxn modelId="{013D877C-2AC7-4718-8A73-6DB18B60B854}" type="presOf" srcId="{84558A41-F74A-470B-8F81-CB92C3E963C3}" destId="{B9F5BD81-DB8C-47C3-9DBB-54ED2CA79AA3}" srcOrd="0" destOrd="1" presId="urn:microsoft.com/office/officeart/2005/8/layout/hList1"/>
    <dgm:cxn modelId="{EB856192-35C7-4BEE-9694-A8DB9021E671}" type="presOf" srcId="{7D102BDD-0142-4A24-B673-1CBEBD63A84F}" destId="{12D3C729-BE4C-493A-9086-43FAF41BF276}" srcOrd="0" destOrd="1" presId="urn:microsoft.com/office/officeart/2005/8/layout/hList1"/>
    <dgm:cxn modelId="{9D841596-7E47-4BF6-ACF1-F3380DA00471}" type="presOf" srcId="{A8380F83-7ED7-4996-ABDD-C01CBF43D0B6}" destId="{12D3C729-BE4C-493A-9086-43FAF41BF276}" srcOrd="0" destOrd="5" presId="urn:microsoft.com/office/officeart/2005/8/layout/hList1"/>
    <dgm:cxn modelId="{B9905F96-1A94-4D78-9923-0E0BC9C04E3F}" srcId="{52453841-7BBD-4883-A511-E34EB72F6997}" destId="{879B99BE-6288-4D37-BB01-9164E8CD36FD}" srcOrd="4" destOrd="0" parTransId="{BC999016-A4F6-44FE-916A-5458815A258A}" sibTransId="{1D4ABB18-F230-45C6-9B67-746D242CD97F}"/>
    <dgm:cxn modelId="{13B43398-8362-4EFF-ACB6-DF374237274F}" type="presOf" srcId="{012157CD-BC1A-476B-BD0C-0CB37CFBEC4A}" destId="{12D3C729-BE4C-493A-9086-43FAF41BF276}" srcOrd="0" destOrd="2" presId="urn:microsoft.com/office/officeart/2005/8/layout/hList1"/>
    <dgm:cxn modelId="{3E6052B7-ED99-4E69-9448-CA8057329DDF}" srcId="{FD11FF4B-5E54-4DCD-806D-325104F45E94}" destId="{DC362BE6-6B2C-41BD-A32B-FCB6F6489DBA}" srcOrd="2" destOrd="0" parTransId="{08E2C43E-36B0-4E89-926B-915D68D98207}" sibTransId="{B39081D7-D85F-4D35-8B1B-4DC338D12FD2}"/>
    <dgm:cxn modelId="{FB9064B8-1099-4A64-BD7B-F9AD36435733}" srcId="{FD11FF4B-5E54-4DCD-806D-325104F45E94}" destId="{934AB7B2-CE68-49A9-825D-A13BDFFE30AF}" srcOrd="4" destOrd="0" parTransId="{28CAF7A8-F341-42F2-965E-15A108C1F0FC}" sibTransId="{EE6A3CA3-9DF5-4B53-B011-99C750C33297}"/>
    <dgm:cxn modelId="{82F3B4BB-CE91-4E82-8D52-59CEC98C33AF}" type="presOf" srcId="{52453841-7BBD-4883-A511-E34EB72F6997}" destId="{3EB2E6DF-4975-4537-A548-FB8C284AE79F}" srcOrd="0" destOrd="0" presId="urn:microsoft.com/office/officeart/2005/8/layout/hList1"/>
    <dgm:cxn modelId="{563F57C1-11BD-47D6-8344-E95BED773E21}" srcId="{52453841-7BBD-4883-A511-E34EB72F6997}" destId="{A5C1A3CB-CDC4-47C6-9B85-063D296866D5}" srcOrd="3" destOrd="0" parTransId="{9C30E5DB-1FF2-4320-91DA-42809E550A73}" sibTransId="{B772AE6A-F4F7-468C-A9BC-DDD0D4598783}"/>
    <dgm:cxn modelId="{F5FF1EC9-C17F-4A09-A305-575ED9056D63}" srcId="{FD11FF4B-5E54-4DCD-806D-325104F45E94}" destId="{D0A36AEA-D3B6-4063-AF14-3736E53713E5}" srcOrd="6" destOrd="0" parTransId="{165E42F0-808F-4D1C-9955-D029041B45C3}" sibTransId="{99DE0BAE-5C7B-4105-8628-353CD8AC2386}"/>
    <dgm:cxn modelId="{9F97D9CF-2C79-4CA0-BBB8-3507DDFAA3A3}" srcId="{52453841-7BBD-4883-A511-E34EB72F6997}" destId="{012157CD-BC1A-476B-BD0C-0CB37CFBEC4A}" srcOrd="2" destOrd="0" parTransId="{D2C3E8EF-EF51-48AF-AAD9-F4634F8FF0B5}" sibTransId="{F93A5C77-ED4F-4B70-802B-4A883E34FA90}"/>
    <dgm:cxn modelId="{38B410DB-A915-4EFD-B116-FCAFFCFF984F}" type="presOf" srcId="{93ED517F-E87D-4F29-9BE3-F7F35033757C}" destId="{12D3C729-BE4C-493A-9086-43FAF41BF276}" srcOrd="0" destOrd="9" presId="urn:microsoft.com/office/officeart/2005/8/layout/hList1"/>
    <dgm:cxn modelId="{2F9F20DC-48AD-4A57-B9DC-1CF5116C30E5}" type="presOf" srcId="{E7A41AD4-1834-44EA-9103-6D6EA0BFBE30}" destId="{12D3C729-BE4C-493A-9086-43FAF41BF276}" srcOrd="0" destOrd="8" presId="urn:microsoft.com/office/officeart/2005/8/layout/hList1"/>
    <dgm:cxn modelId="{AC2743E8-C895-40B5-84E5-AA73DC9A8E34}" srcId="{52453841-7BBD-4883-A511-E34EB72F6997}" destId="{93ED517F-E87D-4F29-9BE3-F7F35033757C}" srcOrd="9" destOrd="0" parTransId="{46669390-3886-4D0C-AE0B-F01B0A2B661B}" sibTransId="{3C168776-9778-455B-B7D0-72EBF801BAB1}"/>
    <dgm:cxn modelId="{FD1766E9-81F7-4DFD-A41E-E1C2FA7CF44A}" type="presOf" srcId="{CAB8F46C-6F72-4E12-9BC9-9D4239091D9D}" destId="{B9F5BD81-DB8C-47C3-9DBB-54ED2CA79AA3}" srcOrd="0" destOrd="5" presId="urn:microsoft.com/office/officeart/2005/8/layout/hList1"/>
    <dgm:cxn modelId="{891AB5F1-811F-46AB-8A51-77CB192FF12B}" type="presOf" srcId="{B506A52F-EA11-4C0C-B250-2550824A4DCC}" destId="{12D3C729-BE4C-493A-9086-43FAF41BF276}" srcOrd="0" destOrd="7" presId="urn:microsoft.com/office/officeart/2005/8/layout/hList1"/>
    <dgm:cxn modelId="{E38C6DF6-3464-49CD-9C54-B9C425C90C70}" type="presOf" srcId="{60081C5C-0709-41A3-B894-B28512B37ADE}" destId="{12D3C729-BE4C-493A-9086-43FAF41BF276}" srcOrd="0" destOrd="0" presId="urn:microsoft.com/office/officeart/2005/8/layout/hList1"/>
    <dgm:cxn modelId="{51DE45B1-B79C-449E-B385-1BBB4E2BFEF0}" type="presParOf" srcId="{FB2C7F46-3FE5-4C88-B6F8-A12E207E042D}" destId="{8BA86542-392D-410D-8E84-D8D81199081B}" srcOrd="0" destOrd="0" presId="urn:microsoft.com/office/officeart/2005/8/layout/hList1"/>
    <dgm:cxn modelId="{2D7EFC95-AA1B-426D-8FC8-0B4897E3AE30}" type="presParOf" srcId="{8BA86542-392D-410D-8E84-D8D81199081B}" destId="{6A71589F-2C0F-48C3-A8D6-005E0FD852C6}" srcOrd="0" destOrd="0" presId="urn:microsoft.com/office/officeart/2005/8/layout/hList1"/>
    <dgm:cxn modelId="{F82AFE5E-A1F3-497F-A317-ECD4AA94BC40}" type="presParOf" srcId="{8BA86542-392D-410D-8E84-D8D81199081B}" destId="{B9F5BD81-DB8C-47C3-9DBB-54ED2CA79AA3}" srcOrd="1" destOrd="0" presId="urn:microsoft.com/office/officeart/2005/8/layout/hList1"/>
    <dgm:cxn modelId="{440D35AF-3359-4A1B-9913-38B7CD4B1D7C}" type="presParOf" srcId="{FB2C7F46-3FE5-4C88-B6F8-A12E207E042D}" destId="{43931DC6-7958-48B8-8664-B20736935435}" srcOrd="1" destOrd="0" presId="urn:microsoft.com/office/officeart/2005/8/layout/hList1"/>
    <dgm:cxn modelId="{01DA9FD4-B139-44FC-B818-97B257AAD62C}" type="presParOf" srcId="{FB2C7F46-3FE5-4C88-B6F8-A12E207E042D}" destId="{4B98F1B7-DBBB-4E6B-A07A-E4EE793A35A0}" srcOrd="2" destOrd="0" presId="urn:microsoft.com/office/officeart/2005/8/layout/hList1"/>
    <dgm:cxn modelId="{BA73DE5A-6D6E-4359-9D92-EA5D15E48AC1}" type="presParOf" srcId="{4B98F1B7-DBBB-4E6B-A07A-E4EE793A35A0}" destId="{3EB2E6DF-4975-4537-A548-FB8C284AE79F}" srcOrd="0" destOrd="0" presId="urn:microsoft.com/office/officeart/2005/8/layout/hList1"/>
    <dgm:cxn modelId="{DCA9D39D-5BB4-42EC-9119-0742F90F7399}" type="presParOf" srcId="{4B98F1B7-DBBB-4E6B-A07A-E4EE793A35A0}" destId="{12D3C729-BE4C-493A-9086-43FAF41BF27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1589F-2C0F-48C3-A8D6-005E0FD852C6}">
      <dsp:nvSpPr>
        <dsp:cNvPr id="0" name=""/>
        <dsp:cNvSpPr/>
      </dsp:nvSpPr>
      <dsp:spPr>
        <a:xfrm>
          <a:off x="51" y="9371"/>
          <a:ext cx="4913783" cy="806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t>Examples</a:t>
          </a:r>
        </a:p>
      </dsp:txBody>
      <dsp:txXfrm>
        <a:off x="51" y="9371"/>
        <a:ext cx="4913783" cy="806400"/>
      </dsp:txXfrm>
    </dsp:sp>
    <dsp:sp modelId="{B9F5BD81-DB8C-47C3-9DBB-54ED2CA79AA3}">
      <dsp:nvSpPr>
        <dsp:cNvPr id="0" name=""/>
        <dsp:cNvSpPr/>
      </dsp:nvSpPr>
      <dsp:spPr>
        <a:xfrm>
          <a:off x="51" y="815771"/>
          <a:ext cx="4913783" cy="207521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“R-word,” Moron, Imbecile, Feeble-minded</a:t>
          </a:r>
        </a:p>
        <a:p>
          <a:pPr marL="285750" lvl="1" indent="-285750" algn="l" defTabSz="1244600">
            <a:lnSpc>
              <a:spcPct val="90000"/>
            </a:lnSpc>
            <a:spcBef>
              <a:spcPct val="0"/>
            </a:spcBef>
            <a:spcAft>
              <a:spcPct val="15000"/>
            </a:spcAft>
            <a:buChar char="•"/>
          </a:pPr>
          <a:r>
            <a:rPr lang="en-US" sz="2800" kern="1200" dirty="0"/>
            <a:t>Crippled</a:t>
          </a:r>
        </a:p>
        <a:p>
          <a:pPr marL="285750" lvl="1" indent="-285750" algn="l" defTabSz="1244600">
            <a:lnSpc>
              <a:spcPct val="90000"/>
            </a:lnSpc>
            <a:spcBef>
              <a:spcPct val="0"/>
            </a:spcBef>
            <a:spcAft>
              <a:spcPct val="15000"/>
            </a:spcAft>
            <a:buChar char="•"/>
          </a:pPr>
          <a:r>
            <a:rPr lang="en-US" sz="2800" kern="1200" dirty="0"/>
            <a:t>Insane, Crazy</a:t>
          </a:r>
        </a:p>
      </dsp:txBody>
      <dsp:txXfrm>
        <a:off x="51" y="815771"/>
        <a:ext cx="4913783" cy="2075219"/>
      </dsp:txXfrm>
    </dsp:sp>
    <dsp:sp modelId="{3EB2E6DF-4975-4537-A548-FB8C284AE79F}">
      <dsp:nvSpPr>
        <dsp:cNvPr id="0" name=""/>
        <dsp:cNvSpPr/>
      </dsp:nvSpPr>
      <dsp:spPr>
        <a:xfrm>
          <a:off x="5601764" y="9371"/>
          <a:ext cx="4913783" cy="806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t>Alternatives</a:t>
          </a:r>
        </a:p>
      </dsp:txBody>
      <dsp:txXfrm>
        <a:off x="5601764" y="9371"/>
        <a:ext cx="4913783" cy="806400"/>
      </dsp:txXfrm>
    </dsp:sp>
    <dsp:sp modelId="{12D3C729-BE4C-493A-9086-43FAF41BF276}">
      <dsp:nvSpPr>
        <dsp:cNvPr id="0" name=""/>
        <dsp:cNvSpPr/>
      </dsp:nvSpPr>
      <dsp:spPr>
        <a:xfrm>
          <a:off x="5601764" y="815771"/>
          <a:ext cx="4913783" cy="207521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Intellectual disability</a:t>
          </a:r>
          <a:br>
            <a:rPr lang="en-US" sz="2800" kern="1200" dirty="0"/>
          </a:br>
          <a:endParaRPr lang="en-US" sz="2800" kern="1200" dirty="0"/>
        </a:p>
        <a:p>
          <a:pPr marL="285750" lvl="1" indent="-285750" algn="l" defTabSz="1244600">
            <a:lnSpc>
              <a:spcPct val="90000"/>
            </a:lnSpc>
            <a:spcBef>
              <a:spcPct val="0"/>
            </a:spcBef>
            <a:spcAft>
              <a:spcPct val="15000"/>
            </a:spcAft>
            <a:buChar char="•"/>
          </a:pPr>
          <a:r>
            <a:rPr lang="en-US" sz="2800" kern="1200" dirty="0"/>
            <a:t>Physically disabled</a:t>
          </a:r>
        </a:p>
        <a:p>
          <a:pPr marL="285750" lvl="1" indent="-285750" algn="l" defTabSz="1244600">
            <a:lnSpc>
              <a:spcPct val="90000"/>
            </a:lnSpc>
            <a:spcBef>
              <a:spcPct val="0"/>
            </a:spcBef>
            <a:spcAft>
              <a:spcPct val="15000"/>
            </a:spcAft>
            <a:buChar char="•"/>
          </a:pPr>
          <a:r>
            <a:rPr lang="en-US" sz="2800" kern="1200" dirty="0"/>
            <a:t>Psychosocial disability</a:t>
          </a:r>
        </a:p>
      </dsp:txBody>
      <dsp:txXfrm>
        <a:off x="5601764" y="815771"/>
        <a:ext cx="4913783" cy="20752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1589F-2C0F-48C3-A8D6-005E0FD852C6}">
      <dsp:nvSpPr>
        <dsp:cNvPr id="0" name=""/>
        <dsp:cNvSpPr/>
      </dsp:nvSpPr>
      <dsp:spPr>
        <a:xfrm>
          <a:off x="51" y="24681"/>
          <a:ext cx="4913783" cy="662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Examples</a:t>
          </a:r>
        </a:p>
      </dsp:txBody>
      <dsp:txXfrm>
        <a:off x="51" y="24681"/>
        <a:ext cx="4913783" cy="662400"/>
      </dsp:txXfrm>
    </dsp:sp>
    <dsp:sp modelId="{B9F5BD81-DB8C-47C3-9DBB-54ED2CA79AA3}">
      <dsp:nvSpPr>
        <dsp:cNvPr id="0" name=""/>
        <dsp:cNvSpPr/>
      </dsp:nvSpPr>
      <dsp:spPr>
        <a:xfrm>
          <a:off x="51" y="687081"/>
          <a:ext cx="4913783" cy="246226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Mental age of ____</a:t>
          </a:r>
          <a:br>
            <a:rPr lang="en-US" sz="2300" kern="1200" dirty="0"/>
          </a:br>
          <a:endParaRPr lang="en-US" sz="2300" kern="1200" dirty="0"/>
        </a:p>
        <a:p>
          <a:pPr marL="228600" lvl="1" indent="-228600" algn="l" defTabSz="1022350">
            <a:lnSpc>
              <a:spcPct val="90000"/>
            </a:lnSpc>
            <a:spcBef>
              <a:spcPct val="0"/>
            </a:spcBef>
            <a:spcAft>
              <a:spcPct val="15000"/>
            </a:spcAft>
            <a:buChar char="•"/>
          </a:pPr>
          <a:r>
            <a:rPr lang="en-US" sz="2300" kern="1200" dirty="0"/>
            <a:t>Kiddo</a:t>
          </a:r>
        </a:p>
        <a:p>
          <a:pPr marL="228600" lvl="1" indent="-228600" algn="l" defTabSz="1022350">
            <a:lnSpc>
              <a:spcPct val="90000"/>
            </a:lnSpc>
            <a:spcBef>
              <a:spcPct val="0"/>
            </a:spcBef>
            <a:spcAft>
              <a:spcPct val="15000"/>
            </a:spcAft>
            <a:buChar char="•"/>
          </a:pPr>
          <a:r>
            <a:rPr lang="en-US" sz="2300" kern="1200" dirty="0"/>
            <a:t>Child (when referring to adult)</a:t>
          </a:r>
        </a:p>
        <a:p>
          <a:pPr marL="228600" lvl="1" indent="-228600" algn="l" defTabSz="1022350">
            <a:lnSpc>
              <a:spcPct val="90000"/>
            </a:lnSpc>
            <a:spcBef>
              <a:spcPct val="0"/>
            </a:spcBef>
            <a:spcAft>
              <a:spcPct val="15000"/>
            </a:spcAft>
            <a:buChar char="•"/>
          </a:pPr>
          <a:r>
            <a:rPr lang="en-US" sz="2300" kern="1200" dirty="0"/>
            <a:t>Caretaker</a:t>
          </a:r>
        </a:p>
        <a:p>
          <a:pPr marL="228600" lvl="1" indent="-228600" algn="l" defTabSz="1022350">
            <a:lnSpc>
              <a:spcPct val="90000"/>
            </a:lnSpc>
            <a:spcBef>
              <a:spcPct val="0"/>
            </a:spcBef>
            <a:spcAft>
              <a:spcPct val="15000"/>
            </a:spcAft>
            <a:buChar char="•"/>
          </a:pPr>
          <a:r>
            <a:rPr lang="en-US" sz="2300" kern="1200" dirty="0"/>
            <a:t>Dependent on supports</a:t>
          </a:r>
        </a:p>
      </dsp:txBody>
      <dsp:txXfrm>
        <a:off x="51" y="687081"/>
        <a:ext cx="4913783" cy="2462264"/>
      </dsp:txXfrm>
    </dsp:sp>
    <dsp:sp modelId="{3EB2E6DF-4975-4537-A548-FB8C284AE79F}">
      <dsp:nvSpPr>
        <dsp:cNvPr id="0" name=""/>
        <dsp:cNvSpPr/>
      </dsp:nvSpPr>
      <dsp:spPr>
        <a:xfrm>
          <a:off x="5601764" y="24681"/>
          <a:ext cx="4913783" cy="662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Alternatives</a:t>
          </a:r>
        </a:p>
      </dsp:txBody>
      <dsp:txXfrm>
        <a:off x="5601764" y="24681"/>
        <a:ext cx="4913783" cy="662400"/>
      </dsp:txXfrm>
    </dsp:sp>
    <dsp:sp modelId="{12D3C729-BE4C-493A-9086-43FAF41BF276}">
      <dsp:nvSpPr>
        <dsp:cNvPr id="0" name=""/>
        <dsp:cNvSpPr/>
      </dsp:nvSpPr>
      <dsp:spPr>
        <a:xfrm>
          <a:off x="5601764" y="687081"/>
          <a:ext cx="4913783" cy="246226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Intellectual disability (with specific description of abilities and needs)</a:t>
          </a:r>
        </a:p>
        <a:p>
          <a:pPr marL="228600" lvl="1" indent="-228600" algn="l" defTabSz="1022350">
            <a:lnSpc>
              <a:spcPct val="90000"/>
            </a:lnSpc>
            <a:spcBef>
              <a:spcPct val="0"/>
            </a:spcBef>
            <a:spcAft>
              <a:spcPct val="15000"/>
            </a:spcAft>
            <a:buChar char="•"/>
          </a:pPr>
          <a:r>
            <a:rPr lang="en-US" sz="2300" kern="1200" dirty="0"/>
            <a:t>Person</a:t>
          </a:r>
        </a:p>
        <a:p>
          <a:pPr marL="228600" lvl="1" indent="-228600" algn="l" defTabSz="1022350">
            <a:lnSpc>
              <a:spcPct val="90000"/>
            </a:lnSpc>
            <a:spcBef>
              <a:spcPct val="0"/>
            </a:spcBef>
            <a:spcAft>
              <a:spcPct val="15000"/>
            </a:spcAft>
            <a:buChar char="•"/>
          </a:pPr>
          <a:r>
            <a:rPr lang="en-US" sz="2300" kern="1200" dirty="0"/>
            <a:t>Adult</a:t>
          </a:r>
        </a:p>
        <a:p>
          <a:pPr marL="228600" lvl="1" indent="-228600" algn="l" defTabSz="1022350">
            <a:lnSpc>
              <a:spcPct val="90000"/>
            </a:lnSpc>
            <a:spcBef>
              <a:spcPct val="0"/>
            </a:spcBef>
            <a:spcAft>
              <a:spcPct val="15000"/>
            </a:spcAft>
            <a:buChar char="•"/>
          </a:pPr>
          <a:r>
            <a:rPr lang="en-US" sz="2300" kern="1200" dirty="0"/>
            <a:t>Caregiver</a:t>
          </a:r>
        </a:p>
        <a:p>
          <a:pPr marL="228600" lvl="1" indent="-228600" algn="l" defTabSz="1022350">
            <a:lnSpc>
              <a:spcPct val="90000"/>
            </a:lnSpc>
            <a:spcBef>
              <a:spcPct val="0"/>
            </a:spcBef>
            <a:spcAft>
              <a:spcPct val="15000"/>
            </a:spcAft>
            <a:buChar char="•"/>
          </a:pPr>
          <a:r>
            <a:rPr lang="en-US" sz="2300" kern="1200" dirty="0"/>
            <a:t>Needs/uses supports</a:t>
          </a:r>
        </a:p>
      </dsp:txBody>
      <dsp:txXfrm>
        <a:off x="5601764" y="687081"/>
        <a:ext cx="4913783" cy="24622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1589F-2C0F-48C3-A8D6-005E0FD852C6}">
      <dsp:nvSpPr>
        <dsp:cNvPr id="0" name=""/>
        <dsp:cNvSpPr/>
      </dsp:nvSpPr>
      <dsp:spPr>
        <a:xfrm>
          <a:off x="51" y="217668"/>
          <a:ext cx="4913783" cy="518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Examples</a:t>
          </a:r>
        </a:p>
      </dsp:txBody>
      <dsp:txXfrm>
        <a:off x="51" y="217668"/>
        <a:ext cx="4913783" cy="518400"/>
      </dsp:txXfrm>
    </dsp:sp>
    <dsp:sp modelId="{B9F5BD81-DB8C-47C3-9DBB-54ED2CA79AA3}">
      <dsp:nvSpPr>
        <dsp:cNvPr id="0" name=""/>
        <dsp:cNvSpPr/>
      </dsp:nvSpPr>
      <dsp:spPr>
        <a:xfrm>
          <a:off x="51" y="736068"/>
          <a:ext cx="4913783" cy="24705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Wheelchair bound</a:t>
          </a:r>
        </a:p>
        <a:p>
          <a:pPr marL="171450" lvl="1" indent="-171450" algn="l" defTabSz="800100">
            <a:lnSpc>
              <a:spcPct val="90000"/>
            </a:lnSpc>
            <a:spcBef>
              <a:spcPct val="0"/>
            </a:spcBef>
            <a:spcAft>
              <a:spcPct val="15000"/>
            </a:spcAft>
            <a:buChar char="•"/>
          </a:pPr>
          <a:r>
            <a:rPr lang="en-US" sz="1800" kern="1200" dirty="0"/>
            <a:t>Severely impaired</a:t>
          </a:r>
        </a:p>
        <a:p>
          <a:pPr marL="171450" lvl="1" indent="-171450" algn="l" defTabSz="800100">
            <a:lnSpc>
              <a:spcPct val="90000"/>
            </a:lnSpc>
            <a:spcBef>
              <a:spcPct val="0"/>
            </a:spcBef>
            <a:spcAft>
              <a:spcPct val="15000"/>
            </a:spcAft>
            <a:buChar char="•"/>
          </a:pPr>
          <a:r>
            <a:rPr lang="en-US" sz="1800" kern="1200" dirty="0"/>
            <a:t>Suffers from</a:t>
          </a:r>
        </a:p>
        <a:p>
          <a:pPr marL="171450" lvl="1" indent="-171450" algn="l" defTabSz="800100">
            <a:lnSpc>
              <a:spcPct val="90000"/>
            </a:lnSpc>
            <a:spcBef>
              <a:spcPct val="0"/>
            </a:spcBef>
            <a:spcAft>
              <a:spcPct val="15000"/>
            </a:spcAft>
            <a:buChar char="•"/>
          </a:pPr>
          <a:r>
            <a:rPr lang="en-US" sz="1800" kern="1200" dirty="0"/>
            <a:t>Incapacitated</a:t>
          </a:r>
          <a:br>
            <a:rPr lang="en-US" sz="1800" kern="1200" dirty="0"/>
          </a:br>
          <a:endParaRPr lang="en-US" sz="1800" kern="1200" dirty="0"/>
        </a:p>
        <a:p>
          <a:pPr marL="171450" lvl="1" indent="-171450" algn="l" defTabSz="800100">
            <a:lnSpc>
              <a:spcPct val="90000"/>
            </a:lnSpc>
            <a:spcBef>
              <a:spcPct val="0"/>
            </a:spcBef>
            <a:spcAft>
              <a:spcPct val="15000"/>
            </a:spcAft>
            <a:buChar char="•"/>
          </a:pPr>
          <a:r>
            <a:rPr lang="en-US" sz="1800" kern="1200" dirty="0"/>
            <a:t>Nonverbal</a:t>
          </a:r>
          <a:br>
            <a:rPr lang="en-US" sz="1800" kern="1200" dirty="0"/>
          </a:br>
          <a:endParaRPr lang="en-US" sz="1800" kern="1200" dirty="0"/>
        </a:p>
        <a:p>
          <a:pPr marL="171450" lvl="1" indent="-171450" algn="l" defTabSz="800100">
            <a:lnSpc>
              <a:spcPct val="90000"/>
            </a:lnSpc>
            <a:spcBef>
              <a:spcPct val="0"/>
            </a:spcBef>
            <a:spcAft>
              <a:spcPct val="15000"/>
            </a:spcAft>
            <a:buChar char="•"/>
          </a:pPr>
          <a:r>
            <a:rPr lang="en-US" sz="1800" kern="1200" dirty="0"/>
            <a:t>Profound autism</a:t>
          </a:r>
        </a:p>
      </dsp:txBody>
      <dsp:txXfrm>
        <a:off x="51" y="736068"/>
        <a:ext cx="4913783" cy="2470500"/>
      </dsp:txXfrm>
    </dsp:sp>
    <dsp:sp modelId="{3EB2E6DF-4975-4537-A548-FB8C284AE79F}">
      <dsp:nvSpPr>
        <dsp:cNvPr id="0" name=""/>
        <dsp:cNvSpPr/>
      </dsp:nvSpPr>
      <dsp:spPr>
        <a:xfrm>
          <a:off x="5601764" y="217668"/>
          <a:ext cx="4913783" cy="518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Alternatives</a:t>
          </a:r>
        </a:p>
      </dsp:txBody>
      <dsp:txXfrm>
        <a:off x="5601764" y="217668"/>
        <a:ext cx="4913783" cy="518400"/>
      </dsp:txXfrm>
    </dsp:sp>
    <dsp:sp modelId="{12D3C729-BE4C-493A-9086-43FAF41BF276}">
      <dsp:nvSpPr>
        <dsp:cNvPr id="0" name=""/>
        <dsp:cNvSpPr/>
      </dsp:nvSpPr>
      <dsp:spPr>
        <a:xfrm>
          <a:off x="5601764" y="736068"/>
          <a:ext cx="4913783" cy="24705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Wheelchair user</a:t>
          </a:r>
        </a:p>
        <a:p>
          <a:pPr marL="171450" lvl="1" indent="-171450" algn="l" defTabSz="800100">
            <a:lnSpc>
              <a:spcPct val="90000"/>
            </a:lnSpc>
            <a:spcBef>
              <a:spcPct val="0"/>
            </a:spcBef>
            <a:spcAft>
              <a:spcPct val="15000"/>
            </a:spcAft>
            <a:buChar char="•"/>
          </a:pPr>
          <a:r>
            <a:rPr lang="en-US" sz="1800" kern="1200" dirty="0"/>
            <a:t>Significant support needs</a:t>
          </a:r>
        </a:p>
        <a:p>
          <a:pPr marL="171450" lvl="1" indent="-171450" algn="l" defTabSz="800100">
            <a:lnSpc>
              <a:spcPct val="90000"/>
            </a:lnSpc>
            <a:spcBef>
              <a:spcPct val="0"/>
            </a:spcBef>
            <a:spcAft>
              <a:spcPct val="15000"/>
            </a:spcAft>
            <a:buChar char="•"/>
          </a:pPr>
          <a:r>
            <a:rPr lang="en-US" sz="1800" kern="1200" dirty="0"/>
            <a:t>Has/is diagnosed with</a:t>
          </a:r>
        </a:p>
        <a:p>
          <a:pPr marL="171450" lvl="1" indent="-171450" algn="l" defTabSz="800100">
            <a:lnSpc>
              <a:spcPct val="90000"/>
            </a:lnSpc>
            <a:spcBef>
              <a:spcPct val="0"/>
            </a:spcBef>
            <a:spcAft>
              <a:spcPct val="15000"/>
            </a:spcAft>
            <a:buChar char="•"/>
          </a:pPr>
          <a:r>
            <a:rPr lang="en-US" sz="1800" kern="1200" dirty="0"/>
            <a:t>Needs support for [insert activities], or does not have legal capacity to</a:t>
          </a:r>
        </a:p>
        <a:p>
          <a:pPr marL="171450" lvl="1" indent="-171450" algn="l" defTabSz="800100">
            <a:lnSpc>
              <a:spcPct val="90000"/>
            </a:lnSpc>
            <a:spcBef>
              <a:spcPct val="0"/>
            </a:spcBef>
            <a:spcAft>
              <a:spcPct val="15000"/>
            </a:spcAft>
            <a:buChar char="•"/>
          </a:pPr>
          <a:r>
            <a:rPr lang="en-US" sz="1800" kern="1200" dirty="0"/>
            <a:t>Nonspeaking/requiring communication supports</a:t>
          </a:r>
        </a:p>
        <a:p>
          <a:pPr marL="171450" lvl="1" indent="-171450" algn="l" defTabSz="800100">
            <a:lnSpc>
              <a:spcPct val="90000"/>
            </a:lnSpc>
            <a:spcBef>
              <a:spcPct val="0"/>
            </a:spcBef>
            <a:spcAft>
              <a:spcPct val="15000"/>
            </a:spcAft>
            <a:buChar char="•"/>
          </a:pPr>
          <a:r>
            <a:rPr lang="en-US" sz="1800" kern="1200" dirty="0"/>
            <a:t>Autism with intellectual disability/non-speaking autism/the following support needs</a:t>
          </a:r>
        </a:p>
      </dsp:txBody>
      <dsp:txXfrm>
        <a:off x="5601764" y="736068"/>
        <a:ext cx="4913783" cy="24705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1589F-2C0F-48C3-A8D6-005E0FD852C6}">
      <dsp:nvSpPr>
        <dsp:cNvPr id="0" name=""/>
        <dsp:cNvSpPr/>
      </dsp:nvSpPr>
      <dsp:spPr>
        <a:xfrm>
          <a:off x="51" y="35008"/>
          <a:ext cx="4913783" cy="748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kern="1200" dirty="0"/>
            <a:t>Examples</a:t>
          </a:r>
        </a:p>
      </dsp:txBody>
      <dsp:txXfrm>
        <a:off x="51" y="35008"/>
        <a:ext cx="4913783" cy="748800"/>
      </dsp:txXfrm>
    </dsp:sp>
    <dsp:sp modelId="{B9F5BD81-DB8C-47C3-9DBB-54ED2CA79AA3}">
      <dsp:nvSpPr>
        <dsp:cNvPr id="0" name=""/>
        <dsp:cNvSpPr/>
      </dsp:nvSpPr>
      <dsp:spPr>
        <a:xfrm>
          <a:off x="51" y="783808"/>
          <a:ext cx="4913783" cy="23552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Differently abled</a:t>
          </a:r>
        </a:p>
        <a:p>
          <a:pPr marL="228600" lvl="1" indent="-228600" algn="l" defTabSz="1155700">
            <a:lnSpc>
              <a:spcPct val="90000"/>
            </a:lnSpc>
            <a:spcBef>
              <a:spcPct val="0"/>
            </a:spcBef>
            <a:spcAft>
              <a:spcPct val="15000"/>
            </a:spcAft>
            <a:buChar char="•"/>
          </a:pPr>
          <a:r>
            <a:rPr lang="en-US" sz="2600" kern="1200" dirty="0"/>
            <a:t>Special needs (note: may be still preferred by some parents)</a:t>
          </a:r>
        </a:p>
        <a:p>
          <a:pPr marL="228600" lvl="1" indent="-228600" algn="l" defTabSz="1155700">
            <a:lnSpc>
              <a:spcPct val="90000"/>
            </a:lnSpc>
            <a:spcBef>
              <a:spcPct val="0"/>
            </a:spcBef>
            <a:spcAft>
              <a:spcPct val="15000"/>
            </a:spcAft>
            <a:buChar char="•"/>
          </a:pPr>
          <a:r>
            <a:rPr lang="en-US" sz="2600" kern="1200" dirty="0"/>
            <a:t>Handicapped</a:t>
          </a:r>
        </a:p>
        <a:p>
          <a:pPr marL="228600" lvl="1" indent="-228600" algn="l" defTabSz="1155700">
            <a:lnSpc>
              <a:spcPct val="90000"/>
            </a:lnSpc>
            <a:spcBef>
              <a:spcPct val="0"/>
            </a:spcBef>
            <a:spcAft>
              <a:spcPct val="15000"/>
            </a:spcAft>
            <a:buChar char="•"/>
          </a:pPr>
          <a:r>
            <a:rPr lang="en-US" sz="2600" kern="1200" dirty="0"/>
            <a:t>“The disabled”</a:t>
          </a:r>
        </a:p>
      </dsp:txBody>
      <dsp:txXfrm>
        <a:off x="51" y="783808"/>
        <a:ext cx="4913783" cy="2355210"/>
      </dsp:txXfrm>
    </dsp:sp>
    <dsp:sp modelId="{3EB2E6DF-4975-4537-A548-FB8C284AE79F}">
      <dsp:nvSpPr>
        <dsp:cNvPr id="0" name=""/>
        <dsp:cNvSpPr/>
      </dsp:nvSpPr>
      <dsp:spPr>
        <a:xfrm>
          <a:off x="5601764" y="35008"/>
          <a:ext cx="4913783" cy="748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kern="1200" dirty="0"/>
            <a:t>Alternatives</a:t>
          </a:r>
        </a:p>
      </dsp:txBody>
      <dsp:txXfrm>
        <a:off x="5601764" y="35008"/>
        <a:ext cx="4913783" cy="748800"/>
      </dsp:txXfrm>
    </dsp:sp>
    <dsp:sp modelId="{12D3C729-BE4C-493A-9086-43FAF41BF276}">
      <dsp:nvSpPr>
        <dsp:cNvPr id="0" name=""/>
        <dsp:cNvSpPr/>
      </dsp:nvSpPr>
      <dsp:spPr>
        <a:xfrm>
          <a:off x="5601764" y="783808"/>
          <a:ext cx="4913783" cy="23552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Disability/disabled</a:t>
          </a:r>
        </a:p>
        <a:p>
          <a:pPr marL="228600" lvl="1" indent="-228600" algn="l" defTabSz="1155700">
            <a:lnSpc>
              <a:spcPct val="90000"/>
            </a:lnSpc>
            <a:spcBef>
              <a:spcPct val="0"/>
            </a:spcBef>
            <a:spcAft>
              <a:spcPct val="15000"/>
            </a:spcAft>
            <a:buChar char="•"/>
          </a:pPr>
          <a:r>
            <a:rPr lang="en-US" sz="2600" kern="1200" dirty="0"/>
            <a:t>Disability/disabled, or “needs </a:t>
          </a:r>
          <a:r>
            <a:rPr lang="en-US" sz="2600" kern="1200" dirty="0" err="1"/>
            <a:t>xyz</a:t>
          </a:r>
          <a:r>
            <a:rPr lang="en-US" sz="2600" kern="1200" dirty="0"/>
            <a:t> kinds of supports”</a:t>
          </a:r>
          <a:br>
            <a:rPr lang="en-US" sz="2600" kern="1200" dirty="0"/>
          </a:br>
          <a:r>
            <a:rPr lang="en-US" sz="2600" kern="1200" dirty="0"/>
            <a:t>Disability/disabled</a:t>
          </a:r>
        </a:p>
        <a:p>
          <a:pPr marL="228600" lvl="1" indent="-228600" algn="l" defTabSz="1155700">
            <a:lnSpc>
              <a:spcPct val="90000"/>
            </a:lnSpc>
            <a:spcBef>
              <a:spcPct val="0"/>
            </a:spcBef>
            <a:spcAft>
              <a:spcPct val="15000"/>
            </a:spcAft>
            <a:buChar char="•"/>
          </a:pPr>
          <a:r>
            <a:rPr lang="en-US" sz="2600" kern="1200" dirty="0"/>
            <a:t>People with disabilities</a:t>
          </a:r>
        </a:p>
      </dsp:txBody>
      <dsp:txXfrm>
        <a:off x="5601764" y="783808"/>
        <a:ext cx="4913783" cy="23552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1589F-2C0F-48C3-A8D6-005E0FD852C6}">
      <dsp:nvSpPr>
        <dsp:cNvPr id="0" name=""/>
        <dsp:cNvSpPr/>
      </dsp:nvSpPr>
      <dsp:spPr>
        <a:xfrm>
          <a:off x="51" y="42765"/>
          <a:ext cx="4913783" cy="403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“I have…”</a:t>
          </a:r>
        </a:p>
      </dsp:txBody>
      <dsp:txXfrm>
        <a:off x="51" y="42765"/>
        <a:ext cx="4913783" cy="403200"/>
      </dsp:txXfrm>
    </dsp:sp>
    <dsp:sp modelId="{B9F5BD81-DB8C-47C3-9DBB-54ED2CA79AA3}">
      <dsp:nvSpPr>
        <dsp:cNvPr id="0" name=""/>
        <dsp:cNvSpPr/>
      </dsp:nvSpPr>
      <dsp:spPr>
        <a:xfrm>
          <a:off x="51" y="445965"/>
          <a:ext cx="4913783" cy="268529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Intellectual Disability/Developmental Disability</a:t>
          </a:r>
        </a:p>
        <a:p>
          <a:pPr marL="114300" lvl="1" indent="-114300" algn="l" defTabSz="622300">
            <a:lnSpc>
              <a:spcPct val="90000"/>
            </a:lnSpc>
            <a:spcBef>
              <a:spcPct val="0"/>
            </a:spcBef>
            <a:spcAft>
              <a:spcPct val="15000"/>
            </a:spcAft>
            <a:buChar char="•"/>
          </a:pPr>
          <a:r>
            <a:rPr lang="en-US" sz="1400" kern="1200" dirty="0"/>
            <a:t>Down Syndrome</a:t>
          </a:r>
        </a:p>
        <a:p>
          <a:pPr marL="114300" lvl="1" indent="-114300" algn="l" defTabSz="622300">
            <a:lnSpc>
              <a:spcPct val="90000"/>
            </a:lnSpc>
            <a:spcBef>
              <a:spcPct val="0"/>
            </a:spcBef>
            <a:spcAft>
              <a:spcPct val="15000"/>
            </a:spcAft>
            <a:buChar char="•"/>
          </a:pPr>
          <a:r>
            <a:rPr lang="en-US" sz="1400" kern="1200" dirty="0"/>
            <a:t>Epilepsy</a:t>
          </a:r>
        </a:p>
        <a:p>
          <a:pPr marL="114300" lvl="1" indent="-114300" algn="l" defTabSz="622300">
            <a:lnSpc>
              <a:spcPct val="90000"/>
            </a:lnSpc>
            <a:spcBef>
              <a:spcPct val="0"/>
            </a:spcBef>
            <a:spcAft>
              <a:spcPct val="15000"/>
            </a:spcAft>
            <a:buChar char="•"/>
          </a:pPr>
          <a:r>
            <a:rPr lang="en-US" sz="1400" kern="1200" dirty="0"/>
            <a:t>Cystic Fibrosis</a:t>
          </a:r>
        </a:p>
        <a:p>
          <a:pPr marL="114300" lvl="1" indent="-114300" algn="l" defTabSz="622300">
            <a:lnSpc>
              <a:spcPct val="90000"/>
            </a:lnSpc>
            <a:spcBef>
              <a:spcPct val="0"/>
            </a:spcBef>
            <a:spcAft>
              <a:spcPct val="15000"/>
            </a:spcAft>
            <a:buChar char="•"/>
          </a:pPr>
          <a:r>
            <a:rPr lang="en-US" sz="1400" kern="1200" dirty="0"/>
            <a:t>Cerebral Palsy</a:t>
          </a:r>
        </a:p>
        <a:p>
          <a:pPr marL="114300" lvl="1" indent="-114300" algn="l" defTabSz="622300">
            <a:lnSpc>
              <a:spcPct val="90000"/>
            </a:lnSpc>
            <a:spcBef>
              <a:spcPct val="0"/>
            </a:spcBef>
            <a:spcAft>
              <a:spcPct val="15000"/>
            </a:spcAft>
            <a:buChar char="•"/>
          </a:pPr>
          <a:r>
            <a:rPr lang="en-US" sz="1400" kern="1200" dirty="0"/>
            <a:t>Depression/Bipolar/Schizophrenia/Anxiety Disorder</a:t>
          </a:r>
        </a:p>
        <a:p>
          <a:pPr marL="114300" lvl="1" indent="-114300" algn="l" defTabSz="622300">
            <a:lnSpc>
              <a:spcPct val="90000"/>
            </a:lnSpc>
            <a:spcBef>
              <a:spcPct val="0"/>
            </a:spcBef>
            <a:spcAft>
              <a:spcPct val="15000"/>
            </a:spcAft>
            <a:buChar char="•"/>
          </a:pPr>
          <a:r>
            <a:rPr lang="en-US" sz="1400" kern="1200" dirty="0"/>
            <a:t>Access needs</a:t>
          </a:r>
        </a:p>
        <a:p>
          <a:pPr marL="114300" lvl="1" indent="-114300" algn="l" defTabSz="622300">
            <a:lnSpc>
              <a:spcPct val="90000"/>
            </a:lnSpc>
            <a:spcBef>
              <a:spcPct val="0"/>
            </a:spcBef>
            <a:spcAft>
              <a:spcPct val="15000"/>
            </a:spcAft>
            <a:buChar char="•"/>
          </a:pPr>
          <a:r>
            <a:rPr lang="en-US" sz="1400" kern="1200" dirty="0"/>
            <a:t>Psychosis (or “experiencing psychosis”)</a:t>
          </a:r>
        </a:p>
      </dsp:txBody>
      <dsp:txXfrm>
        <a:off x="51" y="445965"/>
        <a:ext cx="4913783" cy="2685296"/>
      </dsp:txXfrm>
    </dsp:sp>
    <dsp:sp modelId="{3EB2E6DF-4975-4537-A548-FB8C284AE79F}">
      <dsp:nvSpPr>
        <dsp:cNvPr id="0" name=""/>
        <dsp:cNvSpPr/>
      </dsp:nvSpPr>
      <dsp:spPr>
        <a:xfrm>
          <a:off x="5601764" y="42765"/>
          <a:ext cx="4913783" cy="403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“I am…”</a:t>
          </a:r>
        </a:p>
      </dsp:txBody>
      <dsp:txXfrm>
        <a:off x="5601764" y="42765"/>
        <a:ext cx="4913783" cy="403200"/>
      </dsp:txXfrm>
    </dsp:sp>
    <dsp:sp modelId="{12D3C729-BE4C-493A-9086-43FAF41BF276}">
      <dsp:nvSpPr>
        <dsp:cNvPr id="0" name=""/>
        <dsp:cNvSpPr/>
      </dsp:nvSpPr>
      <dsp:spPr>
        <a:xfrm>
          <a:off x="5601816" y="488730"/>
          <a:ext cx="4913783" cy="268529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Autistic</a:t>
          </a:r>
        </a:p>
        <a:p>
          <a:pPr marL="114300" lvl="1" indent="-114300" algn="l" defTabSz="622300">
            <a:lnSpc>
              <a:spcPct val="90000"/>
            </a:lnSpc>
            <a:spcBef>
              <a:spcPct val="0"/>
            </a:spcBef>
            <a:spcAft>
              <a:spcPct val="15000"/>
            </a:spcAft>
            <a:buChar char="•"/>
          </a:pPr>
          <a:r>
            <a:rPr lang="en-US" sz="1400" kern="1200" dirty="0"/>
            <a:t>Blind</a:t>
          </a:r>
        </a:p>
        <a:p>
          <a:pPr marL="114300" lvl="1" indent="-114300" algn="l" defTabSz="622300">
            <a:lnSpc>
              <a:spcPct val="90000"/>
            </a:lnSpc>
            <a:spcBef>
              <a:spcPct val="0"/>
            </a:spcBef>
            <a:spcAft>
              <a:spcPct val="15000"/>
            </a:spcAft>
            <a:buChar char="•"/>
          </a:pPr>
          <a:r>
            <a:rPr lang="en-US" sz="1400" kern="1200" dirty="0"/>
            <a:t>D/deaf</a:t>
          </a:r>
        </a:p>
        <a:p>
          <a:pPr marL="114300" lvl="1" indent="-114300" algn="l" defTabSz="622300">
            <a:lnSpc>
              <a:spcPct val="90000"/>
            </a:lnSpc>
            <a:spcBef>
              <a:spcPct val="0"/>
            </a:spcBef>
            <a:spcAft>
              <a:spcPct val="15000"/>
            </a:spcAft>
            <a:buChar char="•"/>
          </a:pPr>
          <a:r>
            <a:rPr lang="en-US" sz="1400" kern="1200" dirty="0"/>
            <a:t>Hard of Hearing</a:t>
          </a:r>
        </a:p>
        <a:p>
          <a:pPr marL="114300" lvl="1" indent="-114300" algn="l" defTabSz="622300">
            <a:lnSpc>
              <a:spcPct val="90000"/>
            </a:lnSpc>
            <a:spcBef>
              <a:spcPct val="0"/>
            </a:spcBef>
            <a:spcAft>
              <a:spcPct val="15000"/>
            </a:spcAft>
            <a:buChar char="•"/>
          </a:pPr>
          <a:r>
            <a:rPr lang="en-US" sz="1400" kern="1200" dirty="0"/>
            <a:t>Non-speaking</a:t>
          </a:r>
        </a:p>
        <a:p>
          <a:pPr marL="114300" lvl="1" indent="-114300" algn="l" defTabSz="622300">
            <a:lnSpc>
              <a:spcPct val="90000"/>
            </a:lnSpc>
            <a:spcBef>
              <a:spcPct val="0"/>
            </a:spcBef>
            <a:spcAft>
              <a:spcPct val="15000"/>
            </a:spcAft>
            <a:buChar char="•"/>
          </a:pPr>
          <a:r>
            <a:rPr lang="en-US" sz="1400" kern="1200" dirty="0"/>
            <a:t>A Little Person</a:t>
          </a:r>
        </a:p>
        <a:p>
          <a:pPr marL="114300" lvl="1" indent="-114300" algn="l" defTabSz="622300">
            <a:lnSpc>
              <a:spcPct val="90000"/>
            </a:lnSpc>
            <a:spcBef>
              <a:spcPct val="0"/>
            </a:spcBef>
            <a:spcAft>
              <a:spcPct val="15000"/>
            </a:spcAft>
            <a:buChar char="•"/>
          </a:pPr>
          <a:r>
            <a:rPr lang="en-US" sz="1400" kern="1200" dirty="0"/>
            <a:t>Dyslexic</a:t>
          </a:r>
        </a:p>
        <a:p>
          <a:pPr marL="114300" lvl="1" indent="-114300" algn="l" defTabSz="622300">
            <a:lnSpc>
              <a:spcPct val="90000"/>
            </a:lnSpc>
            <a:spcBef>
              <a:spcPct val="0"/>
            </a:spcBef>
            <a:spcAft>
              <a:spcPct val="15000"/>
            </a:spcAft>
            <a:buChar char="•"/>
          </a:pPr>
          <a:r>
            <a:rPr lang="en-US" sz="1400" kern="1200" dirty="0"/>
            <a:t>A trauma survivor</a:t>
          </a:r>
        </a:p>
        <a:p>
          <a:pPr marL="114300" lvl="1" indent="-114300" algn="l" defTabSz="622300">
            <a:lnSpc>
              <a:spcPct val="90000"/>
            </a:lnSpc>
            <a:spcBef>
              <a:spcPct val="0"/>
            </a:spcBef>
            <a:spcAft>
              <a:spcPct val="15000"/>
            </a:spcAft>
            <a:buChar char="•"/>
          </a:pPr>
          <a:r>
            <a:rPr lang="en-US" sz="1400" kern="1200" dirty="0"/>
            <a:t>A wheelchair user</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5601816" y="488730"/>
        <a:ext cx="4913783" cy="2685296"/>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10FD90-5A11-4105-B282-11CD40241A1B}" type="datetimeFigureOut">
              <a:rPr lang="en-US" smtClean="0"/>
              <a:t>7/27/2023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89FB57-74DE-4907-B4F5-793C00FC4EE4}" type="slidenum">
              <a:rPr lang="en-US" smtClean="0"/>
              <a:t>‹#›</a:t>
            </a:fld>
            <a:endParaRPr lang="en-US"/>
          </a:p>
        </p:txBody>
      </p:sp>
    </p:spTree>
    <p:extLst>
      <p:ext uri="{BB962C8B-B14F-4D97-AF65-F5344CB8AC3E}">
        <p14:creationId xmlns:p14="http://schemas.microsoft.com/office/powerpoint/2010/main" val="1063815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jennyhatchjusticeproject.org/"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1" dirty="0"/>
              <a:t>Morgan</a:t>
            </a:r>
          </a:p>
          <a:p>
            <a:endParaRPr lang="en-US" sz="1900" b="1" dirty="0">
              <a:latin typeface="Arial" panose="020B0604020202020204" pitchFamily="34" charset="0"/>
              <a:cs typeface="Arial" panose="020B0604020202020204" pitchFamily="34" charset="0"/>
            </a:endParaRPr>
          </a:p>
          <a:p>
            <a:r>
              <a:rPr lang="en-US" sz="1200" kern="1200" dirty="0">
                <a:solidFill>
                  <a:schemeClr val="tx1"/>
                </a:solidFill>
                <a:effectLst/>
                <a:latin typeface="+mn-lt"/>
                <a:ea typeface="+mn-ea"/>
                <a:cs typeface="+mn-cs"/>
              </a:rPr>
              <a:t>Now that the housekeeping is taken care of – I would like to introduce myself. My name is Morgan Whitlatch, and I am the Legal Director of Quality Trust for Individuals with Disabilities. I am also the Lead Project Director of the National Resource Center for Supported Decision-Making.  In addition to me, you will also hear from my co-panelist, Holly Ceasar, the Quality Trust’s Jenny Hatch Justice Project staff attorney, and Rhonda White, the Quality Trust’s Family and Community Engagement Liaison and Program Coordinator for the Family Ties of DC.</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As you may know,  Quality Trust for Individuals with Disabilities is an independent non-profit advocacy and monitoring organization that has been advancing the rights for DC residents with developmental disabilities since 2001.   Our work through our monitoring, lay advocacy, and legal services is deeply rooted in promoting rights protection and advancing decision-making supports that maximize people’s self-determination.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2013, we created the Jenny Hatch Justice Project, following a court victory on behalf of its namesake, a woman with Down syndrome, who we represented in getting her guardianship terminated in favor of Supported Decision-Making, which is a less-restrictive option. The purpose of the Jenny Hatch Justice Project is to advance people with disabilities’ “Right to Make Choices” – which is the principal prerogative all people have to make their own decisions and direct their own lives to the maximum of their capabilities.  You can learn more by visiting </a:t>
            </a:r>
            <a:r>
              <a:rPr lang="en-US" sz="1200" u="sng" kern="1200" dirty="0">
                <a:solidFill>
                  <a:schemeClr val="tx1"/>
                </a:solidFill>
                <a:effectLst/>
                <a:latin typeface="+mn-lt"/>
                <a:ea typeface="+mn-ea"/>
                <a:cs typeface="+mn-cs"/>
                <a:hlinkClick r:id="rId3"/>
              </a:rPr>
              <a:t>www.JennyHatchJusticeProject.org</a:t>
            </a:r>
            <a:r>
              <a:rPr lang="en-US" sz="1200" kern="1200" dirty="0">
                <a:solidFill>
                  <a:schemeClr val="tx1"/>
                </a:solidFill>
                <a:effectLst/>
                <a:latin typeface="+mn-lt"/>
                <a:ea typeface="+mn-ea"/>
                <a:cs typeface="+mn-cs"/>
              </a:rPr>
              <a:t>.  Our Jenny Hatch Justice Project providers free legal assistance to qualifying DC residents who are in or at risk of overbroad or undue adult guardianship or who want help implementing less-restrictive options, like the ones we will be discussing today.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After the webinar, you will be emailed the 4 handouts from this training, including (1) a pdf of our PowerPoint presentation; (2) a handout packet, that includes resources with links to helpful materials on today’s topic; (3) a graphic QT developed relating to Supported Decision-Making; and (3) a flyer with more information about our Jenny Hatch Justice Project and the free services we may be able to provide.</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59216932-99C4-4A65-8FCD-C5A4790DB58C}" type="slidenum">
              <a:rPr lang="en-US" smtClean="0"/>
              <a:pPr/>
              <a:t>2</a:t>
            </a:fld>
            <a:endParaRPr lang="en-US"/>
          </a:p>
        </p:txBody>
      </p:sp>
    </p:spTree>
    <p:extLst>
      <p:ext uri="{BB962C8B-B14F-4D97-AF65-F5344CB8AC3E}">
        <p14:creationId xmlns:p14="http://schemas.microsoft.com/office/powerpoint/2010/main" val="2850737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4A35F-5539-456E-921A-1D0581C7F9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A43EB6-3099-47E4-9D10-9CB47F32D4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6D88E7-A21E-4590-BA58-9C3DF1796A28}"/>
              </a:ext>
            </a:extLst>
          </p:cNvPr>
          <p:cNvSpPr>
            <a:spLocks noGrp="1"/>
          </p:cNvSpPr>
          <p:nvPr>
            <p:ph type="dt" sz="half" idx="10"/>
          </p:nvPr>
        </p:nvSpPr>
        <p:spPr/>
        <p:txBody>
          <a:bodyPr/>
          <a:lstStyle/>
          <a:p>
            <a:fld id="{0B3D5480-F8B1-4779-AE28-7F56EC93A764}" type="datetimeFigureOut">
              <a:rPr lang="en-US" smtClean="0"/>
              <a:t>7/27/2023</a:t>
            </a:fld>
            <a:endParaRPr lang="en-US"/>
          </a:p>
        </p:txBody>
      </p:sp>
      <p:sp>
        <p:nvSpPr>
          <p:cNvPr id="5" name="Footer Placeholder 4">
            <a:extLst>
              <a:ext uri="{FF2B5EF4-FFF2-40B4-BE49-F238E27FC236}">
                <a16:creationId xmlns:a16="http://schemas.microsoft.com/office/drawing/2014/main" id="{2ED32CEE-AE92-40D3-9C1B-1731868130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E2F4C7-2752-4738-B3B4-BA5318D434F7}"/>
              </a:ext>
            </a:extLst>
          </p:cNvPr>
          <p:cNvSpPr>
            <a:spLocks noGrp="1"/>
          </p:cNvSpPr>
          <p:nvPr>
            <p:ph type="sldNum" sz="quarter" idx="12"/>
          </p:nvPr>
        </p:nvSpPr>
        <p:spPr/>
        <p:txBody>
          <a:bodyPr/>
          <a:lstStyle/>
          <a:p>
            <a:fld id="{77DDA373-51D3-4B0F-89E3-AF60FCE76651}" type="slidenum">
              <a:rPr lang="en-US" smtClean="0"/>
              <a:t>‹#›</a:t>
            </a:fld>
            <a:endParaRPr lang="en-US"/>
          </a:p>
        </p:txBody>
      </p:sp>
    </p:spTree>
    <p:extLst>
      <p:ext uri="{BB962C8B-B14F-4D97-AF65-F5344CB8AC3E}">
        <p14:creationId xmlns:p14="http://schemas.microsoft.com/office/powerpoint/2010/main" val="31218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DB92B-B98D-4979-BFA2-DC8813205D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7107B6-12A6-47D5-B30F-84E69B66E7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D8B6D8-F5C4-486E-9E9A-CC47480ABDC9}"/>
              </a:ext>
            </a:extLst>
          </p:cNvPr>
          <p:cNvSpPr>
            <a:spLocks noGrp="1"/>
          </p:cNvSpPr>
          <p:nvPr>
            <p:ph type="dt" sz="half" idx="10"/>
          </p:nvPr>
        </p:nvSpPr>
        <p:spPr/>
        <p:txBody>
          <a:bodyPr/>
          <a:lstStyle/>
          <a:p>
            <a:fld id="{0B3D5480-F8B1-4779-AE28-7F56EC93A764}" type="datetimeFigureOut">
              <a:rPr lang="en-US" smtClean="0"/>
              <a:t>7/27/2023</a:t>
            </a:fld>
            <a:endParaRPr lang="en-US"/>
          </a:p>
        </p:txBody>
      </p:sp>
      <p:sp>
        <p:nvSpPr>
          <p:cNvPr id="5" name="Footer Placeholder 4">
            <a:extLst>
              <a:ext uri="{FF2B5EF4-FFF2-40B4-BE49-F238E27FC236}">
                <a16:creationId xmlns:a16="http://schemas.microsoft.com/office/drawing/2014/main" id="{826E1847-DF5C-401C-8230-078B30EAC6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B36560-8004-44E1-9449-7F488E405FB9}"/>
              </a:ext>
            </a:extLst>
          </p:cNvPr>
          <p:cNvSpPr>
            <a:spLocks noGrp="1"/>
          </p:cNvSpPr>
          <p:nvPr>
            <p:ph type="sldNum" sz="quarter" idx="12"/>
          </p:nvPr>
        </p:nvSpPr>
        <p:spPr/>
        <p:txBody>
          <a:bodyPr/>
          <a:lstStyle/>
          <a:p>
            <a:fld id="{77DDA373-51D3-4B0F-89E3-AF60FCE76651}" type="slidenum">
              <a:rPr lang="en-US" smtClean="0"/>
              <a:t>‹#›</a:t>
            </a:fld>
            <a:endParaRPr lang="en-US"/>
          </a:p>
        </p:txBody>
      </p:sp>
    </p:spTree>
    <p:extLst>
      <p:ext uri="{BB962C8B-B14F-4D97-AF65-F5344CB8AC3E}">
        <p14:creationId xmlns:p14="http://schemas.microsoft.com/office/powerpoint/2010/main" val="270176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8398E5-ACDD-484C-87B5-C42DFCEC8A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3EE1CB-CCFA-49F8-93F7-4ACFE4656A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B7D345-D60F-4004-8AF5-AA07DDDCF072}"/>
              </a:ext>
            </a:extLst>
          </p:cNvPr>
          <p:cNvSpPr>
            <a:spLocks noGrp="1"/>
          </p:cNvSpPr>
          <p:nvPr>
            <p:ph type="dt" sz="half" idx="10"/>
          </p:nvPr>
        </p:nvSpPr>
        <p:spPr/>
        <p:txBody>
          <a:bodyPr/>
          <a:lstStyle/>
          <a:p>
            <a:fld id="{0B3D5480-F8B1-4779-AE28-7F56EC93A764}" type="datetimeFigureOut">
              <a:rPr lang="en-US" smtClean="0"/>
              <a:t>7/27/2023</a:t>
            </a:fld>
            <a:endParaRPr lang="en-US"/>
          </a:p>
        </p:txBody>
      </p:sp>
      <p:sp>
        <p:nvSpPr>
          <p:cNvPr id="5" name="Footer Placeholder 4">
            <a:extLst>
              <a:ext uri="{FF2B5EF4-FFF2-40B4-BE49-F238E27FC236}">
                <a16:creationId xmlns:a16="http://schemas.microsoft.com/office/drawing/2014/main" id="{71B58E47-0F36-4546-BFDE-0E2AB66C62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5EDD44-4E24-4380-8051-3556B7FBEC03}"/>
              </a:ext>
            </a:extLst>
          </p:cNvPr>
          <p:cNvSpPr>
            <a:spLocks noGrp="1"/>
          </p:cNvSpPr>
          <p:nvPr>
            <p:ph type="sldNum" sz="quarter" idx="12"/>
          </p:nvPr>
        </p:nvSpPr>
        <p:spPr/>
        <p:txBody>
          <a:bodyPr/>
          <a:lstStyle/>
          <a:p>
            <a:fld id="{77DDA373-51D3-4B0F-89E3-AF60FCE76651}" type="slidenum">
              <a:rPr lang="en-US" smtClean="0"/>
              <a:t>‹#›</a:t>
            </a:fld>
            <a:endParaRPr lang="en-US"/>
          </a:p>
        </p:txBody>
      </p:sp>
    </p:spTree>
    <p:extLst>
      <p:ext uri="{BB962C8B-B14F-4D97-AF65-F5344CB8AC3E}">
        <p14:creationId xmlns:p14="http://schemas.microsoft.com/office/powerpoint/2010/main" val="2768093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D644820-70D2-48A2-BB2B-4AC88667CA1C}" type="datetime2">
              <a:rPr lang="en-US" smtClean="0"/>
              <a:t>Thursday, July 27, 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lgn="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CFEC368-1D7A-4F81-ABF6-AE0E36BAF64C}" type="slidenum">
              <a:rPr lang="en-US" smtClean="0"/>
              <a:pPr/>
              <a:t>‹#›</a:t>
            </a:fld>
            <a:endParaRPr lang="en-US"/>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06401" y="5693595"/>
            <a:ext cx="4494415" cy="67748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28CDD-80D9-4A0A-81A6-63606D6E24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A698C8-3AB5-46E7-A8F1-4D6737F17A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D02394-95B5-4ADF-BD7B-68C2CFDC7E00}"/>
              </a:ext>
            </a:extLst>
          </p:cNvPr>
          <p:cNvSpPr>
            <a:spLocks noGrp="1"/>
          </p:cNvSpPr>
          <p:nvPr>
            <p:ph type="dt" sz="half" idx="10"/>
          </p:nvPr>
        </p:nvSpPr>
        <p:spPr/>
        <p:txBody>
          <a:bodyPr/>
          <a:lstStyle/>
          <a:p>
            <a:fld id="{0B3D5480-F8B1-4779-AE28-7F56EC93A764}" type="datetimeFigureOut">
              <a:rPr lang="en-US" smtClean="0"/>
              <a:t>7/27/2023</a:t>
            </a:fld>
            <a:endParaRPr lang="en-US"/>
          </a:p>
        </p:txBody>
      </p:sp>
      <p:sp>
        <p:nvSpPr>
          <p:cNvPr id="5" name="Footer Placeholder 4">
            <a:extLst>
              <a:ext uri="{FF2B5EF4-FFF2-40B4-BE49-F238E27FC236}">
                <a16:creationId xmlns:a16="http://schemas.microsoft.com/office/drawing/2014/main" id="{ADA0A467-934A-4B4F-92FC-82F03F3D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8DC362-02B5-41FA-A12D-469F3A68A1BA}"/>
              </a:ext>
            </a:extLst>
          </p:cNvPr>
          <p:cNvSpPr>
            <a:spLocks noGrp="1"/>
          </p:cNvSpPr>
          <p:nvPr>
            <p:ph type="sldNum" sz="quarter" idx="12"/>
          </p:nvPr>
        </p:nvSpPr>
        <p:spPr/>
        <p:txBody>
          <a:bodyPr/>
          <a:lstStyle/>
          <a:p>
            <a:fld id="{77DDA373-51D3-4B0F-89E3-AF60FCE76651}" type="slidenum">
              <a:rPr lang="en-US" smtClean="0"/>
              <a:t>‹#›</a:t>
            </a:fld>
            <a:endParaRPr lang="en-US"/>
          </a:p>
        </p:txBody>
      </p:sp>
    </p:spTree>
    <p:extLst>
      <p:ext uri="{BB962C8B-B14F-4D97-AF65-F5344CB8AC3E}">
        <p14:creationId xmlns:p14="http://schemas.microsoft.com/office/powerpoint/2010/main" val="143449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BBA20-84FB-413A-8987-FE0A62717D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5457E7-F585-48A7-8A86-BEDD9CAD17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51F63F-305F-41AD-9707-93CF3CFBA637}"/>
              </a:ext>
            </a:extLst>
          </p:cNvPr>
          <p:cNvSpPr>
            <a:spLocks noGrp="1"/>
          </p:cNvSpPr>
          <p:nvPr>
            <p:ph type="dt" sz="half" idx="10"/>
          </p:nvPr>
        </p:nvSpPr>
        <p:spPr/>
        <p:txBody>
          <a:bodyPr/>
          <a:lstStyle/>
          <a:p>
            <a:fld id="{0B3D5480-F8B1-4779-AE28-7F56EC93A764}" type="datetimeFigureOut">
              <a:rPr lang="en-US" smtClean="0"/>
              <a:t>7/27/2023</a:t>
            </a:fld>
            <a:endParaRPr lang="en-US"/>
          </a:p>
        </p:txBody>
      </p:sp>
      <p:sp>
        <p:nvSpPr>
          <p:cNvPr id="5" name="Footer Placeholder 4">
            <a:extLst>
              <a:ext uri="{FF2B5EF4-FFF2-40B4-BE49-F238E27FC236}">
                <a16:creationId xmlns:a16="http://schemas.microsoft.com/office/drawing/2014/main" id="{A4BA2ACC-4458-4E0D-97CF-3958521A48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EEA6E9-C194-4037-8881-56512F12FAEC}"/>
              </a:ext>
            </a:extLst>
          </p:cNvPr>
          <p:cNvSpPr>
            <a:spLocks noGrp="1"/>
          </p:cNvSpPr>
          <p:nvPr>
            <p:ph type="sldNum" sz="quarter" idx="12"/>
          </p:nvPr>
        </p:nvSpPr>
        <p:spPr/>
        <p:txBody>
          <a:bodyPr/>
          <a:lstStyle/>
          <a:p>
            <a:fld id="{77DDA373-51D3-4B0F-89E3-AF60FCE76651}" type="slidenum">
              <a:rPr lang="en-US" smtClean="0"/>
              <a:t>‹#›</a:t>
            </a:fld>
            <a:endParaRPr lang="en-US"/>
          </a:p>
        </p:txBody>
      </p:sp>
    </p:spTree>
    <p:extLst>
      <p:ext uri="{BB962C8B-B14F-4D97-AF65-F5344CB8AC3E}">
        <p14:creationId xmlns:p14="http://schemas.microsoft.com/office/powerpoint/2010/main" val="2138320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F1E8C-CBAE-45FD-90BF-B4EC4CA47D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E694B7-54E6-45B6-BA60-7B33D9F8F0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B054F4-4CA1-4C30-8C55-A5D0E37D8F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D871D0-757B-4B92-B283-86A0EEC15D14}"/>
              </a:ext>
            </a:extLst>
          </p:cNvPr>
          <p:cNvSpPr>
            <a:spLocks noGrp="1"/>
          </p:cNvSpPr>
          <p:nvPr>
            <p:ph type="dt" sz="half" idx="10"/>
          </p:nvPr>
        </p:nvSpPr>
        <p:spPr/>
        <p:txBody>
          <a:bodyPr/>
          <a:lstStyle/>
          <a:p>
            <a:fld id="{0B3D5480-F8B1-4779-AE28-7F56EC93A764}" type="datetimeFigureOut">
              <a:rPr lang="en-US" smtClean="0"/>
              <a:t>7/27/2023</a:t>
            </a:fld>
            <a:endParaRPr lang="en-US"/>
          </a:p>
        </p:txBody>
      </p:sp>
      <p:sp>
        <p:nvSpPr>
          <p:cNvPr id="6" name="Footer Placeholder 5">
            <a:extLst>
              <a:ext uri="{FF2B5EF4-FFF2-40B4-BE49-F238E27FC236}">
                <a16:creationId xmlns:a16="http://schemas.microsoft.com/office/drawing/2014/main" id="{4FCB7A03-E937-416E-98A9-ADBE8C73BB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A788BD-F325-4839-BC57-687B8B486F25}"/>
              </a:ext>
            </a:extLst>
          </p:cNvPr>
          <p:cNvSpPr>
            <a:spLocks noGrp="1"/>
          </p:cNvSpPr>
          <p:nvPr>
            <p:ph type="sldNum" sz="quarter" idx="12"/>
          </p:nvPr>
        </p:nvSpPr>
        <p:spPr/>
        <p:txBody>
          <a:bodyPr/>
          <a:lstStyle/>
          <a:p>
            <a:fld id="{77DDA373-51D3-4B0F-89E3-AF60FCE76651}" type="slidenum">
              <a:rPr lang="en-US" smtClean="0"/>
              <a:t>‹#›</a:t>
            </a:fld>
            <a:endParaRPr lang="en-US"/>
          </a:p>
        </p:txBody>
      </p:sp>
    </p:spTree>
    <p:extLst>
      <p:ext uri="{BB962C8B-B14F-4D97-AF65-F5344CB8AC3E}">
        <p14:creationId xmlns:p14="http://schemas.microsoft.com/office/powerpoint/2010/main" val="117266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E9359-69E2-457B-AC01-699505717D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1F31F5-B09C-4BCA-B4CC-BF67175102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F3457F-3C20-4A52-A117-770C038C47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B2A2A6-01BC-448A-B6BD-E0FD85C63B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BF1D42-5DC3-4C95-B603-D499458310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AB4C85-C49C-4A93-8772-CC6BEB0A9D4A}"/>
              </a:ext>
            </a:extLst>
          </p:cNvPr>
          <p:cNvSpPr>
            <a:spLocks noGrp="1"/>
          </p:cNvSpPr>
          <p:nvPr>
            <p:ph type="dt" sz="half" idx="10"/>
          </p:nvPr>
        </p:nvSpPr>
        <p:spPr/>
        <p:txBody>
          <a:bodyPr/>
          <a:lstStyle/>
          <a:p>
            <a:fld id="{0B3D5480-F8B1-4779-AE28-7F56EC93A764}" type="datetimeFigureOut">
              <a:rPr lang="en-US" smtClean="0"/>
              <a:t>7/27/2023</a:t>
            </a:fld>
            <a:endParaRPr lang="en-US"/>
          </a:p>
        </p:txBody>
      </p:sp>
      <p:sp>
        <p:nvSpPr>
          <p:cNvPr id="8" name="Footer Placeholder 7">
            <a:extLst>
              <a:ext uri="{FF2B5EF4-FFF2-40B4-BE49-F238E27FC236}">
                <a16:creationId xmlns:a16="http://schemas.microsoft.com/office/drawing/2014/main" id="{DA8AC070-C900-4A70-8BE9-3F97AF8B78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CCFDDD-6698-439C-B015-C093383CF9C2}"/>
              </a:ext>
            </a:extLst>
          </p:cNvPr>
          <p:cNvSpPr>
            <a:spLocks noGrp="1"/>
          </p:cNvSpPr>
          <p:nvPr>
            <p:ph type="sldNum" sz="quarter" idx="12"/>
          </p:nvPr>
        </p:nvSpPr>
        <p:spPr/>
        <p:txBody>
          <a:bodyPr/>
          <a:lstStyle/>
          <a:p>
            <a:fld id="{77DDA373-51D3-4B0F-89E3-AF60FCE76651}" type="slidenum">
              <a:rPr lang="en-US" smtClean="0"/>
              <a:t>‹#›</a:t>
            </a:fld>
            <a:endParaRPr lang="en-US"/>
          </a:p>
        </p:txBody>
      </p:sp>
    </p:spTree>
    <p:extLst>
      <p:ext uri="{BB962C8B-B14F-4D97-AF65-F5344CB8AC3E}">
        <p14:creationId xmlns:p14="http://schemas.microsoft.com/office/powerpoint/2010/main" val="1489520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E48AD-467F-4F7D-A2C6-F1AEE75E96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A488ABD-13B1-41DB-8F2F-41B638EF7E93}"/>
              </a:ext>
            </a:extLst>
          </p:cNvPr>
          <p:cNvSpPr>
            <a:spLocks noGrp="1"/>
          </p:cNvSpPr>
          <p:nvPr>
            <p:ph type="dt" sz="half" idx="10"/>
          </p:nvPr>
        </p:nvSpPr>
        <p:spPr/>
        <p:txBody>
          <a:bodyPr/>
          <a:lstStyle/>
          <a:p>
            <a:fld id="{0B3D5480-F8B1-4779-AE28-7F56EC93A764}" type="datetimeFigureOut">
              <a:rPr lang="en-US" smtClean="0"/>
              <a:t>7/27/2023</a:t>
            </a:fld>
            <a:endParaRPr lang="en-US"/>
          </a:p>
        </p:txBody>
      </p:sp>
      <p:sp>
        <p:nvSpPr>
          <p:cNvPr id="4" name="Footer Placeholder 3">
            <a:extLst>
              <a:ext uri="{FF2B5EF4-FFF2-40B4-BE49-F238E27FC236}">
                <a16:creationId xmlns:a16="http://schemas.microsoft.com/office/drawing/2014/main" id="{1B78162E-CDE4-4C52-80D6-E0975B5BFA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E8BC65-F655-4CED-B657-6DF410C47E76}"/>
              </a:ext>
            </a:extLst>
          </p:cNvPr>
          <p:cNvSpPr>
            <a:spLocks noGrp="1"/>
          </p:cNvSpPr>
          <p:nvPr>
            <p:ph type="sldNum" sz="quarter" idx="12"/>
          </p:nvPr>
        </p:nvSpPr>
        <p:spPr/>
        <p:txBody>
          <a:bodyPr/>
          <a:lstStyle/>
          <a:p>
            <a:fld id="{77DDA373-51D3-4B0F-89E3-AF60FCE76651}" type="slidenum">
              <a:rPr lang="en-US" smtClean="0"/>
              <a:t>‹#›</a:t>
            </a:fld>
            <a:endParaRPr lang="en-US"/>
          </a:p>
        </p:txBody>
      </p:sp>
    </p:spTree>
    <p:extLst>
      <p:ext uri="{BB962C8B-B14F-4D97-AF65-F5344CB8AC3E}">
        <p14:creationId xmlns:p14="http://schemas.microsoft.com/office/powerpoint/2010/main" val="2658386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D781B1-E95A-43D5-9504-11834D6E22AB}"/>
              </a:ext>
            </a:extLst>
          </p:cNvPr>
          <p:cNvSpPr>
            <a:spLocks noGrp="1"/>
          </p:cNvSpPr>
          <p:nvPr>
            <p:ph type="dt" sz="half" idx="10"/>
          </p:nvPr>
        </p:nvSpPr>
        <p:spPr/>
        <p:txBody>
          <a:bodyPr/>
          <a:lstStyle/>
          <a:p>
            <a:fld id="{0B3D5480-F8B1-4779-AE28-7F56EC93A764}" type="datetimeFigureOut">
              <a:rPr lang="en-US" smtClean="0"/>
              <a:t>7/27/2023</a:t>
            </a:fld>
            <a:endParaRPr lang="en-US"/>
          </a:p>
        </p:txBody>
      </p:sp>
      <p:sp>
        <p:nvSpPr>
          <p:cNvPr id="3" name="Footer Placeholder 2">
            <a:extLst>
              <a:ext uri="{FF2B5EF4-FFF2-40B4-BE49-F238E27FC236}">
                <a16:creationId xmlns:a16="http://schemas.microsoft.com/office/drawing/2014/main" id="{644D16D6-18B2-498B-BC15-4134725B34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450B22-49A5-4CAC-9353-7F9D3214832A}"/>
              </a:ext>
            </a:extLst>
          </p:cNvPr>
          <p:cNvSpPr>
            <a:spLocks noGrp="1"/>
          </p:cNvSpPr>
          <p:nvPr>
            <p:ph type="sldNum" sz="quarter" idx="12"/>
          </p:nvPr>
        </p:nvSpPr>
        <p:spPr/>
        <p:txBody>
          <a:bodyPr/>
          <a:lstStyle/>
          <a:p>
            <a:fld id="{77DDA373-51D3-4B0F-89E3-AF60FCE76651}" type="slidenum">
              <a:rPr lang="en-US" smtClean="0"/>
              <a:t>‹#›</a:t>
            </a:fld>
            <a:endParaRPr lang="en-US"/>
          </a:p>
        </p:txBody>
      </p:sp>
    </p:spTree>
    <p:extLst>
      <p:ext uri="{BB962C8B-B14F-4D97-AF65-F5344CB8AC3E}">
        <p14:creationId xmlns:p14="http://schemas.microsoft.com/office/powerpoint/2010/main" val="849139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3E65A-95CA-490F-B14D-D594CA05F8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DCC3D9-9146-4955-91C1-498B348A78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792688-3E69-476B-9D9F-49408DF73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C7CAB1-878B-41BD-A58C-97E3F7722F59}"/>
              </a:ext>
            </a:extLst>
          </p:cNvPr>
          <p:cNvSpPr>
            <a:spLocks noGrp="1"/>
          </p:cNvSpPr>
          <p:nvPr>
            <p:ph type="dt" sz="half" idx="10"/>
          </p:nvPr>
        </p:nvSpPr>
        <p:spPr/>
        <p:txBody>
          <a:bodyPr/>
          <a:lstStyle/>
          <a:p>
            <a:fld id="{0B3D5480-F8B1-4779-AE28-7F56EC93A764}" type="datetimeFigureOut">
              <a:rPr lang="en-US" smtClean="0"/>
              <a:t>7/27/2023</a:t>
            </a:fld>
            <a:endParaRPr lang="en-US"/>
          </a:p>
        </p:txBody>
      </p:sp>
      <p:sp>
        <p:nvSpPr>
          <p:cNvPr id="6" name="Footer Placeholder 5">
            <a:extLst>
              <a:ext uri="{FF2B5EF4-FFF2-40B4-BE49-F238E27FC236}">
                <a16:creationId xmlns:a16="http://schemas.microsoft.com/office/drawing/2014/main" id="{198E55A9-64E9-429A-BC68-60CC9F9708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2FA165-F0AC-4BAD-831C-7127FC74BDAE}"/>
              </a:ext>
            </a:extLst>
          </p:cNvPr>
          <p:cNvSpPr>
            <a:spLocks noGrp="1"/>
          </p:cNvSpPr>
          <p:nvPr>
            <p:ph type="sldNum" sz="quarter" idx="12"/>
          </p:nvPr>
        </p:nvSpPr>
        <p:spPr/>
        <p:txBody>
          <a:bodyPr/>
          <a:lstStyle/>
          <a:p>
            <a:fld id="{77DDA373-51D3-4B0F-89E3-AF60FCE76651}" type="slidenum">
              <a:rPr lang="en-US" smtClean="0"/>
              <a:t>‹#›</a:t>
            </a:fld>
            <a:endParaRPr lang="en-US"/>
          </a:p>
        </p:txBody>
      </p:sp>
    </p:spTree>
    <p:extLst>
      <p:ext uri="{BB962C8B-B14F-4D97-AF65-F5344CB8AC3E}">
        <p14:creationId xmlns:p14="http://schemas.microsoft.com/office/powerpoint/2010/main" val="446070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6CBC1-47E5-45EE-86DE-67A5418ADA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9FE06C-C8F9-4E51-B6EB-3810FDCDB3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C3EB49-2A13-47C3-BB48-EB517FB013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390283-9544-4F60-9327-EA151FA0DB47}"/>
              </a:ext>
            </a:extLst>
          </p:cNvPr>
          <p:cNvSpPr>
            <a:spLocks noGrp="1"/>
          </p:cNvSpPr>
          <p:nvPr>
            <p:ph type="dt" sz="half" idx="10"/>
          </p:nvPr>
        </p:nvSpPr>
        <p:spPr/>
        <p:txBody>
          <a:bodyPr/>
          <a:lstStyle/>
          <a:p>
            <a:fld id="{0B3D5480-F8B1-4779-AE28-7F56EC93A764}" type="datetimeFigureOut">
              <a:rPr lang="en-US" smtClean="0"/>
              <a:t>7/27/2023</a:t>
            </a:fld>
            <a:endParaRPr lang="en-US"/>
          </a:p>
        </p:txBody>
      </p:sp>
      <p:sp>
        <p:nvSpPr>
          <p:cNvPr id="6" name="Footer Placeholder 5">
            <a:extLst>
              <a:ext uri="{FF2B5EF4-FFF2-40B4-BE49-F238E27FC236}">
                <a16:creationId xmlns:a16="http://schemas.microsoft.com/office/drawing/2014/main" id="{397C3D95-FB5E-497E-837B-4095009140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6576A8-2445-4AD7-8803-E16DDE150762}"/>
              </a:ext>
            </a:extLst>
          </p:cNvPr>
          <p:cNvSpPr>
            <a:spLocks noGrp="1"/>
          </p:cNvSpPr>
          <p:nvPr>
            <p:ph type="sldNum" sz="quarter" idx="12"/>
          </p:nvPr>
        </p:nvSpPr>
        <p:spPr/>
        <p:txBody>
          <a:bodyPr/>
          <a:lstStyle/>
          <a:p>
            <a:fld id="{77DDA373-51D3-4B0F-89E3-AF60FCE76651}" type="slidenum">
              <a:rPr lang="en-US" smtClean="0"/>
              <a:t>‹#›</a:t>
            </a:fld>
            <a:endParaRPr lang="en-US"/>
          </a:p>
        </p:txBody>
      </p:sp>
    </p:spTree>
    <p:extLst>
      <p:ext uri="{BB962C8B-B14F-4D97-AF65-F5344CB8AC3E}">
        <p14:creationId xmlns:p14="http://schemas.microsoft.com/office/powerpoint/2010/main" val="2678526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DF3A05-6E0C-4ACB-92B5-5B16539B58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C446C-290D-423D-9BC0-3A58ECAE6A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6D7751-801E-4FB9-BA75-B6A0F8C80D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D5480-F8B1-4779-AE28-7F56EC93A764}" type="datetimeFigureOut">
              <a:rPr lang="en-US" smtClean="0"/>
              <a:t>7/27/2023</a:t>
            </a:fld>
            <a:endParaRPr lang="en-US"/>
          </a:p>
        </p:txBody>
      </p:sp>
      <p:sp>
        <p:nvSpPr>
          <p:cNvPr id="5" name="Footer Placeholder 4">
            <a:extLst>
              <a:ext uri="{FF2B5EF4-FFF2-40B4-BE49-F238E27FC236}">
                <a16:creationId xmlns:a16="http://schemas.microsoft.com/office/drawing/2014/main" id="{00CE58C0-1F28-4D79-88C4-3500F165D4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078FE47-E0BB-4C0A-A787-D9594FA833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DDA373-51D3-4B0F-89E3-AF60FCE76651}" type="slidenum">
              <a:rPr lang="en-US" smtClean="0"/>
              <a:t>‹#›</a:t>
            </a:fld>
            <a:endParaRPr lang="en-US"/>
          </a:p>
        </p:txBody>
      </p:sp>
    </p:spTree>
    <p:extLst>
      <p:ext uri="{BB962C8B-B14F-4D97-AF65-F5344CB8AC3E}">
        <p14:creationId xmlns:p14="http://schemas.microsoft.com/office/powerpoint/2010/main" val="3640424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3D778FC9-EC30-454C-AD63-0B79B2432FE0}" type="datetime2">
              <a:rPr lang="en-US" smtClean="0"/>
              <a:t>Thursday, July 27, 2023</a:t>
            </a:fld>
            <a:endParaRPr lang="en-US"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5A37AACF-D623-4B20-BF7C-CEA9B588527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6" r:id="rId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90800" y="1752600"/>
            <a:ext cx="7086600" cy="1199704"/>
          </a:xfrm>
        </p:spPr>
        <p:txBody>
          <a:bodyPr>
            <a:noAutofit/>
          </a:bodyPr>
          <a:lstStyle/>
          <a:p>
            <a:pPr algn="ctr"/>
            <a:r>
              <a:rPr lang="en-US" sz="4000" b="1" dirty="0">
                <a:solidFill>
                  <a:srgbClr val="0070C0"/>
                </a:solidFill>
                <a:latin typeface="Arial" panose="020B0604020202020204" pitchFamily="34" charset="0"/>
                <a:cs typeface="Arial" panose="020B0604020202020204" pitchFamily="34" charset="0"/>
              </a:rPr>
              <a:t>Respectful Language Use for People with Disabilities</a:t>
            </a:r>
          </a:p>
        </p:txBody>
      </p:sp>
      <p:sp>
        <p:nvSpPr>
          <p:cNvPr id="5" name="Subtitle 1"/>
          <p:cNvSpPr txBox="1">
            <a:spLocks/>
          </p:cNvSpPr>
          <p:nvPr/>
        </p:nvSpPr>
        <p:spPr>
          <a:xfrm>
            <a:off x="4240306" y="5715000"/>
            <a:ext cx="6400800" cy="1199704"/>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ctr" fontAlgn="auto"/>
            <a:r>
              <a:rPr lang="en-US" sz="2400" b="1" dirty="0">
                <a:solidFill>
                  <a:schemeClr val="bg1"/>
                </a:solidFill>
                <a:latin typeface="Arial" panose="020B0604020202020204" pitchFamily="34" charset="0"/>
                <a:cs typeface="Arial" panose="020B0604020202020204" pitchFamily="34" charset="0"/>
              </a:rPr>
              <a:t>July 27, 2023</a:t>
            </a:r>
            <a:endParaRPr lang="en-US" sz="3600" b="1" dirty="0">
              <a:solidFill>
                <a:schemeClr val="tx1"/>
              </a:solidFill>
              <a:latin typeface="Arial" panose="020B0604020202020204" pitchFamily="34" charset="0"/>
              <a:cs typeface="Arial" panose="020B0604020202020204" pitchFamily="34" charset="0"/>
            </a:endParaRPr>
          </a:p>
        </p:txBody>
      </p:sp>
      <p:sp>
        <p:nvSpPr>
          <p:cNvPr id="6" name="AutoShape 10" descr="Image result for Clip art &quot;what do I need to know&quot;"/>
          <p:cNvSpPr>
            <a:spLocks noChangeAspect="1" noChangeArrowheads="1"/>
          </p:cNvSpPr>
          <p:nvPr/>
        </p:nvSpPr>
        <p:spPr bwMode="auto">
          <a:xfrm>
            <a:off x="6019800" y="4438204"/>
            <a:ext cx="2057400" cy="2057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Slide Number Placeholder 2">
            <a:extLst>
              <a:ext uri="{FF2B5EF4-FFF2-40B4-BE49-F238E27FC236}">
                <a16:creationId xmlns:a16="http://schemas.microsoft.com/office/drawing/2014/main" id="{A42BBEA0-A96E-45EC-B4A1-754004C0C1B0}"/>
              </a:ext>
            </a:extLst>
          </p:cNvPr>
          <p:cNvSpPr>
            <a:spLocks noGrp="1"/>
          </p:cNvSpPr>
          <p:nvPr>
            <p:ph type="sldNum" sz="quarter" idx="12"/>
          </p:nvPr>
        </p:nvSpPr>
        <p:spPr/>
        <p:txBody>
          <a:bodyPr/>
          <a:lstStyle/>
          <a:p>
            <a:fld id="{0CFEC368-1D7A-4F81-ABF6-AE0E36BAF64C}" type="slidenum">
              <a:rPr lang="en-US" smtClean="0"/>
              <a:pPr/>
              <a:t>1</a:t>
            </a:fld>
            <a:endParaRPr lang="en-US"/>
          </a:p>
        </p:txBody>
      </p:sp>
    </p:spTree>
    <p:extLst>
      <p:ext uri="{BB962C8B-B14F-4D97-AF65-F5344CB8AC3E}">
        <p14:creationId xmlns:p14="http://schemas.microsoft.com/office/powerpoint/2010/main" val="3673206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C78907-888A-B0CE-96A2-A3FD0CA193A1}"/>
              </a:ext>
            </a:extLst>
          </p:cNvPr>
          <p:cNvSpPr>
            <a:spLocks noGrp="1"/>
          </p:cNvSpPr>
          <p:nvPr>
            <p:ph type="title"/>
          </p:nvPr>
        </p:nvSpPr>
        <p:spPr>
          <a:xfrm>
            <a:off x="890338" y="640080"/>
            <a:ext cx="3734014" cy="3566160"/>
          </a:xfrm>
        </p:spPr>
        <p:txBody>
          <a:bodyPr vert="horz" lIns="91440" tIns="45720" rIns="91440" bIns="45720" rtlCol="0" anchor="b">
            <a:normAutofit/>
          </a:bodyPr>
          <a:lstStyle/>
          <a:p>
            <a:r>
              <a:rPr lang="en-US" sz="5400"/>
              <a:t>Questions?</a:t>
            </a:r>
          </a:p>
        </p:txBody>
      </p:sp>
      <p:sp>
        <p:nvSpPr>
          <p:cNvPr id="10"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Question marks in a line and one question mark is lit">
            <a:extLst>
              <a:ext uri="{FF2B5EF4-FFF2-40B4-BE49-F238E27FC236}">
                <a16:creationId xmlns:a16="http://schemas.microsoft.com/office/drawing/2014/main" id="{0C766DF3-1A90-7162-CC70-9C19AB81BCF9}"/>
              </a:ext>
            </a:extLst>
          </p:cNvPr>
          <p:cNvPicPr>
            <a:picLocks noChangeAspect="1"/>
          </p:cNvPicPr>
          <p:nvPr/>
        </p:nvPicPr>
        <p:blipFill rotWithShape="1">
          <a:blip r:embed="rId2"/>
          <a:srcRect r="33047"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2025698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2057400"/>
            <a:ext cx="9067800" cy="4127863"/>
          </a:xfrm>
        </p:spPr>
        <p:txBody>
          <a:bodyPr>
            <a:normAutofit/>
          </a:bodyPr>
          <a:lstStyle/>
          <a:p>
            <a:r>
              <a:rPr lang="en-US" sz="2400" dirty="0">
                <a:latin typeface="Arial" panose="020B0604020202020204" pitchFamily="34" charset="0"/>
                <a:cs typeface="Arial" panose="020B0604020202020204" pitchFamily="34" charset="0"/>
              </a:rPr>
              <a:t>Independent advocacy and monitoring</a:t>
            </a:r>
          </a:p>
          <a:p>
            <a:pPr lvl="1"/>
            <a:r>
              <a:rPr lang="en-US" sz="2000" dirty="0">
                <a:latin typeface="Arial" panose="020B0604020202020204" pitchFamily="34" charset="0"/>
                <a:cs typeface="Arial" panose="020B0604020202020204" pitchFamily="34" charset="0"/>
              </a:rPr>
              <a:t>Children and adults with disabilities </a:t>
            </a:r>
          </a:p>
          <a:p>
            <a:r>
              <a:rPr lang="en-US" sz="2400" dirty="0">
                <a:latin typeface="Arial" panose="020B0604020202020204" pitchFamily="34" charset="0"/>
                <a:cs typeface="Arial" panose="020B0604020202020204" pitchFamily="34" charset="0"/>
              </a:rPr>
              <a:t>Dignity, respect, and autonomy</a:t>
            </a:r>
          </a:p>
          <a:p>
            <a:pPr lvl="1"/>
            <a:r>
              <a:rPr lang="en-US" sz="2000" dirty="0">
                <a:latin typeface="Arial" panose="020B0604020202020204" pitchFamily="34" charset="0"/>
                <a:cs typeface="Arial" panose="020B0604020202020204" pitchFamily="34" charset="0"/>
              </a:rPr>
              <a:t>Rights protection and decision-making supports</a:t>
            </a:r>
          </a:p>
          <a:p>
            <a:r>
              <a:rPr lang="en-US" sz="2400" dirty="0">
                <a:latin typeface="Arial" panose="020B0604020202020204" pitchFamily="34" charset="0"/>
                <a:cs typeface="Arial" panose="020B0604020202020204" pitchFamily="34" charset="0"/>
              </a:rPr>
              <a:t>Jenny Hatch Justice Project (2013 to present)</a:t>
            </a:r>
          </a:p>
          <a:p>
            <a:pPr lvl="1"/>
            <a:r>
              <a:rPr lang="en-US" sz="2000" dirty="0">
                <a:latin typeface="Arial" panose="020B0604020202020204" pitchFamily="34" charset="0"/>
                <a:cs typeface="Arial" panose="020B0604020202020204" pitchFamily="34" charset="0"/>
              </a:rPr>
              <a:t>www.JennyHatchJusticeProject.org </a:t>
            </a:r>
          </a:p>
          <a:p>
            <a:r>
              <a:rPr lang="en-US" sz="2400" dirty="0">
                <a:latin typeface="Arial" panose="020B0604020202020204" pitchFamily="34" charset="0"/>
                <a:cs typeface="Arial" panose="020B0604020202020204" pitchFamily="34" charset="0"/>
              </a:rPr>
              <a:t>National Resource Center for Supported Decision-Making (2014 to present)</a:t>
            </a:r>
          </a:p>
          <a:p>
            <a:pPr lvl="1"/>
            <a:r>
              <a:rPr lang="en-US" sz="2000" dirty="0">
                <a:latin typeface="Arial" panose="020B0604020202020204" pitchFamily="34" charset="0"/>
                <a:cs typeface="Arial" panose="020B0604020202020204" pitchFamily="34" charset="0"/>
              </a:rPr>
              <a:t>www.SupportedDecisionMaking.org </a:t>
            </a:r>
          </a:p>
          <a:p>
            <a:r>
              <a:rPr lang="en-US" sz="2400" dirty="0">
                <a:latin typeface="Arial" panose="020B0604020202020204" pitchFamily="34" charset="0"/>
                <a:cs typeface="Arial" panose="020B0604020202020204" pitchFamily="34" charset="0"/>
              </a:rPr>
              <a:t>Family Ties of DC, parent to parent matching program</a:t>
            </a:r>
          </a:p>
          <a:p>
            <a:endParaRPr lang="en-US" sz="24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97BE5751-6980-453E-9B99-453ACC8E03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1" y="685800"/>
            <a:ext cx="5686953" cy="1143000"/>
          </a:xfrm>
          <a:prstGeom prst="rect">
            <a:avLst/>
          </a:prstGeom>
        </p:spPr>
      </p:pic>
      <p:sp>
        <p:nvSpPr>
          <p:cNvPr id="3" name="Slide Number Placeholder 2">
            <a:extLst>
              <a:ext uri="{FF2B5EF4-FFF2-40B4-BE49-F238E27FC236}">
                <a16:creationId xmlns:a16="http://schemas.microsoft.com/office/drawing/2014/main" id="{B76582F4-A595-427E-B6DB-B8120CDC108F}"/>
              </a:ext>
            </a:extLst>
          </p:cNvPr>
          <p:cNvSpPr>
            <a:spLocks noGrp="1"/>
          </p:cNvSpPr>
          <p:nvPr>
            <p:ph type="sldNum" sz="quarter" idx="12"/>
          </p:nvPr>
        </p:nvSpPr>
        <p:spPr/>
        <p:txBody>
          <a:bodyPr/>
          <a:lstStyle/>
          <a:p>
            <a:fld id="{0CFEC368-1D7A-4F81-ABF6-AE0E36BAF64C}" type="slidenum">
              <a:rPr lang="en-US" smtClean="0"/>
              <a:pPr/>
              <a:t>2</a:t>
            </a:fld>
            <a:endParaRPr lang="en-US" dirty="0"/>
          </a:p>
        </p:txBody>
      </p:sp>
    </p:spTree>
    <p:extLst>
      <p:ext uri="{BB962C8B-B14F-4D97-AF65-F5344CB8AC3E}">
        <p14:creationId xmlns:p14="http://schemas.microsoft.com/office/powerpoint/2010/main" val="3176435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973463-6C04-B950-5926-93051D755C42}"/>
              </a:ext>
            </a:extLst>
          </p:cNvPr>
          <p:cNvSpPr>
            <a:spLocks noGrp="1"/>
          </p:cNvSpPr>
          <p:nvPr>
            <p:ph type="title"/>
          </p:nvPr>
        </p:nvSpPr>
        <p:spPr>
          <a:xfrm>
            <a:off x="838200" y="365125"/>
            <a:ext cx="10515600" cy="1325563"/>
          </a:xfrm>
        </p:spPr>
        <p:txBody>
          <a:bodyPr>
            <a:normAutofit/>
          </a:bodyPr>
          <a:lstStyle/>
          <a:p>
            <a:r>
              <a:rPr lang="en-US" sz="4200" dirty="0"/>
              <a:t>Brief History of Disability Rights Movements</a:t>
            </a:r>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F8E6349-6521-4BCB-AE97-532C2DCD2769}"/>
              </a:ext>
            </a:extLst>
          </p:cNvPr>
          <p:cNvSpPr>
            <a:spLocks noGrp="1"/>
          </p:cNvSpPr>
          <p:nvPr>
            <p:ph idx="1"/>
          </p:nvPr>
        </p:nvSpPr>
        <p:spPr>
          <a:xfrm>
            <a:off x="838200" y="1929384"/>
            <a:ext cx="10515600" cy="4251960"/>
          </a:xfrm>
        </p:spPr>
        <p:txBody>
          <a:bodyPr>
            <a:normAutofit/>
          </a:bodyPr>
          <a:lstStyle/>
          <a:p>
            <a:r>
              <a:rPr lang="en-US" sz="2200" dirty="0"/>
              <a:t>Historical attitudes to disability were </a:t>
            </a:r>
            <a:r>
              <a:rPr lang="en-US" sz="2200" b="1" dirty="0"/>
              <a:t>paternalistic and charitable</a:t>
            </a:r>
            <a:r>
              <a:rPr lang="en-US" sz="2200" dirty="0"/>
              <a:t> – leading to </a:t>
            </a:r>
            <a:r>
              <a:rPr lang="en-US" sz="2200" b="1" dirty="0"/>
              <a:t>segregation and loss of autonomy</a:t>
            </a:r>
            <a:endParaRPr lang="en-US" sz="2200" dirty="0"/>
          </a:p>
          <a:p>
            <a:r>
              <a:rPr lang="en-US" sz="2200" dirty="0"/>
              <a:t>Disability rights movements challenged ideas of people with disabilities as helpless recipients of charity</a:t>
            </a:r>
          </a:p>
          <a:p>
            <a:r>
              <a:rPr lang="en-US" sz="2200" dirty="0"/>
              <a:t>Notable disability rights movements include:</a:t>
            </a:r>
          </a:p>
          <a:p>
            <a:pPr lvl="1"/>
            <a:r>
              <a:rPr lang="en-US" sz="1800" b="1" dirty="0"/>
              <a:t>Deaf Community</a:t>
            </a:r>
            <a:r>
              <a:rPr lang="en-US" sz="1800" dirty="0"/>
              <a:t>: National Association of the Deaf founded 1880</a:t>
            </a:r>
          </a:p>
          <a:p>
            <a:pPr lvl="1"/>
            <a:r>
              <a:rPr lang="en-US" sz="1800" b="1" dirty="0"/>
              <a:t>Blind Community</a:t>
            </a:r>
            <a:r>
              <a:rPr lang="en-US" sz="1800" dirty="0"/>
              <a:t>: National Federation of the Blind founded 1940</a:t>
            </a:r>
          </a:p>
          <a:p>
            <a:pPr lvl="1"/>
            <a:r>
              <a:rPr lang="en-US" sz="1800" b="1" dirty="0"/>
              <a:t>Physical Disability</a:t>
            </a:r>
            <a:r>
              <a:rPr lang="en-US" sz="1800" dirty="0"/>
              <a:t>: Independent Living Movement and ADAPT, early 1970s</a:t>
            </a:r>
            <a:endParaRPr lang="en-US" sz="1800" b="1" dirty="0"/>
          </a:p>
          <a:p>
            <a:pPr lvl="1"/>
            <a:r>
              <a:rPr lang="en-US" sz="1800" b="1" dirty="0"/>
              <a:t>Intellectual Disability Community:</a:t>
            </a:r>
            <a:r>
              <a:rPr lang="en-US" sz="1800" dirty="0"/>
              <a:t> People First movement – in the US since the 1970s</a:t>
            </a:r>
          </a:p>
          <a:p>
            <a:pPr lvl="1"/>
            <a:r>
              <a:rPr lang="en-US" sz="1800" b="1" dirty="0"/>
              <a:t>Mad Pride/Psychiatric Survivors movement: </a:t>
            </a:r>
            <a:r>
              <a:rPr lang="en-US" sz="1800" dirty="0"/>
              <a:t>Beginning 1970s</a:t>
            </a:r>
            <a:endParaRPr lang="en-US" sz="1800" b="1" dirty="0"/>
          </a:p>
          <a:p>
            <a:pPr lvl="1"/>
            <a:r>
              <a:rPr lang="en-US" sz="1800" b="1" dirty="0"/>
              <a:t>Autistic Self Advocacy Community:</a:t>
            </a:r>
            <a:r>
              <a:rPr lang="en-US" sz="1800" dirty="0"/>
              <a:t> 1990s-2000s</a:t>
            </a:r>
          </a:p>
          <a:p>
            <a:endParaRPr lang="en-US" sz="2200" dirty="0"/>
          </a:p>
        </p:txBody>
      </p:sp>
    </p:spTree>
    <p:extLst>
      <p:ext uri="{BB962C8B-B14F-4D97-AF65-F5344CB8AC3E}">
        <p14:creationId xmlns:p14="http://schemas.microsoft.com/office/powerpoint/2010/main" val="1489956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234FCC-F972-7F7D-14C1-658D5123DD90}"/>
              </a:ext>
            </a:extLst>
          </p:cNvPr>
          <p:cNvSpPr>
            <a:spLocks noGrp="1"/>
          </p:cNvSpPr>
          <p:nvPr>
            <p:ph type="title"/>
          </p:nvPr>
        </p:nvSpPr>
        <p:spPr>
          <a:xfrm>
            <a:off x="838200" y="365125"/>
            <a:ext cx="10515600" cy="1325563"/>
          </a:xfrm>
        </p:spPr>
        <p:txBody>
          <a:bodyPr>
            <a:normAutofit/>
          </a:bodyPr>
          <a:lstStyle/>
          <a:p>
            <a:r>
              <a:rPr lang="en-US" sz="5400" dirty="0"/>
              <a:t>Disability-Based Slurs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60BB4FC3-671A-24E4-B9CB-E1085331E092}"/>
              </a:ext>
            </a:extLst>
          </p:cNvPr>
          <p:cNvSpPr>
            <a:spLocks noGrp="1"/>
          </p:cNvSpPr>
          <p:nvPr>
            <p:ph idx="1"/>
          </p:nvPr>
        </p:nvSpPr>
        <p:spPr>
          <a:xfrm>
            <a:off x="838200" y="1929384"/>
            <a:ext cx="10515600" cy="4251960"/>
          </a:xfrm>
        </p:spPr>
        <p:txBody>
          <a:bodyPr>
            <a:normAutofit/>
          </a:bodyPr>
          <a:lstStyle/>
          <a:p>
            <a:pPr marL="0" indent="0">
              <a:buNone/>
            </a:pPr>
            <a:r>
              <a:rPr lang="en-US" sz="2200" dirty="0"/>
              <a:t>Includes language historically used to marginalize and dehumanize people with disabilities and justify our separation from broader society. Some of this language has an </a:t>
            </a:r>
            <a:r>
              <a:rPr lang="en-US" sz="2200" b="1" dirty="0"/>
              <a:t>explicitly eugenic history. </a:t>
            </a:r>
            <a:r>
              <a:rPr lang="en-US" sz="2200" dirty="0"/>
              <a:t>While some communities have </a:t>
            </a:r>
            <a:r>
              <a:rPr lang="en-US" sz="2200" b="1" dirty="0"/>
              <a:t>reclaimed</a:t>
            </a:r>
            <a:r>
              <a:rPr lang="en-US" sz="2200" dirty="0"/>
              <a:t> slurs, these should still not be used by people outside the community. </a:t>
            </a:r>
            <a:endParaRPr lang="en-US" sz="2200" b="1" dirty="0"/>
          </a:p>
          <a:p>
            <a:pPr marL="0" indent="0">
              <a:buNone/>
            </a:pPr>
            <a:endParaRPr lang="en-US" sz="2200" dirty="0"/>
          </a:p>
        </p:txBody>
      </p:sp>
      <p:graphicFrame>
        <p:nvGraphicFramePr>
          <p:cNvPr id="3" name="Content Placeholder 2">
            <a:extLst>
              <a:ext uri="{FF2B5EF4-FFF2-40B4-BE49-F238E27FC236}">
                <a16:creationId xmlns:a16="http://schemas.microsoft.com/office/drawing/2014/main" id="{3740A5AD-0470-7DF8-466A-0C9EEAE645F7}"/>
              </a:ext>
            </a:extLst>
          </p:cNvPr>
          <p:cNvGraphicFramePr>
            <a:graphicFrameLocks/>
          </p:cNvGraphicFramePr>
          <p:nvPr>
            <p:extLst>
              <p:ext uri="{D42A27DB-BD31-4B8C-83A1-F6EECF244321}">
                <p14:modId xmlns:p14="http://schemas.microsoft.com/office/powerpoint/2010/main" val="3160920803"/>
              </p:ext>
            </p:extLst>
          </p:nvPr>
        </p:nvGraphicFramePr>
        <p:xfrm>
          <a:off x="838200" y="3276601"/>
          <a:ext cx="10515600" cy="2900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6053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234FCC-F972-7F7D-14C1-658D5123DD90}"/>
              </a:ext>
            </a:extLst>
          </p:cNvPr>
          <p:cNvSpPr>
            <a:spLocks noGrp="1"/>
          </p:cNvSpPr>
          <p:nvPr>
            <p:ph type="title"/>
          </p:nvPr>
        </p:nvSpPr>
        <p:spPr>
          <a:xfrm>
            <a:off x="838200" y="365125"/>
            <a:ext cx="10515600" cy="1325563"/>
          </a:xfrm>
        </p:spPr>
        <p:txBody>
          <a:bodyPr>
            <a:normAutofit/>
          </a:bodyPr>
          <a:lstStyle/>
          <a:p>
            <a:r>
              <a:rPr lang="en-US" sz="5400" dirty="0"/>
              <a:t>Infantilizing language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60BB4FC3-671A-24E4-B9CB-E1085331E092}"/>
              </a:ext>
            </a:extLst>
          </p:cNvPr>
          <p:cNvSpPr>
            <a:spLocks noGrp="1"/>
          </p:cNvSpPr>
          <p:nvPr>
            <p:ph idx="1"/>
          </p:nvPr>
        </p:nvSpPr>
        <p:spPr>
          <a:xfrm>
            <a:off x="838200" y="1929384"/>
            <a:ext cx="10515600" cy="4251960"/>
          </a:xfrm>
        </p:spPr>
        <p:txBody>
          <a:bodyPr>
            <a:normAutofit/>
          </a:bodyPr>
          <a:lstStyle/>
          <a:p>
            <a:pPr marL="0" indent="0">
              <a:buNone/>
            </a:pPr>
            <a:r>
              <a:rPr lang="en-US" sz="2200" b="1" dirty="0"/>
              <a:t>Language that compares adults with disabilities to children</a:t>
            </a:r>
            <a:r>
              <a:rPr lang="en-US" sz="2200" dirty="0"/>
              <a:t>, or that compares minors with disabilities to younger children with disabilities, denies us dignity. It also can lead to misleading assumptions that we don’t have same needs for autonomy.</a:t>
            </a:r>
          </a:p>
        </p:txBody>
      </p:sp>
      <p:graphicFrame>
        <p:nvGraphicFramePr>
          <p:cNvPr id="3" name="Content Placeholder 2">
            <a:extLst>
              <a:ext uri="{FF2B5EF4-FFF2-40B4-BE49-F238E27FC236}">
                <a16:creationId xmlns:a16="http://schemas.microsoft.com/office/drawing/2014/main" id="{3740A5AD-0470-7DF8-466A-0C9EEAE645F7}"/>
              </a:ext>
            </a:extLst>
          </p:cNvPr>
          <p:cNvGraphicFramePr>
            <a:graphicFrameLocks/>
          </p:cNvGraphicFramePr>
          <p:nvPr>
            <p:extLst>
              <p:ext uri="{D42A27DB-BD31-4B8C-83A1-F6EECF244321}">
                <p14:modId xmlns:p14="http://schemas.microsoft.com/office/powerpoint/2010/main" val="4146355157"/>
              </p:ext>
            </p:extLst>
          </p:nvPr>
        </p:nvGraphicFramePr>
        <p:xfrm>
          <a:off x="838200" y="3002935"/>
          <a:ext cx="10515600" cy="31740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1322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234FCC-F972-7F7D-14C1-658D5123DD90}"/>
              </a:ext>
            </a:extLst>
          </p:cNvPr>
          <p:cNvSpPr>
            <a:spLocks noGrp="1"/>
          </p:cNvSpPr>
          <p:nvPr>
            <p:ph type="title"/>
          </p:nvPr>
        </p:nvSpPr>
        <p:spPr>
          <a:xfrm>
            <a:off x="838200" y="365125"/>
            <a:ext cx="10515600" cy="1325563"/>
          </a:xfrm>
        </p:spPr>
        <p:txBody>
          <a:bodyPr>
            <a:normAutofit fontScale="90000"/>
          </a:bodyPr>
          <a:lstStyle/>
          <a:p>
            <a:r>
              <a:rPr lang="en-US" sz="5400" dirty="0"/>
              <a:t>“Pity” language and capacity-denying language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60BB4FC3-671A-24E4-B9CB-E1085331E092}"/>
              </a:ext>
            </a:extLst>
          </p:cNvPr>
          <p:cNvSpPr>
            <a:spLocks noGrp="1"/>
          </p:cNvSpPr>
          <p:nvPr>
            <p:ph idx="1"/>
          </p:nvPr>
        </p:nvSpPr>
        <p:spPr>
          <a:xfrm>
            <a:off x="838200" y="1929384"/>
            <a:ext cx="10515600" cy="4251960"/>
          </a:xfrm>
        </p:spPr>
        <p:txBody>
          <a:bodyPr>
            <a:normAutofit/>
          </a:bodyPr>
          <a:lstStyle/>
          <a:p>
            <a:pPr marL="0" indent="0">
              <a:buNone/>
            </a:pPr>
            <a:r>
              <a:rPr lang="en-US" sz="2200" dirty="0"/>
              <a:t>People with disabilities typically </a:t>
            </a:r>
            <a:r>
              <a:rPr lang="en-US" sz="2200" b="1" dirty="0"/>
              <a:t>do not want to be the objects of pity</a:t>
            </a:r>
            <a:r>
              <a:rPr lang="en-US" sz="2200" dirty="0"/>
              <a:t>. Language that emphasizes what we </a:t>
            </a:r>
            <a:r>
              <a:rPr lang="en-US" sz="2200" b="1" dirty="0"/>
              <a:t>can’t</a:t>
            </a:r>
            <a:r>
              <a:rPr lang="en-US" sz="2200" dirty="0"/>
              <a:t> do or portrays our access needs as problems is not preferred.</a:t>
            </a:r>
          </a:p>
        </p:txBody>
      </p:sp>
      <p:graphicFrame>
        <p:nvGraphicFramePr>
          <p:cNvPr id="3" name="Content Placeholder 2">
            <a:extLst>
              <a:ext uri="{FF2B5EF4-FFF2-40B4-BE49-F238E27FC236}">
                <a16:creationId xmlns:a16="http://schemas.microsoft.com/office/drawing/2014/main" id="{3740A5AD-0470-7DF8-466A-0C9EEAE645F7}"/>
              </a:ext>
            </a:extLst>
          </p:cNvPr>
          <p:cNvGraphicFramePr>
            <a:graphicFrameLocks/>
          </p:cNvGraphicFramePr>
          <p:nvPr>
            <p:extLst>
              <p:ext uri="{D42A27DB-BD31-4B8C-83A1-F6EECF244321}">
                <p14:modId xmlns:p14="http://schemas.microsoft.com/office/powerpoint/2010/main" val="2194152292"/>
              </p:ext>
            </p:extLst>
          </p:nvPr>
        </p:nvGraphicFramePr>
        <p:xfrm>
          <a:off x="838200" y="2752725"/>
          <a:ext cx="10515600" cy="3424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0803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234FCC-F972-7F7D-14C1-658D5123DD90}"/>
              </a:ext>
            </a:extLst>
          </p:cNvPr>
          <p:cNvSpPr>
            <a:spLocks noGrp="1"/>
          </p:cNvSpPr>
          <p:nvPr>
            <p:ph type="title"/>
          </p:nvPr>
        </p:nvSpPr>
        <p:spPr>
          <a:xfrm>
            <a:off x="838200" y="365125"/>
            <a:ext cx="10515600" cy="1325563"/>
          </a:xfrm>
        </p:spPr>
        <p:txBody>
          <a:bodyPr>
            <a:normAutofit/>
          </a:bodyPr>
          <a:lstStyle/>
          <a:p>
            <a:r>
              <a:rPr lang="en-US" sz="5400" dirty="0"/>
              <a:t>Euphemistic Language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60BB4FC3-671A-24E4-B9CB-E1085331E092}"/>
              </a:ext>
            </a:extLst>
          </p:cNvPr>
          <p:cNvSpPr>
            <a:spLocks noGrp="1"/>
          </p:cNvSpPr>
          <p:nvPr>
            <p:ph idx="1"/>
          </p:nvPr>
        </p:nvSpPr>
        <p:spPr>
          <a:xfrm>
            <a:off x="838200" y="1929384"/>
            <a:ext cx="10515600" cy="4251960"/>
          </a:xfrm>
        </p:spPr>
        <p:txBody>
          <a:bodyPr>
            <a:normAutofit/>
          </a:bodyPr>
          <a:lstStyle/>
          <a:p>
            <a:pPr marL="0" indent="0">
              <a:buNone/>
            </a:pPr>
            <a:r>
              <a:rPr lang="en-US" sz="2200" b="1" dirty="0"/>
              <a:t>Overly Euphemistic language</a:t>
            </a:r>
            <a:r>
              <a:rPr lang="en-US" sz="2200" dirty="0"/>
              <a:t> is also not preferred. Euphemisms imply the unacceptability of disability and are also often harder for laypeople to understand. Most people with disabilities prefer direct but non-stigmatizing language</a:t>
            </a:r>
            <a:endParaRPr lang="en-US" sz="2200" b="1" dirty="0"/>
          </a:p>
          <a:p>
            <a:pPr marL="0" indent="0">
              <a:buNone/>
            </a:pPr>
            <a:endParaRPr lang="en-US" sz="2200" dirty="0"/>
          </a:p>
        </p:txBody>
      </p:sp>
      <p:graphicFrame>
        <p:nvGraphicFramePr>
          <p:cNvPr id="3" name="Content Placeholder 2">
            <a:extLst>
              <a:ext uri="{FF2B5EF4-FFF2-40B4-BE49-F238E27FC236}">
                <a16:creationId xmlns:a16="http://schemas.microsoft.com/office/drawing/2014/main" id="{3740A5AD-0470-7DF8-466A-0C9EEAE645F7}"/>
              </a:ext>
            </a:extLst>
          </p:cNvPr>
          <p:cNvGraphicFramePr>
            <a:graphicFrameLocks/>
          </p:cNvGraphicFramePr>
          <p:nvPr>
            <p:extLst>
              <p:ext uri="{D42A27DB-BD31-4B8C-83A1-F6EECF244321}">
                <p14:modId xmlns:p14="http://schemas.microsoft.com/office/powerpoint/2010/main" val="1864488508"/>
              </p:ext>
            </p:extLst>
          </p:nvPr>
        </p:nvGraphicFramePr>
        <p:xfrm>
          <a:off x="838200" y="3002935"/>
          <a:ext cx="10515600" cy="31740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3334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234FCC-F972-7F7D-14C1-658D5123DD90}"/>
              </a:ext>
            </a:extLst>
          </p:cNvPr>
          <p:cNvSpPr>
            <a:spLocks noGrp="1"/>
          </p:cNvSpPr>
          <p:nvPr>
            <p:ph type="title"/>
          </p:nvPr>
        </p:nvSpPr>
        <p:spPr>
          <a:xfrm>
            <a:off x="838200" y="365125"/>
            <a:ext cx="10515600" cy="1325563"/>
          </a:xfrm>
        </p:spPr>
        <p:txBody>
          <a:bodyPr>
            <a:normAutofit/>
          </a:bodyPr>
          <a:lstStyle/>
          <a:p>
            <a:r>
              <a:rPr lang="en-US" sz="5400" dirty="0"/>
              <a:t>Identity-first versus Person-first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60BB4FC3-671A-24E4-B9CB-E1085331E092}"/>
              </a:ext>
            </a:extLst>
          </p:cNvPr>
          <p:cNvSpPr>
            <a:spLocks noGrp="1"/>
          </p:cNvSpPr>
          <p:nvPr>
            <p:ph idx="1"/>
          </p:nvPr>
        </p:nvSpPr>
        <p:spPr>
          <a:xfrm>
            <a:off x="838200" y="1929384"/>
            <a:ext cx="10515600" cy="4251960"/>
          </a:xfrm>
        </p:spPr>
        <p:txBody>
          <a:bodyPr>
            <a:normAutofit/>
          </a:bodyPr>
          <a:lstStyle/>
          <a:p>
            <a:pPr marL="0" indent="0">
              <a:buNone/>
            </a:pPr>
            <a:r>
              <a:rPr lang="en-US" sz="2200" b="1" dirty="0"/>
              <a:t>Different Communities have different preferences</a:t>
            </a:r>
            <a:r>
              <a:rPr lang="en-US" sz="2200" dirty="0"/>
              <a:t> regarding how to refer to disability – including preferences regarding “person-first” language. </a:t>
            </a:r>
          </a:p>
          <a:p>
            <a:pPr marL="0" indent="0">
              <a:buNone/>
            </a:pPr>
            <a:endParaRPr lang="en-US" sz="2200" b="1" dirty="0"/>
          </a:p>
          <a:p>
            <a:pPr marL="0" indent="0">
              <a:buNone/>
            </a:pPr>
            <a:r>
              <a:rPr lang="en-US" sz="2200" b="1" dirty="0"/>
              <a:t>Identity-first language</a:t>
            </a:r>
            <a:r>
              <a:rPr lang="en-US" sz="2200" dirty="0"/>
              <a:t> can help emphasize the person’s positive identification with the community and culture of the disability. </a:t>
            </a:r>
          </a:p>
          <a:p>
            <a:pPr marL="0" indent="0">
              <a:buNone/>
            </a:pPr>
            <a:endParaRPr lang="en-US" sz="2200" b="1" dirty="0"/>
          </a:p>
          <a:p>
            <a:pPr marL="0" indent="0">
              <a:buNone/>
            </a:pPr>
            <a:r>
              <a:rPr lang="en-US" sz="2200" b="1" dirty="0"/>
              <a:t>Person-first language</a:t>
            </a:r>
            <a:r>
              <a:rPr lang="en-US" sz="2200" dirty="0"/>
              <a:t> can be preferred to help emphasize a person’s shared experience with those without disabilities.</a:t>
            </a:r>
          </a:p>
          <a:p>
            <a:pPr marL="0" indent="0">
              <a:buNone/>
            </a:pPr>
            <a:endParaRPr lang="en-US" sz="2200" b="1" dirty="0"/>
          </a:p>
          <a:p>
            <a:pPr marL="0" indent="0">
              <a:buNone/>
            </a:pPr>
            <a:r>
              <a:rPr lang="en-US" sz="2200" dirty="0"/>
              <a:t>While the following recommendations represent some degree of community consensus, always </a:t>
            </a:r>
            <a:r>
              <a:rPr lang="en-US" sz="2200" b="1" dirty="0"/>
              <a:t>follow people’s individual preferences </a:t>
            </a:r>
            <a:r>
              <a:rPr lang="en-US" sz="2200" dirty="0"/>
              <a:t>about how they want to be described!</a:t>
            </a:r>
          </a:p>
        </p:txBody>
      </p:sp>
    </p:spTree>
    <p:extLst>
      <p:ext uri="{BB962C8B-B14F-4D97-AF65-F5344CB8AC3E}">
        <p14:creationId xmlns:p14="http://schemas.microsoft.com/office/powerpoint/2010/main" val="1867710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234FCC-F972-7F7D-14C1-658D5123DD90}"/>
              </a:ext>
            </a:extLst>
          </p:cNvPr>
          <p:cNvSpPr>
            <a:spLocks noGrp="1"/>
          </p:cNvSpPr>
          <p:nvPr>
            <p:ph type="title"/>
          </p:nvPr>
        </p:nvSpPr>
        <p:spPr>
          <a:xfrm>
            <a:off x="838200" y="365125"/>
            <a:ext cx="10515600" cy="1325563"/>
          </a:xfrm>
        </p:spPr>
        <p:txBody>
          <a:bodyPr>
            <a:normAutofit fontScale="90000"/>
          </a:bodyPr>
          <a:lstStyle/>
          <a:p>
            <a:r>
              <a:rPr lang="en-US" sz="5400" dirty="0"/>
              <a:t>Identity-first versus Person-First Language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60BB4FC3-671A-24E4-B9CB-E1085331E092}"/>
              </a:ext>
            </a:extLst>
          </p:cNvPr>
          <p:cNvSpPr>
            <a:spLocks noGrp="1"/>
          </p:cNvSpPr>
          <p:nvPr>
            <p:ph idx="1"/>
          </p:nvPr>
        </p:nvSpPr>
        <p:spPr>
          <a:xfrm>
            <a:off x="838200" y="1929384"/>
            <a:ext cx="10515600" cy="4251960"/>
          </a:xfrm>
        </p:spPr>
        <p:txBody>
          <a:bodyPr>
            <a:normAutofit/>
          </a:bodyPr>
          <a:lstStyle/>
          <a:p>
            <a:pPr marL="0" indent="0">
              <a:buNone/>
            </a:pPr>
            <a:r>
              <a:rPr lang="en-US" sz="2200" b="1" dirty="0"/>
              <a:t>Preferences often vary by community and diagnosis – </a:t>
            </a:r>
            <a:r>
              <a:rPr lang="en-US" sz="2200" dirty="0"/>
              <a:t>but note that there is often still </a:t>
            </a:r>
            <a:r>
              <a:rPr lang="en-US" sz="2200" b="1" dirty="0"/>
              <a:t>individual variation</a:t>
            </a:r>
            <a:r>
              <a:rPr lang="en-US" sz="2200" dirty="0"/>
              <a:t> within these communities!</a:t>
            </a:r>
          </a:p>
        </p:txBody>
      </p:sp>
      <p:graphicFrame>
        <p:nvGraphicFramePr>
          <p:cNvPr id="3" name="Content Placeholder 2">
            <a:extLst>
              <a:ext uri="{FF2B5EF4-FFF2-40B4-BE49-F238E27FC236}">
                <a16:creationId xmlns:a16="http://schemas.microsoft.com/office/drawing/2014/main" id="{3740A5AD-0470-7DF8-466A-0C9EEAE645F7}"/>
              </a:ext>
            </a:extLst>
          </p:cNvPr>
          <p:cNvGraphicFramePr>
            <a:graphicFrameLocks/>
          </p:cNvGraphicFramePr>
          <p:nvPr>
            <p:extLst>
              <p:ext uri="{D42A27DB-BD31-4B8C-83A1-F6EECF244321}">
                <p14:modId xmlns:p14="http://schemas.microsoft.com/office/powerpoint/2010/main" val="3136249384"/>
              </p:ext>
            </p:extLst>
          </p:nvPr>
        </p:nvGraphicFramePr>
        <p:xfrm>
          <a:off x="838200" y="3002935"/>
          <a:ext cx="10515600" cy="31740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322005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DF471CC270B2B468FA2B21FFAD8EE61" ma:contentTypeVersion="7" ma:contentTypeDescription="Create a new document." ma:contentTypeScope="" ma:versionID="e93d479cf76abf9be04652b499c66766">
  <xsd:schema xmlns:xsd="http://www.w3.org/2001/XMLSchema" xmlns:xs="http://www.w3.org/2001/XMLSchema" xmlns:p="http://schemas.microsoft.com/office/2006/metadata/properties" xmlns:ns3="66e35e24-7cf5-4775-a5f5-b980da237e7f" xmlns:ns4="1596f014-e71c-4e85-8255-a64a11067862" targetNamespace="http://schemas.microsoft.com/office/2006/metadata/properties" ma:root="true" ma:fieldsID="8af6f823b782221f1b8bfe66800569e7" ns3:_="" ns4:_="">
    <xsd:import namespace="66e35e24-7cf5-4775-a5f5-b980da237e7f"/>
    <xsd:import namespace="1596f014-e71c-4e85-8255-a64a1106786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e35e24-7cf5-4775-a5f5-b980da237e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596f014-e71c-4e85-8255-a64a1106786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E797DC-C82B-471E-8D62-250DB9A01850}">
  <ds:schemaRefs>
    <ds:schemaRef ds:uri="http://schemas.microsoft.com/sharepoint/v3/contenttype/forms"/>
  </ds:schemaRefs>
</ds:datastoreItem>
</file>

<file path=customXml/itemProps2.xml><?xml version="1.0" encoding="utf-8"?>
<ds:datastoreItem xmlns:ds="http://schemas.openxmlformats.org/officeDocument/2006/customXml" ds:itemID="{2C8B8C60-539C-4A77-A3B2-FED8EF4C9617}">
  <ds:schemaRefs>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http://schemas.microsoft.com/office/2006/documentManagement/types"/>
    <ds:schemaRef ds:uri="http://purl.org/dc/elements/1.1/"/>
    <ds:schemaRef ds:uri="http://purl.org/dc/terms/"/>
    <ds:schemaRef ds:uri="1596f014-e71c-4e85-8255-a64a11067862"/>
    <ds:schemaRef ds:uri="66e35e24-7cf5-4775-a5f5-b980da237e7f"/>
    <ds:schemaRef ds:uri="http://purl.org/dc/dcmitype/"/>
  </ds:schemaRefs>
</ds:datastoreItem>
</file>

<file path=customXml/itemProps3.xml><?xml version="1.0" encoding="utf-8"?>
<ds:datastoreItem xmlns:ds="http://schemas.openxmlformats.org/officeDocument/2006/customXml" ds:itemID="{139D5342-05D5-4E95-A132-B4C97D65E0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e35e24-7cf5-4775-a5f5-b980da237e7f"/>
    <ds:schemaRef ds:uri="1596f014-e71c-4e85-8255-a64a110678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316</TotalTime>
  <Words>1063</Words>
  <Application>Microsoft Office PowerPoint</Application>
  <PresentationFormat>Widescreen</PresentationFormat>
  <Paragraphs>115</Paragraphs>
  <Slides>10</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Arial</vt:lpstr>
      <vt:lpstr>Calibri</vt:lpstr>
      <vt:lpstr>Calibri Light</vt:lpstr>
      <vt:lpstr>Lucida Sans Unicode</vt:lpstr>
      <vt:lpstr>Verdana</vt:lpstr>
      <vt:lpstr>Wingdings 2</vt:lpstr>
      <vt:lpstr>Wingdings 3</vt:lpstr>
      <vt:lpstr>Office Theme</vt:lpstr>
      <vt:lpstr>Concourse</vt:lpstr>
      <vt:lpstr>PowerPoint Presentation</vt:lpstr>
      <vt:lpstr>PowerPoint Presentation</vt:lpstr>
      <vt:lpstr>Brief History of Disability Rights Movements</vt:lpstr>
      <vt:lpstr>Disability-Based Slurs</vt:lpstr>
      <vt:lpstr>Infantilizing language</vt:lpstr>
      <vt:lpstr>“Pity” language and capacity-denying language</vt:lpstr>
      <vt:lpstr>Euphemistic Language</vt:lpstr>
      <vt:lpstr>Identity-first versus Person-first</vt:lpstr>
      <vt:lpstr>Identity-first versus Person-First Language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Crane</dc:creator>
  <cp:lastModifiedBy>Sam Crane</cp:lastModifiedBy>
  <cp:revision>20</cp:revision>
  <dcterms:created xsi:type="dcterms:W3CDTF">2022-03-24T15:40:52Z</dcterms:created>
  <dcterms:modified xsi:type="dcterms:W3CDTF">2023-07-27T20:32:59Z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0x0101008DF471CC270B2B468FA2B21FFAD8EE61</vt:lpwstr>
  </property>
</Properties>
</file>