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4" r:id="rId6"/>
  </p:sldMasterIdLst>
  <p:notesMasterIdLst>
    <p:notesMasterId r:id="rId53"/>
  </p:notesMasterIdLst>
  <p:sldIdLst>
    <p:sldId id="318" r:id="rId7"/>
    <p:sldId id="341" r:id="rId8"/>
    <p:sldId id="264" r:id="rId9"/>
    <p:sldId id="322"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23" r:id="rId23"/>
    <p:sldId id="326" r:id="rId24"/>
    <p:sldId id="328" r:id="rId25"/>
    <p:sldId id="286" r:id="rId26"/>
    <p:sldId id="381" r:id="rId27"/>
    <p:sldId id="363" r:id="rId28"/>
    <p:sldId id="352" r:id="rId29"/>
    <p:sldId id="353" r:id="rId30"/>
    <p:sldId id="272" r:id="rId31"/>
    <p:sldId id="571" r:id="rId32"/>
    <p:sldId id="287" r:id="rId33"/>
    <p:sldId id="517" r:id="rId34"/>
    <p:sldId id="560" r:id="rId35"/>
    <p:sldId id="291" r:id="rId36"/>
    <p:sldId id="275" r:id="rId37"/>
    <p:sldId id="276" r:id="rId38"/>
    <p:sldId id="288" r:id="rId39"/>
    <p:sldId id="573" r:id="rId40"/>
    <p:sldId id="426" r:id="rId41"/>
    <p:sldId id="343" r:id="rId42"/>
    <p:sldId id="554" r:id="rId43"/>
    <p:sldId id="312" r:id="rId44"/>
    <p:sldId id="344" r:id="rId45"/>
    <p:sldId id="570" r:id="rId46"/>
    <p:sldId id="566" r:id="rId47"/>
    <p:sldId id="567" r:id="rId48"/>
    <p:sldId id="568" r:id="rId49"/>
    <p:sldId id="569" r:id="rId50"/>
    <p:sldId id="298" r:id="rId51"/>
    <p:sldId id="26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monds, Michelle (DISB)" initials="HM(" lastIdx="1" clrIdx="0">
    <p:extLst>
      <p:ext uri="{19B8F6BF-5375-455C-9EA6-DF929625EA0E}">
        <p15:presenceInfo xmlns:p15="http://schemas.microsoft.com/office/powerpoint/2012/main" userId="S::michelle.hammonds@dc.gov::07fb2801-a847-4714-9e19-714a1bfd48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A4BE9-C84A-49AC-B0CC-4A9574E9DD8F}" v="1" dt="2023-08-23T20:45:58.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oy, Jasmine (DISB)" userId="8b3ae9f0-db79-425e-9c4f-27689bca0d08" providerId="ADAL" clId="{0A1A4BE9-C84A-49AC-B0CC-4A9574E9DD8F}"/>
    <pc:docChg chg="undo custSel addSld delSld modSld">
      <pc:chgData name="Savoy, Jasmine (DISB)" userId="8b3ae9f0-db79-425e-9c4f-27689bca0d08" providerId="ADAL" clId="{0A1A4BE9-C84A-49AC-B0CC-4A9574E9DD8F}" dt="2023-08-23T20:51:01.856" v="307" actId="20577"/>
      <pc:docMkLst>
        <pc:docMk/>
      </pc:docMkLst>
      <pc:sldChg chg="del">
        <pc:chgData name="Savoy, Jasmine (DISB)" userId="8b3ae9f0-db79-425e-9c4f-27689bca0d08" providerId="ADAL" clId="{0A1A4BE9-C84A-49AC-B0CC-4A9574E9DD8F}" dt="2023-08-23T20:43:00.984" v="0" actId="47"/>
        <pc:sldMkLst>
          <pc:docMk/>
          <pc:sldMk cId="3433624747" sldId="263"/>
        </pc:sldMkLst>
      </pc:sldChg>
      <pc:sldChg chg="modSp mod">
        <pc:chgData name="Savoy, Jasmine (DISB)" userId="8b3ae9f0-db79-425e-9c4f-27689bca0d08" providerId="ADAL" clId="{0A1A4BE9-C84A-49AC-B0CC-4A9574E9DD8F}" dt="2023-08-23T20:48:32.876" v="80" actId="20577"/>
        <pc:sldMkLst>
          <pc:docMk/>
          <pc:sldMk cId="331301684" sldId="266"/>
        </pc:sldMkLst>
        <pc:spChg chg="mod">
          <ac:chgData name="Savoy, Jasmine (DISB)" userId="8b3ae9f0-db79-425e-9c4f-27689bca0d08" providerId="ADAL" clId="{0A1A4BE9-C84A-49AC-B0CC-4A9574E9DD8F}" dt="2023-08-23T20:48:32.876" v="80" actId="20577"/>
          <ac:spMkLst>
            <pc:docMk/>
            <pc:sldMk cId="331301684" sldId="266"/>
            <ac:spMk id="4" creationId="{534AEEA0-58FE-E9D7-6ADC-BF06887CFE95}"/>
          </ac:spMkLst>
        </pc:spChg>
      </pc:sldChg>
      <pc:sldChg chg="add">
        <pc:chgData name="Savoy, Jasmine (DISB)" userId="8b3ae9f0-db79-425e-9c4f-27689bca0d08" providerId="ADAL" clId="{0A1A4BE9-C84A-49AC-B0CC-4A9574E9DD8F}" dt="2023-08-23T20:45:58.626" v="1"/>
        <pc:sldMkLst>
          <pc:docMk/>
          <pc:sldMk cId="1720737753" sldId="272"/>
        </pc:sldMkLst>
      </pc:sldChg>
      <pc:sldChg chg="modSp add mod">
        <pc:chgData name="Savoy, Jasmine (DISB)" userId="8b3ae9f0-db79-425e-9c4f-27689bca0d08" providerId="ADAL" clId="{0A1A4BE9-C84A-49AC-B0CC-4A9574E9DD8F}" dt="2023-08-23T20:45:58.706" v="6" actId="27636"/>
        <pc:sldMkLst>
          <pc:docMk/>
          <pc:sldMk cId="1629486841" sldId="275"/>
        </pc:sldMkLst>
        <pc:spChg chg="mod">
          <ac:chgData name="Savoy, Jasmine (DISB)" userId="8b3ae9f0-db79-425e-9c4f-27689bca0d08" providerId="ADAL" clId="{0A1A4BE9-C84A-49AC-B0CC-4A9574E9DD8F}" dt="2023-08-23T20:45:58.706" v="6" actId="27636"/>
          <ac:spMkLst>
            <pc:docMk/>
            <pc:sldMk cId="1629486841" sldId="275"/>
            <ac:spMk id="3" creationId="{92E2036F-6032-4068-B757-0119D83760C9}"/>
          </ac:spMkLst>
        </pc:spChg>
      </pc:sldChg>
      <pc:sldChg chg="modSp add mod">
        <pc:chgData name="Savoy, Jasmine (DISB)" userId="8b3ae9f0-db79-425e-9c4f-27689bca0d08" providerId="ADAL" clId="{0A1A4BE9-C84A-49AC-B0CC-4A9574E9DD8F}" dt="2023-08-23T20:45:58.706" v="7" actId="27636"/>
        <pc:sldMkLst>
          <pc:docMk/>
          <pc:sldMk cId="3173163561" sldId="276"/>
        </pc:sldMkLst>
        <pc:spChg chg="mod">
          <ac:chgData name="Savoy, Jasmine (DISB)" userId="8b3ae9f0-db79-425e-9c4f-27689bca0d08" providerId="ADAL" clId="{0A1A4BE9-C84A-49AC-B0CC-4A9574E9DD8F}" dt="2023-08-23T20:45:58.706" v="7" actId="27636"/>
          <ac:spMkLst>
            <pc:docMk/>
            <pc:sldMk cId="3173163561" sldId="276"/>
            <ac:spMk id="3" creationId="{3A7D161A-E17B-4BE8-9AA6-34549C99D06A}"/>
          </ac:spMkLst>
        </pc:spChg>
      </pc:sldChg>
      <pc:sldChg chg="add">
        <pc:chgData name="Savoy, Jasmine (DISB)" userId="8b3ae9f0-db79-425e-9c4f-27689bca0d08" providerId="ADAL" clId="{0A1A4BE9-C84A-49AC-B0CC-4A9574E9DD8F}" dt="2023-08-23T20:45:58.626" v="1"/>
        <pc:sldMkLst>
          <pc:docMk/>
          <pc:sldMk cId="3917587036" sldId="286"/>
        </pc:sldMkLst>
      </pc:sldChg>
      <pc:sldChg chg="add">
        <pc:chgData name="Savoy, Jasmine (DISB)" userId="8b3ae9f0-db79-425e-9c4f-27689bca0d08" providerId="ADAL" clId="{0A1A4BE9-C84A-49AC-B0CC-4A9574E9DD8F}" dt="2023-08-23T20:45:58.626" v="1"/>
        <pc:sldMkLst>
          <pc:docMk/>
          <pc:sldMk cId="670828825" sldId="287"/>
        </pc:sldMkLst>
      </pc:sldChg>
      <pc:sldChg chg="add">
        <pc:chgData name="Savoy, Jasmine (DISB)" userId="8b3ae9f0-db79-425e-9c4f-27689bca0d08" providerId="ADAL" clId="{0A1A4BE9-C84A-49AC-B0CC-4A9574E9DD8F}" dt="2023-08-23T20:45:58.626" v="1"/>
        <pc:sldMkLst>
          <pc:docMk/>
          <pc:sldMk cId="3600886243" sldId="288"/>
        </pc:sldMkLst>
      </pc:sldChg>
      <pc:sldChg chg="modSp add mod">
        <pc:chgData name="Savoy, Jasmine (DISB)" userId="8b3ae9f0-db79-425e-9c4f-27689bca0d08" providerId="ADAL" clId="{0A1A4BE9-C84A-49AC-B0CC-4A9574E9DD8F}" dt="2023-08-23T20:45:58.706" v="5" actId="27636"/>
        <pc:sldMkLst>
          <pc:docMk/>
          <pc:sldMk cId="477951333" sldId="291"/>
        </pc:sldMkLst>
        <pc:spChg chg="mod">
          <ac:chgData name="Savoy, Jasmine (DISB)" userId="8b3ae9f0-db79-425e-9c4f-27689bca0d08" providerId="ADAL" clId="{0A1A4BE9-C84A-49AC-B0CC-4A9574E9DD8F}" dt="2023-08-23T20:45:58.706" v="5" actId="27636"/>
          <ac:spMkLst>
            <pc:docMk/>
            <pc:sldMk cId="477951333" sldId="291"/>
            <ac:spMk id="3" creationId="{E0759DEF-13E0-4C5D-A91E-1957A4F96345}"/>
          </ac:spMkLst>
        </pc:spChg>
      </pc:sldChg>
      <pc:sldChg chg="modSp mod">
        <pc:chgData name="Savoy, Jasmine (DISB)" userId="8b3ae9f0-db79-425e-9c4f-27689bca0d08" providerId="ADAL" clId="{0A1A4BE9-C84A-49AC-B0CC-4A9574E9DD8F}" dt="2023-08-23T20:51:01.856" v="307" actId="20577"/>
        <pc:sldMkLst>
          <pc:docMk/>
          <pc:sldMk cId="2710338529" sldId="298"/>
        </pc:sldMkLst>
        <pc:spChg chg="mod">
          <ac:chgData name="Savoy, Jasmine (DISB)" userId="8b3ae9f0-db79-425e-9c4f-27689bca0d08" providerId="ADAL" clId="{0A1A4BE9-C84A-49AC-B0CC-4A9574E9DD8F}" dt="2023-08-23T20:51:01.856" v="307" actId="20577"/>
          <ac:spMkLst>
            <pc:docMk/>
            <pc:sldMk cId="2710338529" sldId="298"/>
            <ac:spMk id="4" creationId="{2C8F675F-C0C5-615B-969C-7DDFDBDD50C7}"/>
          </ac:spMkLst>
        </pc:spChg>
      </pc:sldChg>
      <pc:sldChg chg="add">
        <pc:chgData name="Savoy, Jasmine (DISB)" userId="8b3ae9f0-db79-425e-9c4f-27689bca0d08" providerId="ADAL" clId="{0A1A4BE9-C84A-49AC-B0CC-4A9574E9DD8F}" dt="2023-08-23T20:45:58.626" v="1"/>
        <pc:sldMkLst>
          <pc:docMk/>
          <pc:sldMk cId="2508723685" sldId="312"/>
        </pc:sldMkLst>
      </pc:sldChg>
      <pc:sldChg chg="add del">
        <pc:chgData name="Savoy, Jasmine (DISB)" userId="8b3ae9f0-db79-425e-9c4f-27689bca0d08" providerId="ADAL" clId="{0A1A4BE9-C84A-49AC-B0CC-4A9574E9DD8F}" dt="2023-08-23T20:47:01.879" v="13" actId="47"/>
        <pc:sldMkLst>
          <pc:docMk/>
          <pc:sldMk cId="3304411316" sldId="314"/>
        </pc:sldMkLst>
      </pc:sldChg>
      <pc:sldChg chg="add del">
        <pc:chgData name="Savoy, Jasmine (DISB)" userId="8b3ae9f0-db79-425e-9c4f-27689bca0d08" providerId="ADAL" clId="{0A1A4BE9-C84A-49AC-B0CC-4A9574E9DD8F}" dt="2023-08-23T20:47:02.926" v="14" actId="47"/>
        <pc:sldMkLst>
          <pc:docMk/>
          <pc:sldMk cId="1964460284" sldId="315"/>
        </pc:sldMkLst>
      </pc:sldChg>
      <pc:sldChg chg="modSp mod">
        <pc:chgData name="Savoy, Jasmine (DISB)" userId="8b3ae9f0-db79-425e-9c4f-27689bca0d08" providerId="ADAL" clId="{0A1A4BE9-C84A-49AC-B0CC-4A9574E9DD8F}" dt="2023-08-23T20:50:19.224" v="269" actId="20577"/>
        <pc:sldMkLst>
          <pc:docMk/>
          <pc:sldMk cId="572525716" sldId="318"/>
        </pc:sldMkLst>
        <pc:spChg chg="mod">
          <ac:chgData name="Savoy, Jasmine (DISB)" userId="8b3ae9f0-db79-425e-9c4f-27689bca0d08" providerId="ADAL" clId="{0A1A4BE9-C84A-49AC-B0CC-4A9574E9DD8F}" dt="2023-08-23T20:50:19.224" v="269" actId="20577"/>
          <ac:spMkLst>
            <pc:docMk/>
            <pc:sldMk cId="572525716" sldId="318"/>
            <ac:spMk id="19" creationId="{40ED4BCB-D247-319F-B246-CEB4D6D1E112}"/>
          </ac:spMkLst>
        </pc:spChg>
        <pc:spChg chg="mod">
          <ac:chgData name="Savoy, Jasmine (DISB)" userId="8b3ae9f0-db79-425e-9c4f-27689bca0d08" providerId="ADAL" clId="{0A1A4BE9-C84A-49AC-B0CC-4A9574E9DD8F}" dt="2023-08-23T20:49:37.527" v="172" actId="14100"/>
          <ac:spMkLst>
            <pc:docMk/>
            <pc:sldMk cId="572525716" sldId="318"/>
            <ac:spMk id="20" creationId="{A8E547D4-1B01-9700-052B-1FC215AA6BB4}"/>
          </ac:spMkLst>
        </pc:spChg>
        <pc:spChg chg="mod">
          <ac:chgData name="Savoy, Jasmine (DISB)" userId="8b3ae9f0-db79-425e-9c4f-27689bca0d08" providerId="ADAL" clId="{0A1A4BE9-C84A-49AC-B0CC-4A9574E9DD8F}" dt="2023-08-23T20:49:44.594" v="188" actId="20577"/>
          <ac:spMkLst>
            <pc:docMk/>
            <pc:sldMk cId="572525716" sldId="318"/>
            <ac:spMk id="21" creationId="{0CBD086C-207E-2F53-0A58-37615F6C65B1}"/>
          </ac:spMkLst>
        </pc:spChg>
      </pc:sldChg>
      <pc:sldChg chg="add">
        <pc:chgData name="Savoy, Jasmine (DISB)" userId="8b3ae9f0-db79-425e-9c4f-27689bca0d08" providerId="ADAL" clId="{0A1A4BE9-C84A-49AC-B0CC-4A9574E9DD8F}" dt="2023-08-23T20:45:58.626" v="1"/>
        <pc:sldMkLst>
          <pc:docMk/>
          <pc:sldMk cId="1380429296" sldId="343"/>
        </pc:sldMkLst>
      </pc:sldChg>
      <pc:sldChg chg="add">
        <pc:chgData name="Savoy, Jasmine (DISB)" userId="8b3ae9f0-db79-425e-9c4f-27689bca0d08" providerId="ADAL" clId="{0A1A4BE9-C84A-49AC-B0CC-4A9574E9DD8F}" dt="2023-08-23T20:45:58.626" v="1"/>
        <pc:sldMkLst>
          <pc:docMk/>
          <pc:sldMk cId="4215644027" sldId="344"/>
        </pc:sldMkLst>
      </pc:sldChg>
      <pc:sldChg chg="modSp add mod">
        <pc:chgData name="Savoy, Jasmine (DISB)" userId="8b3ae9f0-db79-425e-9c4f-27689bca0d08" providerId="ADAL" clId="{0A1A4BE9-C84A-49AC-B0CC-4A9574E9DD8F}" dt="2023-08-23T20:45:58.692" v="3" actId="27636"/>
        <pc:sldMkLst>
          <pc:docMk/>
          <pc:sldMk cId="3767494594" sldId="352"/>
        </pc:sldMkLst>
        <pc:spChg chg="mod">
          <ac:chgData name="Savoy, Jasmine (DISB)" userId="8b3ae9f0-db79-425e-9c4f-27689bca0d08" providerId="ADAL" clId="{0A1A4BE9-C84A-49AC-B0CC-4A9574E9DD8F}" dt="2023-08-23T20:45:58.692" v="3" actId="27636"/>
          <ac:spMkLst>
            <pc:docMk/>
            <pc:sldMk cId="3767494594" sldId="352"/>
            <ac:spMk id="3" creationId="{C4C7CEF5-14FF-4DB9-94B3-F16AC6499824}"/>
          </ac:spMkLst>
        </pc:spChg>
      </pc:sldChg>
      <pc:sldChg chg="add">
        <pc:chgData name="Savoy, Jasmine (DISB)" userId="8b3ae9f0-db79-425e-9c4f-27689bca0d08" providerId="ADAL" clId="{0A1A4BE9-C84A-49AC-B0CC-4A9574E9DD8F}" dt="2023-08-23T20:45:58.626" v="1"/>
        <pc:sldMkLst>
          <pc:docMk/>
          <pc:sldMk cId="4126720311" sldId="353"/>
        </pc:sldMkLst>
      </pc:sldChg>
      <pc:sldChg chg="add">
        <pc:chgData name="Savoy, Jasmine (DISB)" userId="8b3ae9f0-db79-425e-9c4f-27689bca0d08" providerId="ADAL" clId="{0A1A4BE9-C84A-49AC-B0CC-4A9574E9DD8F}" dt="2023-08-23T20:45:58.626" v="1"/>
        <pc:sldMkLst>
          <pc:docMk/>
          <pc:sldMk cId="3183052526" sldId="363"/>
        </pc:sldMkLst>
      </pc:sldChg>
      <pc:sldChg chg="add">
        <pc:chgData name="Savoy, Jasmine (DISB)" userId="8b3ae9f0-db79-425e-9c4f-27689bca0d08" providerId="ADAL" clId="{0A1A4BE9-C84A-49AC-B0CC-4A9574E9DD8F}" dt="2023-08-23T20:45:58.626" v="1"/>
        <pc:sldMkLst>
          <pc:docMk/>
          <pc:sldMk cId="3659986392" sldId="381"/>
        </pc:sldMkLst>
      </pc:sldChg>
      <pc:sldChg chg="add">
        <pc:chgData name="Savoy, Jasmine (DISB)" userId="8b3ae9f0-db79-425e-9c4f-27689bca0d08" providerId="ADAL" clId="{0A1A4BE9-C84A-49AC-B0CC-4A9574E9DD8F}" dt="2023-08-23T20:45:58.626" v="1"/>
        <pc:sldMkLst>
          <pc:docMk/>
          <pc:sldMk cId="2212176281" sldId="426"/>
        </pc:sldMkLst>
      </pc:sldChg>
      <pc:sldChg chg="modSp add mod">
        <pc:chgData name="Savoy, Jasmine (DISB)" userId="8b3ae9f0-db79-425e-9c4f-27689bca0d08" providerId="ADAL" clId="{0A1A4BE9-C84A-49AC-B0CC-4A9574E9DD8F}" dt="2023-08-23T20:45:58.706" v="4" actId="27636"/>
        <pc:sldMkLst>
          <pc:docMk/>
          <pc:sldMk cId="711225668" sldId="517"/>
        </pc:sldMkLst>
        <pc:spChg chg="mod">
          <ac:chgData name="Savoy, Jasmine (DISB)" userId="8b3ae9f0-db79-425e-9c4f-27689bca0d08" providerId="ADAL" clId="{0A1A4BE9-C84A-49AC-B0CC-4A9574E9DD8F}" dt="2023-08-23T20:45:58.706" v="4" actId="27636"/>
          <ac:spMkLst>
            <pc:docMk/>
            <pc:sldMk cId="711225668" sldId="517"/>
            <ac:spMk id="5" creationId="{439009D5-4AC1-B92F-53D6-8A3CBABDA31A}"/>
          </ac:spMkLst>
        </pc:spChg>
      </pc:sldChg>
      <pc:sldChg chg="modSp add del mod">
        <pc:chgData name="Savoy, Jasmine (DISB)" userId="8b3ae9f0-db79-425e-9c4f-27689bca0d08" providerId="ADAL" clId="{0A1A4BE9-C84A-49AC-B0CC-4A9574E9DD8F}" dt="2023-08-23T20:47:41.335" v="16" actId="47"/>
        <pc:sldMkLst>
          <pc:docMk/>
          <pc:sldMk cId="1630179944" sldId="521"/>
        </pc:sldMkLst>
        <pc:spChg chg="mod">
          <ac:chgData name="Savoy, Jasmine (DISB)" userId="8b3ae9f0-db79-425e-9c4f-27689bca0d08" providerId="ADAL" clId="{0A1A4BE9-C84A-49AC-B0CC-4A9574E9DD8F}" dt="2023-08-23T20:45:58.689" v="2" actId="27636"/>
          <ac:spMkLst>
            <pc:docMk/>
            <pc:sldMk cId="1630179944" sldId="521"/>
            <ac:spMk id="3" creationId="{6E8837AC-3047-4CC1-98B8-551D1AE69D21}"/>
          </ac:spMkLst>
        </pc:spChg>
      </pc:sldChg>
      <pc:sldChg chg="add">
        <pc:chgData name="Savoy, Jasmine (DISB)" userId="8b3ae9f0-db79-425e-9c4f-27689bca0d08" providerId="ADAL" clId="{0A1A4BE9-C84A-49AC-B0CC-4A9574E9DD8F}" dt="2023-08-23T20:45:58.626" v="1"/>
        <pc:sldMkLst>
          <pc:docMk/>
          <pc:sldMk cId="3878852809" sldId="554"/>
        </pc:sldMkLst>
      </pc:sldChg>
      <pc:sldChg chg="add del">
        <pc:chgData name="Savoy, Jasmine (DISB)" userId="8b3ae9f0-db79-425e-9c4f-27689bca0d08" providerId="ADAL" clId="{0A1A4BE9-C84A-49AC-B0CC-4A9574E9DD8F}" dt="2023-08-23T20:46:51.761" v="11" actId="47"/>
        <pc:sldMkLst>
          <pc:docMk/>
          <pc:sldMk cId="2657312873" sldId="558"/>
        </pc:sldMkLst>
      </pc:sldChg>
      <pc:sldChg chg="add del">
        <pc:chgData name="Savoy, Jasmine (DISB)" userId="8b3ae9f0-db79-425e-9c4f-27689bca0d08" providerId="ADAL" clId="{0A1A4BE9-C84A-49AC-B0CC-4A9574E9DD8F}" dt="2023-08-23T20:47:05.990" v="15" actId="47"/>
        <pc:sldMkLst>
          <pc:docMk/>
          <pc:sldMk cId="2664508736" sldId="559"/>
        </pc:sldMkLst>
      </pc:sldChg>
      <pc:sldChg chg="add">
        <pc:chgData name="Savoy, Jasmine (DISB)" userId="8b3ae9f0-db79-425e-9c4f-27689bca0d08" providerId="ADAL" clId="{0A1A4BE9-C84A-49AC-B0CC-4A9574E9DD8F}" dt="2023-08-23T20:45:58.626" v="1"/>
        <pc:sldMkLst>
          <pc:docMk/>
          <pc:sldMk cId="1198863884" sldId="560"/>
        </pc:sldMkLst>
      </pc:sldChg>
      <pc:sldChg chg="add del">
        <pc:chgData name="Savoy, Jasmine (DISB)" userId="8b3ae9f0-db79-425e-9c4f-27689bca0d08" providerId="ADAL" clId="{0A1A4BE9-C84A-49AC-B0CC-4A9574E9DD8F}" dt="2023-08-23T20:46:12.221" v="8" actId="47"/>
        <pc:sldMkLst>
          <pc:docMk/>
          <pc:sldMk cId="3403348421" sldId="562"/>
        </pc:sldMkLst>
      </pc:sldChg>
      <pc:sldChg chg="add del">
        <pc:chgData name="Savoy, Jasmine (DISB)" userId="8b3ae9f0-db79-425e-9c4f-27689bca0d08" providerId="ADAL" clId="{0A1A4BE9-C84A-49AC-B0CC-4A9574E9DD8F}" dt="2023-08-23T20:46:18.913" v="9" actId="47"/>
        <pc:sldMkLst>
          <pc:docMk/>
          <pc:sldMk cId="427382663" sldId="563"/>
        </pc:sldMkLst>
      </pc:sldChg>
      <pc:sldChg chg="add del">
        <pc:chgData name="Savoy, Jasmine (DISB)" userId="8b3ae9f0-db79-425e-9c4f-27689bca0d08" providerId="ADAL" clId="{0A1A4BE9-C84A-49AC-B0CC-4A9574E9DD8F}" dt="2023-08-23T20:46:49.604" v="10" actId="47"/>
        <pc:sldMkLst>
          <pc:docMk/>
          <pc:sldMk cId="2065203159" sldId="564"/>
        </pc:sldMkLst>
      </pc:sldChg>
      <pc:sldChg chg="add">
        <pc:chgData name="Savoy, Jasmine (DISB)" userId="8b3ae9f0-db79-425e-9c4f-27689bca0d08" providerId="ADAL" clId="{0A1A4BE9-C84A-49AC-B0CC-4A9574E9DD8F}" dt="2023-08-23T20:45:58.626" v="1"/>
        <pc:sldMkLst>
          <pc:docMk/>
          <pc:sldMk cId="3408930584" sldId="566"/>
        </pc:sldMkLst>
      </pc:sldChg>
      <pc:sldChg chg="add">
        <pc:chgData name="Savoy, Jasmine (DISB)" userId="8b3ae9f0-db79-425e-9c4f-27689bca0d08" providerId="ADAL" clId="{0A1A4BE9-C84A-49AC-B0CC-4A9574E9DD8F}" dt="2023-08-23T20:45:58.626" v="1"/>
        <pc:sldMkLst>
          <pc:docMk/>
          <pc:sldMk cId="56664119" sldId="567"/>
        </pc:sldMkLst>
      </pc:sldChg>
      <pc:sldChg chg="add">
        <pc:chgData name="Savoy, Jasmine (DISB)" userId="8b3ae9f0-db79-425e-9c4f-27689bca0d08" providerId="ADAL" clId="{0A1A4BE9-C84A-49AC-B0CC-4A9574E9DD8F}" dt="2023-08-23T20:45:58.626" v="1"/>
        <pc:sldMkLst>
          <pc:docMk/>
          <pc:sldMk cId="70618572" sldId="568"/>
        </pc:sldMkLst>
      </pc:sldChg>
      <pc:sldChg chg="add">
        <pc:chgData name="Savoy, Jasmine (DISB)" userId="8b3ae9f0-db79-425e-9c4f-27689bca0d08" providerId="ADAL" clId="{0A1A4BE9-C84A-49AC-B0CC-4A9574E9DD8F}" dt="2023-08-23T20:45:58.626" v="1"/>
        <pc:sldMkLst>
          <pc:docMk/>
          <pc:sldMk cId="1849984591" sldId="569"/>
        </pc:sldMkLst>
      </pc:sldChg>
      <pc:sldChg chg="add">
        <pc:chgData name="Savoy, Jasmine (DISB)" userId="8b3ae9f0-db79-425e-9c4f-27689bca0d08" providerId="ADAL" clId="{0A1A4BE9-C84A-49AC-B0CC-4A9574E9DD8F}" dt="2023-08-23T20:45:58.626" v="1"/>
        <pc:sldMkLst>
          <pc:docMk/>
          <pc:sldMk cId="3668273564" sldId="570"/>
        </pc:sldMkLst>
      </pc:sldChg>
      <pc:sldChg chg="add">
        <pc:chgData name="Savoy, Jasmine (DISB)" userId="8b3ae9f0-db79-425e-9c4f-27689bca0d08" providerId="ADAL" clId="{0A1A4BE9-C84A-49AC-B0CC-4A9574E9DD8F}" dt="2023-08-23T20:45:58.626" v="1"/>
        <pc:sldMkLst>
          <pc:docMk/>
          <pc:sldMk cId="4054949650" sldId="571"/>
        </pc:sldMkLst>
      </pc:sldChg>
      <pc:sldChg chg="add del">
        <pc:chgData name="Savoy, Jasmine (DISB)" userId="8b3ae9f0-db79-425e-9c4f-27689bca0d08" providerId="ADAL" clId="{0A1A4BE9-C84A-49AC-B0CC-4A9574E9DD8F}" dt="2023-08-23T20:46:57.474" v="12" actId="47"/>
        <pc:sldMkLst>
          <pc:docMk/>
          <pc:sldMk cId="2547944210" sldId="572"/>
        </pc:sldMkLst>
      </pc:sldChg>
      <pc:sldChg chg="add">
        <pc:chgData name="Savoy, Jasmine (DISB)" userId="8b3ae9f0-db79-425e-9c4f-27689bca0d08" providerId="ADAL" clId="{0A1A4BE9-C84A-49AC-B0CC-4A9574E9DD8F}" dt="2023-08-23T20:45:58.626" v="1"/>
        <pc:sldMkLst>
          <pc:docMk/>
          <pc:sldMk cId="3469910204" sldId="573"/>
        </pc:sldMkLst>
      </pc:sldChg>
      <pc:sldMasterChg chg="delSldLayout">
        <pc:chgData name="Savoy, Jasmine (DISB)" userId="8b3ae9f0-db79-425e-9c4f-27689bca0d08" providerId="ADAL" clId="{0A1A4BE9-C84A-49AC-B0CC-4A9574E9DD8F}" dt="2023-08-23T20:47:02.926" v="14" actId="47"/>
        <pc:sldMasterMkLst>
          <pc:docMk/>
          <pc:sldMasterMk cId="392924808" sldId="2147483660"/>
        </pc:sldMasterMkLst>
        <pc:sldLayoutChg chg="del">
          <pc:chgData name="Savoy, Jasmine (DISB)" userId="8b3ae9f0-db79-425e-9c4f-27689bca0d08" providerId="ADAL" clId="{0A1A4BE9-C84A-49AC-B0CC-4A9574E9DD8F}" dt="2023-08-23T20:46:57.474" v="12" actId="47"/>
          <pc:sldLayoutMkLst>
            <pc:docMk/>
            <pc:sldMasterMk cId="392924808" sldId="2147483660"/>
            <pc:sldLayoutMk cId="1151305828" sldId="2147483688"/>
          </pc:sldLayoutMkLst>
        </pc:sldLayoutChg>
        <pc:sldLayoutChg chg="del">
          <pc:chgData name="Savoy, Jasmine (DISB)" userId="8b3ae9f0-db79-425e-9c4f-27689bca0d08" providerId="ADAL" clId="{0A1A4BE9-C84A-49AC-B0CC-4A9574E9DD8F}" dt="2023-08-23T20:47:02.926" v="14" actId="47"/>
          <pc:sldLayoutMkLst>
            <pc:docMk/>
            <pc:sldMasterMk cId="392924808" sldId="2147483660"/>
            <pc:sldLayoutMk cId="3293786878" sldId="2147483691"/>
          </pc:sldLayoutMkLst>
        </pc:sldLayoutChg>
      </pc:sldMaster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15.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5.xml.rels><?xml version="1.0" encoding="UTF-8" standalone="yes"?>
<Relationships xmlns="http://schemas.openxmlformats.org/package/2006/relationships"><Relationship Id="rId3" Type="http://schemas.openxmlformats.org/officeDocument/2006/relationships/hyperlink" Target="https://eitc.dc.gov/" TargetMode="External"/><Relationship Id="rId2" Type="http://schemas.openxmlformats.org/officeDocument/2006/relationships/hyperlink" Target="irs.gov/credits-deductions/individuals/earned-income-tax-credit-eitc" TargetMode="External"/><Relationship Id="rId1" Type="http://schemas.openxmlformats.org/officeDocument/2006/relationships/hyperlink" Target="disb.dc.gov/page/earned-income-tax-credit-campaign" TargetMode="External"/></Relationships>
</file>

<file path=ppt/diagrams/_rels/drawing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5.xml.rels><?xml version="1.0" encoding="UTF-8" standalone="yes"?>
<Relationships xmlns="http://schemas.openxmlformats.org/package/2006/relationships"><Relationship Id="rId3" Type="http://schemas.openxmlformats.org/officeDocument/2006/relationships/hyperlink" Target="https://eitc.dc.gov/" TargetMode="External"/><Relationship Id="rId2" Type="http://schemas.openxmlformats.org/officeDocument/2006/relationships/hyperlink" Target="irs.gov/credits-deductions/individuals/earned-income-tax-credit-eitc" TargetMode="External"/><Relationship Id="rId1" Type="http://schemas.openxmlformats.org/officeDocument/2006/relationships/hyperlink" Target="disb.dc.gov/page/earned-income-tax-credit-campaign"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C372A-96BF-4307-8819-1115872CEC21}" type="doc">
      <dgm:prSet loTypeId="urn:microsoft.com/office/officeart/2005/8/layout/venn1" loCatId="relationship" qsTypeId="urn:microsoft.com/office/officeart/2005/8/quickstyle/simple2" qsCatId="simple" csTypeId="urn:microsoft.com/office/officeart/2005/8/colors/colorful3" csCatId="colorful" phldr="1"/>
      <dgm:spPr/>
      <dgm:t>
        <a:bodyPr/>
        <a:lstStyle/>
        <a:p>
          <a:endParaRPr lang="en-US"/>
        </a:p>
      </dgm:t>
    </dgm:pt>
    <dgm:pt modelId="{CE15B8C0-7D1C-4149-AD7C-1C6F4766A9FE}">
      <dgm:prSet custT="1"/>
      <dgm:spPr/>
      <dgm:t>
        <a:bodyPr/>
        <a:lstStyle/>
        <a:p>
          <a:r>
            <a:rPr lang="en-US" sz="1400" b="1" i="0"/>
            <a:t>Empower</a:t>
          </a:r>
          <a:r>
            <a:rPr lang="en-US" sz="1400" b="0" i="0"/>
            <a:t> and educate residents on financial matters</a:t>
          </a:r>
          <a:endParaRPr lang="en-US" sz="1400"/>
        </a:p>
      </dgm:t>
    </dgm:pt>
    <dgm:pt modelId="{32A77E4F-5A1F-43D2-8654-4ACD7130C1C4}" type="parTrans" cxnId="{AD294451-F7E7-49C5-8EF2-15131CEB1A45}">
      <dgm:prSet/>
      <dgm:spPr/>
      <dgm:t>
        <a:bodyPr/>
        <a:lstStyle/>
        <a:p>
          <a:endParaRPr lang="en-US"/>
        </a:p>
      </dgm:t>
    </dgm:pt>
    <dgm:pt modelId="{E107B769-4DDA-4329-BAC1-CCDF947A6414}" type="sibTrans" cxnId="{AD294451-F7E7-49C5-8EF2-15131CEB1A45}">
      <dgm:prSet/>
      <dgm:spPr/>
      <dgm:t>
        <a:bodyPr/>
        <a:lstStyle/>
        <a:p>
          <a:endParaRPr lang="en-US"/>
        </a:p>
      </dgm:t>
    </dgm:pt>
    <dgm:pt modelId="{061B9BF4-DB83-493F-8CB0-43520779AC86}">
      <dgm:prSet custT="1"/>
      <dgm:spPr/>
      <dgm:t>
        <a:bodyPr/>
        <a:lstStyle/>
        <a:p>
          <a:r>
            <a:rPr lang="en-US" sz="1400" b="1" i="0"/>
            <a:t>Provide </a:t>
          </a:r>
          <a:r>
            <a:rPr lang="en-US" sz="1400" b="0" i="0"/>
            <a:t>financing for District small businesses </a:t>
          </a:r>
          <a:endParaRPr lang="en-US" sz="1400"/>
        </a:p>
      </dgm:t>
    </dgm:pt>
    <dgm:pt modelId="{2CB0A9A8-4C6C-42EC-97E7-AEF15082EB08}" type="parTrans" cxnId="{0577AB6E-451A-41C3-8F10-D1F7C0C19E72}">
      <dgm:prSet/>
      <dgm:spPr/>
      <dgm:t>
        <a:bodyPr/>
        <a:lstStyle/>
        <a:p>
          <a:endParaRPr lang="en-US"/>
        </a:p>
      </dgm:t>
    </dgm:pt>
    <dgm:pt modelId="{82AE3CFF-B80C-4374-ABB7-90CB9D64DF9B}" type="sibTrans" cxnId="{0577AB6E-451A-41C3-8F10-D1F7C0C19E72}">
      <dgm:prSet/>
      <dgm:spPr/>
      <dgm:t>
        <a:bodyPr/>
        <a:lstStyle/>
        <a:p>
          <a:endParaRPr lang="en-US"/>
        </a:p>
      </dgm:t>
    </dgm:pt>
    <dgm:pt modelId="{35336E7A-E8F7-49A9-AE28-263F1D258DFF}">
      <dgm:prSet custT="1"/>
      <dgm:spPr/>
      <dgm:t>
        <a:bodyPr/>
        <a:lstStyle/>
        <a:p>
          <a:r>
            <a:rPr lang="en-US" sz="1400" b="1" i="0"/>
            <a:t>Cultivate</a:t>
          </a:r>
          <a:r>
            <a:rPr lang="en-US" sz="1400" b="0" i="0"/>
            <a:t> a regulatory environment that protects consumer and attracts and retains financial services firms to the District </a:t>
          </a:r>
          <a:endParaRPr lang="en-US" sz="1400"/>
        </a:p>
      </dgm:t>
    </dgm:pt>
    <dgm:pt modelId="{417903CC-9839-4E99-B0E8-3C1B4952D410}" type="parTrans" cxnId="{06AFEB4E-CBAE-4FE2-970B-C27641A401A4}">
      <dgm:prSet/>
      <dgm:spPr/>
      <dgm:t>
        <a:bodyPr/>
        <a:lstStyle/>
        <a:p>
          <a:endParaRPr lang="en-US"/>
        </a:p>
      </dgm:t>
    </dgm:pt>
    <dgm:pt modelId="{99479601-B6B8-42B6-B902-52BB21A38068}" type="sibTrans" cxnId="{06AFEB4E-CBAE-4FE2-970B-C27641A401A4}">
      <dgm:prSet/>
      <dgm:spPr/>
      <dgm:t>
        <a:bodyPr/>
        <a:lstStyle/>
        <a:p>
          <a:endParaRPr lang="en-US"/>
        </a:p>
      </dgm:t>
    </dgm:pt>
    <dgm:pt modelId="{9F1C1C3B-F412-4137-82FD-E80E6341FF7B}" type="pres">
      <dgm:prSet presAssocID="{6C9C372A-96BF-4307-8819-1115872CEC21}" presName="compositeShape" presStyleCnt="0">
        <dgm:presLayoutVars>
          <dgm:chMax val="7"/>
          <dgm:dir/>
          <dgm:resizeHandles val="exact"/>
        </dgm:presLayoutVars>
      </dgm:prSet>
      <dgm:spPr/>
    </dgm:pt>
    <dgm:pt modelId="{92781686-9C33-45A2-9107-EEA93FE9AFDE}" type="pres">
      <dgm:prSet presAssocID="{35336E7A-E8F7-49A9-AE28-263F1D258DFF}" presName="circ1" presStyleLbl="vennNode1" presStyleIdx="0" presStyleCnt="3"/>
      <dgm:spPr/>
    </dgm:pt>
    <dgm:pt modelId="{45415426-7EE5-4734-BC42-BE3DD94697C1}" type="pres">
      <dgm:prSet presAssocID="{35336E7A-E8F7-49A9-AE28-263F1D258DFF}" presName="circ1Tx" presStyleLbl="revTx" presStyleIdx="0" presStyleCnt="0">
        <dgm:presLayoutVars>
          <dgm:chMax val="0"/>
          <dgm:chPref val="0"/>
          <dgm:bulletEnabled val="1"/>
        </dgm:presLayoutVars>
      </dgm:prSet>
      <dgm:spPr/>
    </dgm:pt>
    <dgm:pt modelId="{E5C173FC-2E5A-463C-8A18-FE185849DA0A}" type="pres">
      <dgm:prSet presAssocID="{CE15B8C0-7D1C-4149-AD7C-1C6F4766A9FE}" presName="circ2" presStyleLbl="vennNode1" presStyleIdx="1" presStyleCnt="3"/>
      <dgm:spPr/>
    </dgm:pt>
    <dgm:pt modelId="{1D3F5D40-813C-4E23-BB88-5A847DAD567D}" type="pres">
      <dgm:prSet presAssocID="{CE15B8C0-7D1C-4149-AD7C-1C6F4766A9FE}" presName="circ2Tx" presStyleLbl="revTx" presStyleIdx="0" presStyleCnt="0">
        <dgm:presLayoutVars>
          <dgm:chMax val="0"/>
          <dgm:chPref val="0"/>
          <dgm:bulletEnabled val="1"/>
        </dgm:presLayoutVars>
      </dgm:prSet>
      <dgm:spPr/>
    </dgm:pt>
    <dgm:pt modelId="{32406F38-CC75-4393-9AD4-2125F6AFD435}" type="pres">
      <dgm:prSet presAssocID="{061B9BF4-DB83-493F-8CB0-43520779AC86}" presName="circ3" presStyleLbl="vennNode1" presStyleIdx="2" presStyleCnt="3"/>
      <dgm:spPr/>
    </dgm:pt>
    <dgm:pt modelId="{DB3E4919-E2B2-44C9-9899-F04D1EEE29C6}" type="pres">
      <dgm:prSet presAssocID="{061B9BF4-DB83-493F-8CB0-43520779AC86}" presName="circ3Tx" presStyleLbl="revTx" presStyleIdx="0" presStyleCnt="0">
        <dgm:presLayoutVars>
          <dgm:chMax val="0"/>
          <dgm:chPref val="0"/>
          <dgm:bulletEnabled val="1"/>
        </dgm:presLayoutVars>
      </dgm:prSet>
      <dgm:spPr/>
    </dgm:pt>
  </dgm:ptLst>
  <dgm:cxnLst>
    <dgm:cxn modelId="{4629510B-94D5-4A39-818E-1F71FA345FEE}" type="presOf" srcId="{061B9BF4-DB83-493F-8CB0-43520779AC86}" destId="{32406F38-CC75-4393-9AD4-2125F6AFD435}" srcOrd="0" destOrd="0" presId="urn:microsoft.com/office/officeart/2005/8/layout/venn1"/>
    <dgm:cxn modelId="{1E85E440-87D5-48FB-B10F-9906B63438A5}" type="presOf" srcId="{061B9BF4-DB83-493F-8CB0-43520779AC86}" destId="{DB3E4919-E2B2-44C9-9899-F04D1EEE29C6}" srcOrd="1" destOrd="0" presId="urn:microsoft.com/office/officeart/2005/8/layout/venn1"/>
    <dgm:cxn modelId="{13AA8A44-8D28-4F39-A266-FB3E309412A0}" type="presOf" srcId="{35336E7A-E8F7-49A9-AE28-263F1D258DFF}" destId="{45415426-7EE5-4734-BC42-BE3DD94697C1}" srcOrd="1" destOrd="0" presId="urn:microsoft.com/office/officeart/2005/8/layout/venn1"/>
    <dgm:cxn modelId="{0577AB6E-451A-41C3-8F10-D1F7C0C19E72}" srcId="{6C9C372A-96BF-4307-8819-1115872CEC21}" destId="{061B9BF4-DB83-493F-8CB0-43520779AC86}" srcOrd="2" destOrd="0" parTransId="{2CB0A9A8-4C6C-42EC-97E7-AEF15082EB08}" sibTransId="{82AE3CFF-B80C-4374-ABB7-90CB9D64DF9B}"/>
    <dgm:cxn modelId="{06AFEB4E-CBAE-4FE2-970B-C27641A401A4}" srcId="{6C9C372A-96BF-4307-8819-1115872CEC21}" destId="{35336E7A-E8F7-49A9-AE28-263F1D258DFF}" srcOrd="0" destOrd="0" parTransId="{417903CC-9839-4E99-B0E8-3C1B4952D410}" sibTransId="{99479601-B6B8-42B6-B902-52BB21A38068}"/>
    <dgm:cxn modelId="{AD294451-F7E7-49C5-8EF2-15131CEB1A45}" srcId="{6C9C372A-96BF-4307-8819-1115872CEC21}" destId="{CE15B8C0-7D1C-4149-AD7C-1C6F4766A9FE}" srcOrd="1" destOrd="0" parTransId="{32A77E4F-5A1F-43D2-8654-4ACD7130C1C4}" sibTransId="{E107B769-4DDA-4329-BAC1-CCDF947A6414}"/>
    <dgm:cxn modelId="{55749E8C-F9CD-4551-B25C-D9C49AE9021E}" type="presOf" srcId="{CE15B8C0-7D1C-4149-AD7C-1C6F4766A9FE}" destId="{1D3F5D40-813C-4E23-BB88-5A847DAD567D}" srcOrd="1" destOrd="0" presId="urn:microsoft.com/office/officeart/2005/8/layout/venn1"/>
    <dgm:cxn modelId="{A5CD78A5-2DAB-4E68-B533-957BE5B8C217}" type="presOf" srcId="{6C9C372A-96BF-4307-8819-1115872CEC21}" destId="{9F1C1C3B-F412-4137-82FD-E80E6341FF7B}" srcOrd="0" destOrd="0" presId="urn:microsoft.com/office/officeart/2005/8/layout/venn1"/>
    <dgm:cxn modelId="{1402FEE0-131B-4337-8E3A-086F8CAD6B88}" type="presOf" srcId="{CE15B8C0-7D1C-4149-AD7C-1C6F4766A9FE}" destId="{E5C173FC-2E5A-463C-8A18-FE185849DA0A}" srcOrd="0" destOrd="0" presId="urn:microsoft.com/office/officeart/2005/8/layout/venn1"/>
    <dgm:cxn modelId="{D8E359E7-93B4-48D1-AFCC-D80BE26B82AB}" type="presOf" srcId="{35336E7A-E8F7-49A9-AE28-263F1D258DFF}" destId="{92781686-9C33-45A2-9107-EEA93FE9AFDE}" srcOrd="0" destOrd="0" presId="urn:microsoft.com/office/officeart/2005/8/layout/venn1"/>
    <dgm:cxn modelId="{4B424D49-3C28-4019-8093-20BF2E1327AE}" type="presParOf" srcId="{9F1C1C3B-F412-4137-82FD-E80E6341FF7B}" destId="{92781686-9C33-45A2-9107-EEA93FE9AFDE}" srcOrd="0" destOrd="0" presId="urn:microsoft.com/office/officeart/2005/8/layout/venn1"/>
    <dgm:cxn modelId="{7942A57E-44CD-4531-B418-9CE3E23FEEC5}" type="presParOf" srcId="{9F1C1C3B-F412-4137-82FD-E80E6341FF7B}" destId="{45415426-7EE5-4734-BC42-BE3DD94697C1}" srcOrd="1" destOrd="0" presId="urn:microsoft.com/office/officeart/2005/8/layout/venn1"/>
    <dgm:cxn modelId="{06964CE1-1A82-45C1-B761-35678C66529E}" type="presParOf" srcId="{9F1C1C3B-F412-4137-82FD-E80E6341FF7B}" destId="{E5C173FC-2E5A-463C-8A18-FE185849DA0A}" srcOrd="2" destOrd="0" presId="urn:microsoft.com/office/officeart/2005/8/layout/venn1"/>
    <dgm:cxn modelId="{1ED661EE-517C-42FA-836C-06740EA8054F}" type="presParOf" srcId="{9F1C1C3B-F412-4137-82FD-E80E6341FF7B}" destId="{1D3F5D40-813C-4E23-BB88-5A847DAD567D}" srcOrd="3" destOrd="0" presId="urn:microsoft.com/office/officeart/2005/8/layout/venn1"/>
    <dgm:cxn modelId="{AFFEB4F4-4284-43CD-9DC7-C15DD5073B69}" type="presParOf" srcId="{9F1C1C3B-F412-4137-82FD-E80E6341FF7B}" destId="{32406F38-CC75-4393-9AD4-2125F6AFD435}" srcOrd="4" destOrd="0" presId="urn:microsoft.com/office/officeart/2005/8/layout/venn1"/>
    <dgm:cxn modelId="{575D43EB-0ABB-4083-9DC9-0394A9E4CF9D}" type="presParOf" srcId="{9F1C1C3B-F412-4137-82FD-E80E6341FF7B}" destId="{DB3E4919-E2B2-44C9-9899-F04D1EEE29C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9B5902-3BEC-4666-B446-D27E64E2866D}"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12A998-A64F-4E20-AC42-4C791618A79E}">
      <dgm:prSet/>
      <dgm:spPr/>
      <dgm:t>
        <a:bodyPr/>
        <a:lstStyle/>
        <a:p>
          <a:r>
            <a:rPr lang="en-US" b="1" i="0"/>
            <a:t>Call:</a:t>
          </a:r>
          <a:endParaRPr lang="en-US"/>
        </a:p>
      </dgm:t>
    </dgm:pt>
    <dgm:pt modelId="{BB17C53E-F4A2-4062-9AE5-1513EAD51332}" type="parTrans" cxnId="{80D88479-738F-42E1-B32E-33E3DF730E57}">
      <dgm:prSet/>
      <dgm:spPr/>
      <dgm:t>
        <a:bodyPr/>
        <a:lstStyle/>
        <a:p>
          <a:endParaRPr lang="en-US"/>
        </a:p>
      </dgm:t>
    </dgm:pt>
    <dgm:pt modelId="{FB4EB55F-F033-45DC-96B2-5D4DE1AA340E}" type="sibTrans" cxnId="{80D88479-738F-42E1-B32E-33E3DF730E57}">
      <dgm:prSet/>
      <dgm:spPr/>
      <dgm:t>
        <a:bodyPr/>
        <a:lstStyle/>
        <a:p>
          <a:endParaRPr lang="en-US"/>
        </a:p>
      </dgm:t>
    </dgm:pt>
    <dgm:pt modelId="{732CF7AE-3D67-46C5-A935-29ED89AA739D}">
      <dgm:prSet/>
      <dgm:spPr/>
      <dgm:t>
        <a:bodyPr/>
        <a:lstStyle/>
        <a:p>
          <a:r>
            <a:rPr lang="en-US" b="0" i="0"/>
            <a:t>(202) 682-6572</a:t>
          </a:r>
          <a:endParaRPr lang="en-US"/>
        </a:p>
      </dgm:t>
    </dgm:pt>
    <dgm:pt modelId="{08FC9CE2-2A09-4CCA-BDE4-A83CCDF00F54}" type="parTrans" cxnId="{DE59B02A-56C8-4D21-8D11-DF6790E682C7}">
      <dgm:prSet/>
      <dgm:spPr/>
      <dgm:t>
        <a:bodyPr/>
        <a:lstStyle/>
        <a:p>
          <a:endParaRPr lang="en-US"/>
        </a:p>
      </dgm:t>
    </dgm:pt>
    <dgm:pt modelId="{2A5692B4-9E6C-4EF6-A009-5D5C90F13BD5}" type="sibTrans" cxnId="{DE59B02A-56C8-4D21-8D11-DF6790E682C7}">
      <dgm:prSet/>
      <dgm:spPr/>
      <dgm:t>
        <a:bodyPr/>
        <a:lstStyle/>
        <a:p>
          <a:endParaRPr lang="en-US"/>
        </a:p>
      </dgm:t>
    </dgm:pt>
    <dgm:pt modelId="{F8F515A9-F2E5-4858-B8DC-9FA3D4553ABD}">
      <dgm:prSet/>
      <dgm:spPr/>
      <dgm:t>
        <a:bodyPr/>
        <a:lstStyle/>
        <a:p>
          <a:r>
            <a:rPr lang="en-US" b="1" i="0"/>
            <a:t>Email:</a:t>
          </a:r>
          <a:endParaRPr lang="en-US"/>
        </a:p>
      </dgm:t>
    </dgm:pt>
    <dgm:pt modelId="{D6AB1BAB-808E-4CDB-8662-5C3DC002FABB}" type="parTrans" cxnId="{B345407E-2B9B-498A-9EFD-A0991DF06CE2}">
      <dgm:prSet/>
      <dgm:spPr/>
      <dgm:t>
        <a:bodyPr/>
        <a:lstStyle/>
        <a:p>
          <a:endParaRPr lang="en-US"/>
        </a:p>
      </dgm:t>
    </dgm:pt>
    <dgm:pt modelId="{53D5D33B-7B88-42E4-80D4-AAC8551D5726}" type="sibTrans" cxnId="{B345407E-2B9B-498A-9EFD-A0991DF06CE2}">
      <dgm:prSet/>
      <dgm:spPr/>
      <dgm:t>
        <a:bodyPr/>
        <a:lstStyle/>
        <a:p>
          <a:endParaRPr lang="en-US"/>
        </a:p>
      </dgm:t>
    </dgm:pt>
    <dgm:pt modelId="{75743D9A-E5B2-41A7-A9CC-CE61B9E693DC}">
      <dgm:prSet/>
      <dgm:spPr/>
      <dgm:t>
        <a:bodyPr/>
        <a:lstStyle/>
        <a:p>
          <a:r>
            <a:rPr lang="en-US" b="0" i="0"/>
            <a:t>fec@upo.org</a:t>
          </a:r>
          <a:endParaRPr lang="en-US"/>
        </a:p>
      </dgm:t>
    </dgm:pt>
    <dgm:pt modelId="{5D733E8D-CC36-4B24-AF7F-607441CF3B7B}" type="parTrans" cxnId="{C30C8A00-2F4F-4F46-B689-0BA3926BFEB7}">
      <dgm:prSet/>
      <dgm:spPr/>
      <dgm:t>
        <a:bodyPr/>
        <a:lstStyle/>
        <a:p>
          <a:endParaRPr lang="en-US"/>
        </a:p>
      </dgm:t>
    </dgm:pt>
    <dgm:pt modelId="{61CB3F0B-42A2-46A4-8656-55EF3A853090}" type="sibTrans" cxnId="{C30C8A00-2F4F-4F46-B689-0BA3926BFEB7}">
      <dgm:prSet/>
      <dgm:spPr/>
      <dgm:t>
        <a:bodyPr/>
        <a:lstStyle/>
        <a:p>
          <a:endParaRPr lang="en-US"/>
        </a:p>
      </dgm:t>
    </dgm:pt>
    <dgm:pt modelId="{3EA1D2D1-0ED9-43E8-8460-4F805C835DF4}">
      <dgm:prSet/>
      <dgm:spPr/>
      <dgm:t>
        <a:bodyPr/>
        <a:lstStyle/>
        <a:p>
          <a:r>
            <a:rPr lang="en-US" b="1" i="0"/>
            <a:t>Walk-ins:   </a:t>
          </a:r>
          <a:endParaRPr lang="en-US"/>
        </a:p>
      </dgm:t>
    </dgm:pt>
    <dgm:pt modelId="{BA1CBB7A-3C83-452F-911E-4221BD165A71}" type="parTrans" cxnId="{53081DDE-24E1-4E23-8A5B-2E5C2FAF84B2}">
      <dgm:prSet/>
      <dgm:spPr/>
      <dgm:t>
        <a:bodyPr/>
        <a:lstStyle/>
        <a:p>
          <a:endParaRPr lang="en-US"/>
        </a:p>
      </dgm:t>
    </dgm:pt>
    <dgm:pt modelId="{6CFEDA79-32FE-4840-877D-603EBCB82B6E}" type="sibTrans" cxnId="{53081DDE-24E1-4E23-8A5B-2E5C2FAF84B2}">
      <dgm:prSet/>
      <dgm:spPr/>
      <dgm:t>
        <a:bodyPr/>
        <a:lstStyle/>
        <a:p>
          <a:endParaRPr lang="en-US"/>
        </a:p>
      </dgm:t>
    </dgm:pt>
    <dgm:pt modelId="{6C712509-4AC6-4236-A0FF-9532C05C7EC0}">
      <dgm:prSet/>
      <dgm:spPr/>
      <dgm:t>
        <a:bodyPr/>
        <a:lstStyle/>
        <a:p>
          <a:r>
            <a:rPr lang="en-US" b="0" i="0"/>
            <a:t>During normal business hours </a:t>
          </a:r>
          <a:endParaRPr lang="en-US"/>
        </a:p>
      </dgm:t>
    </dgm:pt>
    <dgm:pt modelId="{3F574A65-F83E-4ECC-AC6D-C60D3769B8E4}" type="parTrans" cxnId="{51958CC9-053D-4698-8AFA-E9751B43CFC5}">
      <dgm:prSet/>
      <dgm:spPr/>
      <dgm:t>
        <a:bodyPr/>
        <a:lstStyle/>
        <a:p>
          <a:endParaRPr lang="en-US"/>
        </a:p>
      </dgm:t>
    </dgm:pt>
    <dgm:pt modelId="{5BCDE7F4-98BB-4B6B-9571-5CE4A90B8FCB}" type="sibTrans" cxnId="{51958CC9-053D-4698-8AFA-E9751B43CFC5}">
      <dgm:prSet/>
      <dgm:spPr/>
      <dgm:t>
        <a:bodyPr/>
        <a:lstStyle/>
        <a:p>
          <a:endParaRPr lang="en-US"/>
        </a:p>
      </dgm:t>
    </dgm:pt>
    <dgm:pt modelId="{1C531794-E021-4D28-8A0C-BB38BCB76FC8}">
      <dgm:prSet/>
      <dgm:spPr/>
      <dgm:t>
        <a:bodyPr/>
        <a:lstStyle/>
        <a:p>
          <a:r>
            <a:rPr lang="en-US" b="0" i="0"/>
            <a:t>9:00 am – 5:00 pm</a:t>
          </a:r>
          <a:endParaRPr lang="en-US"/>
        </a:p>
      </dgm:t>
    </dgm:pt>
    <dgm:pt modelId="{26C62135-3C1A-4D6D-850E-485382DA421C}" type="parTrans" cxnId="{C45137BE-1C84-44E8-B4D7-A57EACAA85A2}">
      <dgm:prSet/>
      <dgm:spPr/>
      <dgm:t>
        <a:bodyPr/>
        <a:lstStyle/>
        <a:p>
          <a:endParaRPr lang="en-US"/>
        </a:p>
      </dgm:t>
    </dgm:pt>
    <dgm:pt modelId="{EA266152-E3D4-498E-A5BC-A7DEAE35985D}" type="sibTrans" cxnId="{C45137BE-1C84-44E8-B4D7-A57EACAA85A2}">
      <dgm:prSet/>
      <dgm:spPr/>
      <dgm:t>
        <a:bodyPr/>
        <a:lstStyle/>
        <a:p>
          <a:endParaRPr lang="en-US"/>
        </a:p>
      </dgm:t>
    </dgm:pt>
    <dgm:pt modelId="{AD19A849-A56C-4B78-A892-82DE478E9FAD}" type="pres">
      <dgm:prSet presAssocID="{CC9B5902-3BEC-4666-B446-D27E64E2866D}" presName="linear" presStyleCnt="0">
        <dgm:presLayoutVars>
          <dgm:dir/>
          <dgm:animLvl val="lvl"/>
          <dgm:resizeHandles val="exact"/>
        </dgm:presLayoutVars>
      </dgm:prSet>
      <dgm:spPr/>
    </dgm:pt>
    <dgm:pt modelId="{C5700D85-9CFD-4A15-B0AE-37ED352DC60A}" type="pres">
      <dgm:prSet presAssocID="{4A12A998-A64F-4E20-AC42-4C791618A79E}" presName="parentLin" presStyleCnt="0"/>
      <dgm:spPr/>
    </dgm:pt>
    <dgm:pt modelId="{C47B01B1-30A9-4899-83CE-BD5664380731}" type="pres">
      <dgm:prSet presAssocID="{4A12A998-A64F-4E20-AC42-4C791618A79E}" presName="parentLeftMargin" presStyleLbl="node1" presStyleIdx="0" presStyleCnt="3"/>
      <dgm:spPr/>
    </dgm:pt>
    <dgm:pt modelId="{6BFD85C2-6132-4EA0-9BAF-15CED227F78F}" type="pres">
      <dgm:prSet presAssocID="{4A12A998-A64F-4E20-AC42-4C791618A79E}" presName="parentText" presStyleLbl="node1" presStyleIdx="0" presStyleCnt="3">
        <dgm:presLayoutVars>
          <dgm:chMax val="0"/>
          <dgm:bulletEnabled val="1"/>
        </dgm:presLayoutVars>
      </dgm:prSet>
      <dgm:spPr/>
    </dgm:pt>
    <dgm:pt modelId="{0BFE4D07-2D3A-4FDE-B960-40AD29049E65}" type="pres">
      <dgm:prSet presAssocID="{4A12A998-A64F-4E20-AC42-4C791618A79E}" presName="negativeSpace" presStyleCnt="0"/>
      <dgm:spPr/>
    </dgm:pt>
    <dgm:pt modelId="{97FE73BD-415D-4C2C-B3EF-9918DDDD32BB}" type="pres">
      <dgm:prSet presAssocID="{4A12A998-A64F-4E20-AC42-4C791618A79E}" presName="childText" presStyleLbl="conFgAcc1" presStyleIdx="0" presStyleCnt="3">
        <dgm:presLayoutVars>
          <dgm:bulletEnabled val="1"/>
        </dgm:presLayoutVars>
      </dgm:prSet>
      <dgm:spPr/>
    </dgm:pt>
    <dgm:pt modelId="{E146C628-E0EB-4746-A64F-FDA7AC59D069}" type="pres">
      <dgm:prSet presAssocID="{FB4EB55F-F033-45DC-96B2-5D4DE1AA340E}" presName="spaceBetweenRectangles" presStyleCnt="0"/>
      <dgm:spPr/>
    </dgm:pt>
    <dgm:pt modelId="{73AC4658-FEE5-4A12-A163-B51001A55C1F}" type="pres">
      <dgm:prSet presAssocID="{F8F515A9-F2E5-4858-B8DC-9FA3D4553ABD}" presName="parentLin" presStyleCnt="0"/>
      <dgm:spPr/>
    </dgm:pt>
    <dgm:pt modelId="{83CF077B-B94B-41CB-82FD-8497E0531A05}" type="pres">
      <dgm:prSet presAssocID="{F8F515A9-F2E5-4858-B8DC-9FA3D4553ABD}" presName="parentLeftMargin" presStyleLbl="node1" presStyleIdx="0" presStyleCnt="3"/>
      <dgm:spPr/>
    </dgm:pt>
    <dgm:pt modelId="{AED39EDA-B775-45AB-9B58-1847203653DE}" type="pres">
      <dgm:prSet presAssocID="{F8F515A9-F2E5-4858-B8DC-9FA3D4553ABD}" presName="parentText" presStyleLbl="node1" presStyleIdx="1" presStyleCnt="3">
        <dgm:presLayoutVars>
          <dgm:chMax val="0"/>
          <dgm:bulletEnabled val="1"/>
        </dgm:presLayoutVars>
      </dgm:prSet>
      <dgm:spPr/>
    </dgm:pt>
    <dgm:pt modelId="{A182B133-33CE-4429-82AB-AAE56A18E076}" type="pres">
      <dgm:prSet presAssocID="{F8F515A9-F2E5-4858-B8DC-9FA3D4553ABD}" presName="negativeSpace" presStyleCnt="0"/>
      <dgm:spPr/>
    </dgm:pt>
    <dgm:pt modelId="{29C5C10F-4759-483D-A036-547F2CCD7619}" type="pres">
      <dgm:prSet presAssocID="{F8F515A9-F2E5-4858-B8DC-9FA3D4553ABD}" presName="childText" presStyleLbl="conFgAcc1" presStyleIdx="1" presStyleCnt="3">
        <dgm:presLayoutVars>
          <dgm:bulletEnabled val="1"/>
        </dgm:presLayoutVars>
      </dgm:prSet>
      <dgm:spPr/>
    </dgm:pt>
    <dgm:pt modelId="{A79D1F18-053D-4770-BF33-5AE7E312B2B8}" type="pres">
      <dgm:prSet presAssocID="{53D5D33B-7B88-42E4-80D4-AAC8551D5726}" presName="spaceBetweenRectangles" presStyleCnt="0"/>
      <dgm:spPr/>
    </dgm:pt>
    <dgm:pt modelId="{8CF1DBAA-ACB5-45C4-9674-3A712C2324EA}" type="pres">
      <dgm:prSet presAssocID="{3EA1D2D1-0ED9-43E8-8460-4F805C835DF4}" presName="parentLin" presStyleCnt="0"/>
      <dgm:spPr/>
    </dgm:pt>
    <dgm:pt modelId="{6361B2B8-9A6E-4ED7-B67A-3A4E1C8C066C}" type="pres">
      <dgm:prSet presAssocID="{3EA1D2D1-0ED9-43E8-8460-4F805C835DF4}" presName="parentLeftMargin" presStyleLbl="node1" presStyleIdx="1" presStyleCnt="3"/>
      <dgm:spPr/>
    </dgm:pt>
    <dgm:pt modelId="{129BFF26-8000-4B92-8D5F-4810C5FEF9F2}" type="pres">
      <dgm:prSet presAssocID="{3EA1D2D1-0ED9-43E8-8460-4F805C835DF4}" presName="parentText" presStyleLbl="node1" presStyleIdx="2" presStyleCnt="3">
        <dgm:presLayoutVars>
          <dgm:chMax val="0"/>
          <dgm:bulletEnabled val="1"/>
        </dgm:presLayoutVars>
      </dgm:prSet>
      <dgm:spPr/>
    </dgm:pt>
    <dgm:pt modelId="{2BF3B4DD-075D-4CCC-8D7E-1CB9289CA829}" type="pres">
      <dgm:prSet presAssocID="{3EA1D2D1-0ED9-43E8-8460-4F805C835DF4}" presName="negativeSpace" presStyleCnt="0"/>
      <dgm:spPr/>
    </dgm:pt>
    <dgm:pt modelId="{63C9FA8B-B110-4901-8D2B-AF7C266E18E8}" type="pres">
      <dgm:prSet presAssocID="{3EA1D2D1-0ED9-43E8-8460-4F805C835DF4}" presName="childText" presStyleLbl="conFgAcc1" presStyleIdx="2" presStyleCnt="3">
        <dgm:presLayoutVars>
          <dgm:bulletEnabled val="1"/>
        </dgm:presLayoutVars>
      </dgm:prSet>
      <dgm:spPr/>
    </dgm:pt>
  </dgm:ptLst>
  <dgm:cxnLst>
    <dgm:cxn modelId="{C30C8A00-2F4F-4F46-B689-0BA3926BFEB7}" srcId="{F8F515A9-F2E5-4858-B8DC-9FA3D4553ABD}" destId="{75743D9A-E5B2-41A7-A9CC-CE61B9E693DC}" srcOrd="0" destOrd="0" parTransId="{5D733E8D-CC36-4B24-AF7F-607441CF3B7B}" sibTransId="{61CB3F0B-42A2-46A4-8656-55EF3A853090}"/>
    <dgm:cxn modelId="{93A93A0E-1364-4DBE-B3A7-B01D1C5E5018}" type="presOf" srcId="{3EA1D2D1-0ED9-43E8-8460-4F805C835DF4}" destId="{6361B2B8-9A6E-4ED7-B67A-3A4E1C8C066C}" srcOrd="0" destOrd="0" presId="urn:microsoft.com/office/officeart/2005/8/layout/list1"/>
    <dgm:cxn modelId="{3432CF1E-1976-43BE-B808-6C45ABB06415}" type="presOf" srcId="{6C712509-4AC6-4236-A0FF-9532C05C7EC0}" destId="{63C9FA8B-B110-4901-8D2B-AF7C266E18E8}" srcOrd="0" destOrd="0" presId="urn:microsoft.com/office/officeart/2005/8/layout/list1"/>
    <dgm:cxn modelId="{137C5620-1E88-4116-91FB-418048FE857B}" type="presOf" srcId="{F8F515A9-F2E5-4858-B8DC-9FA3D4553ABD}" destId="{AED39EDA-B775-45AB-9B58-1847203653DE}" srcOrd="1" destOrd="0" presId="urn:microsoft.com/office/officeart/2005/8/layout/list1"/>
    <dgm:cxn modelId="{DE59B02A-56C8-4D21-8D11-DF6790E682C7}" srcId="{4A12A998-A64F-4E20-AC42-4C791618A79E}" destId="{732CF7AE-3D67-46C5-A935-29ED89AA739D}" srcOrd="0" destOrd="0" parTransId="{08FC9CE2-2A09-4CCA-BDE4-A83CCDF00F54}" sibTransId="{2A5692B4-9E6C-4EF6-A009-5D5C90F13BD5}"/>
    <dgm:cxn modelId="{A398AF3A-09C4-4DFA-B4A5-F2423F98C7D4}" type="presOf" srcId="{F8F515A9-F2E5-4858-B8DC-9FA3D4553ABD}" destId="{83CF077B-B94B-41CB-82FD-8497E0531A05}" srcOrd="0" destOrd="0" presId="urn:microsoft.com/office/officeart/2005/8/layout/list1"/>
    <dgm:cxn modelId="{80D88479-738F-42E1-B32E-33E3DF730E57}" srcId="{CC9B5902-3BEC-4666-B446-D27E64E2866D}" destId="{4A12A998-A64F-4E20-AC42-4C791618A79E}" srcOrd="0" destOrd="0" parTransId="{BB17C53E-F4A2-4062-9AE5-1513EAD51332}" sibTransId="{FB4EB55F-F033-45DC-96B2-5D4DE1AA340E}"/>
    <dgm:cxn modelId="{B345407E-2B9B-498A-9EFD-A0991DF06CE2}" srcId="{CC9B5902-3BEC-4666-B446-D27E64E2866D}" destId="{F8F515A9-F2E5-4858-B8DC-9FA3D4553ABD}" srcOrd="1" destOrd="0" parTransId="{D6AB1BAB-808E-4CDB-8662-5C3DC002FABB}" sibTransId="{53D5D33B-7B88-42E4-80D4-AAC8551D5726}"/>
    <dgm:cxn modelId="{1E0FCD8E-51BA-49F8-9F5D-4D3E72F6EEC0}" type="presOf" srcId="{4A12A998-A64F-4E20-AC42-4C791618A79E}" destId="{C47B01B1-30A9-4899-83CE-BD5664380731}" srcOrd="0" destOrd="0" presId="urn:microsoft.com/office/officeart/2005/8/layout/list1"/>
    <dgm:cxn modelId="{52813695-84C2-4CFA-A8AF-C58C82211033}" type="presOf" srcId="{CC9B5902-3BEC-4666-B446-D27E64E2866D}" destId="{AD19A849-A56C-4B78-A892-82DE478E9FAD}" srcOrd="0" destOrd="0" presId="urn:microsoft.com/office/officeart/2005/8/layout/list1"/>
    <dgm:cxn modelId="{9633B9A2-BAD2-450A-8838-9B8FEDC4941C}" type="presOf" srcId="{1C531794-E021-4D28-8A0C-BB38BCB76FC8}" destId="{63C9FA8B-B110-4901-8D2B-AF7C266E18E8}" srcOrd="0" destOrd="1" presId="urn:microsoft.com/office/officeart/2005/8/layout/list1"/>
    <dgm:cxn modelId="{EBBC2CA8-1BAA-47E0-BB37-4CA7924CD4D9}" type="presOf" srcId="{3EA1D2D1-0ED9-43E8-8460-4F805C835DF4}" destId="{129BFF26-8000-4B92-8D5F-4810C5FEF9F2}" srcOrd="1" destOrd="0" presId="urn:microsoft.com/office/officeart/2005/8/layout/list1"/>
    <dgm:cxn modelId="{C2D3D7AB-A884-460C-B2E8-45C4C078AEFA}" type="presOf" srcId="{75743D9A-E5B2-41A7-A9CC-CE61B9E693DC}" destId="{29C5C10F-4759-483D-A036-547F2CCD7619}" srcOrd="0" destOrd="0" presId="urn:microsoft.com/office/officeart/2005/8/layout/list1"/>
    <dgm:cxn modelId="{C45137BE-1C84-44E8-B4D7-A57EACAA85A2}" srcId="{6C712509-4AC6-4236-A0FF-9532C05C7EC0}" destId="{1C531794-E021-4D28-8A0C-BB38BCB76FC8}" srcOrd="0" destOrd="0" parTransId="{26C62135-3C1A-4D6D-850E-485382DA421C}" sibTransId="{EA266152-E3D4-498E-A5BC-A7DEAE35985D}"/>
    <dgm:cxn modelId="{51958CC9-053D-4698-8AFA-E9751B43CFC5}" srcId="{3EA1D2D1-0ED9-43E8-8460-4F805C835DF4}" destId="{6C712509-4AC6-4236-A0FF-9532C05C7EC0}" srcOrd="0" destOrd="0" parTransId="{3F574A65-F83E-4ECC-AC6D-C60D3769B8E4}" sibTransId="{5BCDE7F4-98BB-4B6B-9571-5CE4A90B8FCB}"/>
    <dgm:cxn modelId="{53081DDE-24E1-4E23-8A5B-2E5C2FAF84B2}" srcId="{CC9B5902-3BEC-4666-B446-D27E64E2866D}" destId="{3EA1D2D1-0ED9-43E8-8460-4F805C835DF4}" srcOrd="2" destOrd="0" parTransId="{BA1CBB7A-3C83-452F-911E-4221BD165A71}" sibTransId="{6CFEDA79-32FE-4840-877D-603EBCB82B6E}"/>
    <dgm:cxn modelId="{2283C1DE-3B33-45E8-82F6-10546C54B4FC}" type="presOf" srcId="{732CF7AE-3D67-46C5-A935-29ED89AA739D}" destId="{97FE73BD-415D-4C2C-B3EF-9918DDDD32BB}" srcOrd="0" destOrd="0" presId="urn:microsoft.com/office/officeart/2005/8/layout/list1"/>
    <dgm:cxn modelId="{742A2FFA-C96F-4EBC-94C6-07521C62F349}" type="presOf" srcId="{4A12A998-A64F-4E20-AC42-4C791618A79E}" destId="{6BFD85C2-6132-4EA0-9BAF-15CED227F78F}" srcOrd="1" destOrd="0" presId="urn:microsoft.com/office/officeart/2005/8/layout/list1"/>
    <dgm:cxn modelId="{12AC2243-70CF-460D-9DA7-5B1B2875EB24}" type="presParOf" srcId="{AD19A849-A56C-4B78-A892-82DE478E9FAD}" destId="{C5700D85-9CFD-4A15-B0AE-37ED352DC60A}" srcOrd="0" destOrd="0" presId="urn:microsoft.com/office/officeart/2005/8/layout/list1"/>
    <dgm:cxn modelId="{AB1B48D3-C84A-46A0-B306-862D7F491547}" type="presParOf" srcId="{C5700D85-9CFD-4A15-B0AE-37ED352DC60A}" destId="{C47B01B1-30A9-4899-83CE-BD5664380731}" srcOrd="0" destOrd="0" presId="urn:microsoft.com/office/officeart/2005/8/layout/list1"/>
    <dgm:cxn modelId="{C303B7C8-82ED-4A4C-96BA-D9DB1B6DD3F6}" type="presParOf" srcId="{C5700D85-9CFD-4A15-B0AE-37ED352DC60A}" destId="{6BFD85C2-6132-4EA0-9BAF-15CED227F78F}" srcOrd="1" destOrd="0" presId="urn:microsoft.com/office/officeart/2005/8/layout/list1"/>
    <dgm:cxn modelId="{F068B186-0E9C-403B-A975-0A24899F84B6}" type="presParOf" srcId="{AD19A849-A56C-4B78-A892-82DE478E9FAD}" destId="{0BFE4D07-2D3A-4FDE-B960-40AD29049E65}" srcOrd="1" destOrd="0" presId="urn:microsoft.com/office/officeart/2005/8/layout/list1"/>
    <dgm:cxn modelId="{6667CEC2-69D3-4C1B-8323-D11826CF697F}" type="presParOf" srcId="{AD19A849-A56C-4B78-A892-82DE478E9FAD}" destId="{97FE73BD-415D-4C2C-B3EF-9918DDDD32BB}" srcOrd="2" destOrd="0" presId="urn:microsoft.com/office/officeart/2005/8/layout/list1"/>
    <dgm:cxn modelId="{04E67422-A5AF-47B2-AA8B-24FBF35B22E2}" type="presParOf" srcId="{AD19A849-A56C-4B78-A892-82DE478E9FAD}" destId="{E146C628-E0EB-4746-A64F-FDA7AC59D069}" srcOrd="3" destOrd="0" presId="urn:microsoft.com/office/officeart/2005/8/layout/list1"/>
    <dgm:cxn modelId="{F07A17DA-51F7-48EF-B80E-31CE56317CBE}" type="presParOf" srcId="{AD19A849-A56C-4B78-A892-82DE478E9FAD}" destId="{73AC4658-FEE5-4A12-A163-B51001A55C1F}" srcOrd="4" destOrd="0" presId="urn:microsoft.com/office/officeart/2005/8/layout/list1"/>
    <dgm:cxn modelId="{F81335ED-C928-4154-9F54-D7A863367C36}" type="presParOf" srcId="{73AC4658-FEE5-4A12-A163-B51001A55C1F}" destId="{83CF077B-B94B-41CB-82FD-8497E0531A05}" srcOrd="0" destOrd="0" presId="urn:microsoft.com/office/officeart/2005/8/layout/list1"/>
    <dgm:cxn modelId="{41174AAC-2B22-4951-8076-4884B2DE7E77}" type="presParOf" srcId="{73AC4658-FEE5-4A12-A163-B51001A55C1F}" destId="{AED39EDA-B775-45AB-9B58-1847203653DE}" srcOrd="1" destOrd="0" presId="urn:microsoft.com/office/officeart/2005/8/layout/list1"/>
    <dgm:cxn modelId="{50CD3159-5025-4ACC-90ED-66D18F531C75}" type="presParOf" srcId="{AD19A849-A56C-4B78-A892-82DE478E9FAD}" destId="{A182B133-33CE-4429-82AB-AAE56A18E076}" srcOrd="5" destOrd="0" presId="urn:microsoft.com/office/officeart/2005/8/layout/list1"/>
    <dgm:cxn modelId="{45F0AA5F-CC69-4B60-85AE-3B6C1080B2C7}" type="presParOf" srcId="{AD19A849-A56C-4B78-A892-82DE478E9FAD}" destId="{29C5C10F-4759-483D-A036-547F2CCD7619}" srcOrd="6" destOrd="0" presId="urn:microsoft.com/office/officeart/2005/8/layout/list1"/>
    <dgm:cxn modelId="{933F9199-3E75-4003-AFF4-F2288E3DAE08}" type="presParOf" srcId="{AD19A849-A56C-4B78-A892-82DE478E9FAD}" destId="{A79D1F18-053D-4770-BF33-5AE7E312B2B8}" srcOrd="7" destOrd="0" presId="urn:microsoft.com/office/officeart/2005/8/layout/list1"/>
    <dgm:cxn modelId="{D1B397BA-36C4-4280-B31C-004354286354}" type="presParOf" srcId="{AD19A849-A56C-4B78-A892-82DE478E9FAD}" destId="{8CF1DBAA-ACB5-45C4-9674-3A712C2324EA}" srcOrd="8" destOrd="0" presId="urn:microsoft.com/office/officeart/2005/8/layout/list1"/>
    <dgm:cxn modelId="{0C201E8F-D637-4577-9732-C68085F180F6}" type="presParOf" srcId="{8CF1DBAA-ACB5-45C4-9674-3A712C2324EA}" destId="{6361B2B8-9A6E-4ED7-B67A-3A4E1C8C066C}" srcOrd="0" destOrd="0" presId="urn:microsoft.com/office/officeart/2005/8/layout/list1"/>
    <dgm:cxn modelId="{A6DD2AE2-6CA2-4598-86B4-5266D96A7B13}" type="presParOf" srcId="{8CF1DBAA-ACB5-45C4-9674-3A712C2324EA}" destId="{129BFF26-8000-4B92-8D5F-4810C5FEF9F2}" srcOrd="1" destOrd="0" presId="urn:microsoft.com/office/officeart/2005/8/layout/list1"/>
    <dgm:cxn modelId="{E61C8314-0596-4262-A064-E4A0E2518E98}" type="presParOf" srcId="{AD19A849-A56C-4B78-A892-82DE478E9FAD}" destId="{2BF3B4DD-075D-4CCC-8D7E-1CB9289CA829}" srcOrd="9" destOrd="0" presId="urn:microsoft.com/office/officeart/2005/8/layout/list1"/>
    <dgm:cxn modelId="{CAE97198-73F5-462E-9E28-D4A69D23A84B}" type="presParOf" srcId="{AD19A849-A56C-4B78-A892-82DE478E9FAD}" destId="{63C9FA8B-B110-4901-8D2B-AF7C266E18E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46440D-ACFA-4891-85E2-9F26EC8625FE}" type="doc">
      <dgm:prSet loTypeId="urn:microsoft.com/office/officeart/2016/7/layout/VerticalDownArrowProcess" loCatId="process" qsTypeId="urn:microsoft.com/office/officeart/2005/8/quickstyle/3d3" qsCatId="3D" csTypeId="urn:microsoft.com/office/officeart/2005/8/colors/accent1_2" csCatId="accent1" phldr="1"/>
      <dgm:spPr/>
      <dgm:t>
        <a:bodyPr/>
        <a:lstStyle/>
        <a:p>
          <a:endParaRPr lang="en-US"/>
        </a:p>
      </dgm:t>
    </dgm:pt>
    <dgm:pt modelId="{F9713EEE-7363-4FA2-85A4-50019376B42A}">
      <dgm:prSet/>
      <dgm:spPr/>
      <dgm:t>
        <a:bodyPr/>
        <a:lstStyle/>
        <a:p>
          <a:r>
            <a:rPr lang="en-US" dirty="0"/>
            <a:t>Track</a:t>
          </a:r>
        </a:p>
      </dgm:t>
    </dgm:pt>
    <dgm:pt modelId="{680BBE3E-939D-4FD1-923B-FABDA7614CFD}" type="parTrans" cxnId="{5483238E-32F0-4196-AEBA-0DC57CEEF811}">
      <dgm:prSet/>
      <dgm:spPr/>
      <dgm:t>
        <a:bodyPr/>
        <a:lstStyle/>
        <a:p>
          <a:endParaRPr lang="en-US"/>
        </a:p>
      </dgm:t>
    </dgm:pt>
    <dgm:pt modelId="{9F3F37ED-90FB-4D42-B17C-D6864D8EB30D}" type="sibTrans" cxnId="{5483238E-32F0-4196-AEBA-0DC57CEEF811}">
      <dgm:prSet/>
      <dgm:spPr/>
      <dgm:t>
        <a:bodyPr/>
        <a:lstStyle/>
        <a:p>
          <a:endParaRPr lang="en-US"/>
        </a:p>
      </dgm:t>
    </dgm:pt>
    <dgm:pt modelId="{694719C9-ECF2-44F4-9BC1-25E43530AA64}">
      <dgm:prSet custT="1"/>
      <dgm:spPr/>
      <dgm:t>
        <a:bodyPr/>
        <a:lstStyle/>
        <a:p>
          <a:r>
            <a:rPr lang="en-US" sz="2400" dirty="0"/>
            <a:t>Keep track of your daily spending</a:t>
          </a:r>
        </a:p>
      </dgm:t>
    </dgm:pt>
    <dgm:pt modelId="{141E1870-F67A-45E6-859A-C52AE99D6C42}" type="parTrans" cxnId="{C8C59D12-48D7-4CBB-8E80-5F8AEEC786CF}">
      <dgm:prSet/>
      <dgm:spPr/>
      <dgm:t>
        <a:bodyPr/>
        <a:lstStyle/>
        <a:p>
          <a:endParaRPr lang="en-US"/>
        </a:p>
      </dgm:t>
    </dgm:pt>
    <dgm:pt modelId="{E91A47DE-DD93-4EAA-88FF-773A9620BBE0}" type="sibTrans" cxnId="{C8C59D12-48D7-4CBB-8E80-5F8AEEC786CF}">
      <dgm:prSet/>
      <dgm:spPr/>
      <dgm:t>
        <a:bodyPr/>
        <a:lstStyle/>
        <a:p>
          <a:endParaRPr lang="en-US"/>
        </a:p>
      </dgm:t>
    </dgm:pt>
    <dgm:pt modelId="{EAB282C6-017D-463C-8A84-6AAF527B92B8}">
      <dgm:prSet/>
      <dgm:spPr/>
      <dgm:t>
        <a:bodyPr/>
        <a:lstStyle/>
        <a:p>
          <a:r>
            <a:rPr lang="en-US" dirty="0"/>
            <a:t>Determine</a:t>
          </a:r>
        </a:p>
      </dgm:t>
    </dgm:pt>
    <dgm:pt modelId="{1EEF01FC-7EBB-401E-A630-10A266D55569}" type="parTrans" cxnId="{C88D92C3-E757-4B02-8E79-AC6C9A379CBC}">
      <dgm:prSet/>
      <dgm:spPr/>
      <dgm:t>
        <a:bodyPr/>
        <a:lstStyle/>
        <a:p>
          <a:endParaRPr lang="en-US"/>
        </a:p>
      </dgm:t>
    </dgm:pt>
    <dgm:pt modelId="{C002A2C6-FA85-4401-8BAE-13586E32B886}" type="sibTrans" cxnId="{C88D92C3-E757-4B02-8E79-AC6C9A379CBC}">
      <dgm:prSet/>
      <dgm:spPr/>
      <dgm:t>
        <a:bodyPr/>
        <a:lstStyle/>
        <a:p>
          <a:endParaRPr lang="en-US"/>
        </a:p>
      </dgm:t>
    </dgm:pt>
    <dgm:pt modelId="{EED7D8B5-F298-44D6-9CC8-7BFD420FDEC5}">
      <dgm:prSet custT="1"/>
      <dgm:spPr/>
      <dgm:t>
        <a:bodyPr/>
        <a:lstStyle/>
        <a:p>
          <a:pPr>
            <a:lnSpc>
              <a:spcPct val="100000"/>
            </a:lnSpc>
            <a:spcAft>
              <a:spcPts val="0"/>
            </a:spcAft>
          </a:pPr>
          <a:r>
            <a:rPr lang="en-US" sz="2400" dirty="0"/>
            <a:t>Determine your monthly income and expenses</a:t>
          </a:r>
        </a:p>
      </dgm:t>
    </dgm:pt>
    <dgm:pt modelId="{14E053D5-4CBD-4B01-BADB-79712F0544DA}" type="parTrans" cxnId="{E3462CB6-1CF4-448A-944B-11431089C1BD}">
      <dgm:prSet/>
      <dgm:spPr/>
      <dgm:t>
        <a:bodyPr/>
        <a:lstStyle/>
        <a:p>
          <a:endParaRPr lang="en-US"/>
        </a:p>
      </dgm:t>
    </dgm:pt>
    <dgm:pt modelId="{31B768DB-2C92-4374-AA2E-EF7B6EB3F802}" type="sibTrans" cxnId="{E3462CB6-1CF4-448A-944B-11431089C1BD}">
      <dgm:prSet/>
      <dgm:spPr/>
      <dgm:t>
        <a:bodyPr/>
        <a:lstStyle/>
        <a:p>
          <a:endParaRPr lang="en-US"/>
        </a:p>
      </dgm:t>
    </dgm:pt>
    <dgm:pt modelId="{00D876E3-7721-42EF-8F19-A28C824EF6ED}">
      <dgm:prSet/>
      <dgm:spPr/>
      <dgm:t>
        <a:bodyPr/>
        <a:lstStyle/>
        <a:p>
          <a:r>
            <a:rPr lang="en-US" dirty="0"/>
            <a:t>Find ways to decrease spending</a:t>
          </a:r>
        </a:p>
      </dgm:t>
    </dgm:pt>
    <dgm:pt modelId="{37445D47-AFA8-4B0A-826D-CDF3A47DBDF0}" type="parTrans" cxnId="{30A1BA74-9944-429C-8346-19A1E2CB78D1}">
      <dgm:prSet/>
      <dgm:spPr/>
      <dgm:t>
        <a:bodyPr/>
        <a:lstStyle/>
        <a:p>
          <a:endParaRPr lang="en-US"/>
        </a:p>
      </dgm:t>
    </dgm:pt>
    <dgm:pt modelId="{82AF22D7-CCCE-4CA1-ADCF-494D9F305AB1}" type="sibTrans" cxnId="{30A1BA74-9944-429C-8346-19A1E2CB78D1}">
      <dgm:prSet/>
      <dgm:spPr/>
      <dgm:t>
        <a:bodyPr/>
        <a:lstStyle/>
        <a:p>
          <a:endParaRPr lang="en-US"/>
        </a:p>
      </dgm:t>
    </dgm:pt>
    <dgm:pt modelId="{3CC8BA0F-182C-4151-ABC0-C1573E7BF22C}">
      <dgm:prSet/>
      <dgm:spPr/>
      <dgm:t>
        <a:bodyPr/>
        <a:lstStyle/>
        <a:p>
          <a:r>
            <a:rPr lang="en-US" dirty="0"/>
            <a:t>Increase</a:t>
          </a:r>
        </a:p>
      </dgm:t>
    </dgm:pt>
    <dgm:pt modelId="{30332692-0778-40C0-A5FD-2042393907AE}" type="parTrans" cxnId="{FD501125-9C87-4BA2-AF66-DA2F13F80867}">
      <dgm:prSet/>
      <dgm:spPr/>
      <dgm:t>
        <a:bodyPr/>
        <a:lstStyle/>
        <a:p>
          <a:endParaRPr lang="en-US"/>
        </a:p>
      </dgm:t>
    </dgm:pt>
    <dgm:pt modelId="{052DE5CE-1708-418F-944F-DE10025659F0}" type="sibTrans" cxnId="{FD501125-9C87-4BA2-AF66-DA2F13F80867}">
      <dgm:prSet/>
      <dgm:spPr/>
      <dgm:t>
        <a:bodyPr/>
        <a:lstStyle/>
        <a:p>
          <a:endParaRPr lang="en-US"/>
        </a:p>
      </dgm:t>
    </dgm:pt>
    <dgm:pt modelId="{2E7574D4-EF61-446B-990F-67F843625294}">
      <dgm:prSet/>
      <dgm:spPr/>
      <dgm:t>
        <a:bodyPr/>
        <a:lstStyle/>
        <a:p>
          <a:r>
            <a:rPr lang="en-US" dirty="0"/>
            <a:t>Find ways to increase income</a:t>
          </a:r>
        </a:p>
      </dgm:t>
    </dgm:pt>
    <dgm:pt modelId="{909E7393-B396-4A36-8D60-8E4D87923A5B}" type="parTrans" cxnId="{45843522-086F-4228-9E99-B12BC78D0E89}">
      <dgm:prSet/>
      <dgm:spPr/>
      <dgm:t>
        <a:bodyPr/>
        <a:lstStyle/>
        <a:p>
          <a:endParaRPr lang="en-US"/>
        </a:p>
      </dgm:t>
    </dgm:pt>
    <dgm:pt modelId="{6AEB2D4D-4E9A-4142-93AF-82FC761B8C39}" type="sibTrans" cxnId="{45843522-086F-4228-9E99-B12BC78D0E89}">
      <dgm:prSet/>
      <dgm:spPr/>
      <dgm:t>
        <a:bodyPr/>
        <a:lstStyle/>
        <a:p>
          <a:endParaRPr lang="en-US"/>
        </a:p>
      </dgm:t>
    </dgm:pt>
    <dgm:pt modelId="{785EC32B-03AB-4F01-B198-F9E07AD6F6AB}">
      <dgm:prSet/>
      <dgm:spPr/>
      <dgm:t>
        <a:bodyPr/>
        <a:lstStyle/>
        <a:p>
          <a:r>
            <a:rPr lang="en-US" dirty="0"/>
            <a:t>Decrease</a:t>
          </a:r>
        </a:p>
      </dgm:t>
    </dgm:pt>
    <dgm:pt modelId="{4825144A-E177-4B0A-ABC4-3127174CE1C4}" type="sibTrans" cxnId="{98489EC9-ADF5-4ED3-88AE-6547763A8EC4}">
      <dgm:prSet/>
      <dgm:spPr/>
      <dgm:t>
        <a:bodyPr/>
        <a:lstStyle/>
        <a:p>
          <a:endParaRPr lang="en-US"/>
        </a:p>
      </dgm:t>
    </dgm:pt>
    <dgm:pt modelId="{1274ED5E-A5C7-44B3-A7F5-E0B24438052B}" type="parTrans" cxnId="{98489EC9-ADF5-4ED3-88AE-6547763A8EC4}">
      <dgm:prSet/>
      <dgm:spPr/>
      <dgm:t>
        <a:bodyPr/>
        <a:lstStyle/>
        <a:p>
          <a:endParaRPr lang="en-US"/>
        </a:p>
      </dgm:t>
    </dgm:pt>
    <dgm:pt modelId="{A8B9608B-F37D-41E2-92D9-7C6D0BF67DC0}">
      <dgm:prSet custT="1"/>
      <dgm:spPr/>
      <dgm:t>
        <a:bodyPr/>
        <a:lstStyle/>
        <a:p>
          <a:pPr>
            <a:lnSpc>
              <a:spcPct val="90000"/>
            </a:lnSpc>
            <a:spcAft>
              <a:spcPct val="15000"/>
            </a:spcAft>
          </a:pPr>
          <a:r>
            <a:rPr lang="en-US" sz="2400" dirty="0"/>
            <a:t>Where does my money come from? go? </a:t>
          </a:r>
        </a:p>
      </dgm:t>
    </dgm:pt>
    <dgm:pt modelId="{AB4B87B0-9F79-4B6D-AB63-5847A233660A}" type="parTrans" cxnId="{10D986C2-82C9-483E-A25F-0268953B074B}">
      <dgm:prSet/>
      <dgm:spPr/>
      <dgm:t>
        <a:bodyPr/>
        <a:lstStyle/>
        <a:p>
          <a:endParaRPr lang="en-US"/>
        </a:p>
      </dgm:t>
    </dgm:pt>
    <dgm:pt modelId="{70A6070A-EFD6-4634-A04F-5C7FEFA48562}" type="sibTrans" cxnId="{10D986C2-82C9-483E-A25F-0268953B074B}">
      <dgm:prSet/>
      <dgm:spPr/>
      <dgm:t>
        <a:bodyPr/>
        <a:lstStyle/>
        <a:p>
          <a:endParaRPr lang="en-US"/>
        </a:p>
      </dgm:t>
    </dgm:pt>
    <dgm:pt modelId="{9167DA17-CF79-4941-AD7E-76E9EFA92D75}">
      <dgm:prSet/>
      <dgm:spPr/>
      <dgm:t>
        <a:bodyPr/>
        <a:lstStyle/>
        <a:p>
          <a:pPr>
            <a:lnSpc>
              <a:spcPct val="90000"/>
            </a:lnSpc>
            <a:spcAft>
              <a:spcPct val="15000"/>
            </a:spcAft>
          </a:pPr>
          <a:endParaRPr lang="en-US" sz="900" dirty="0"/>
        </a:p>
      </dgm:t>
    </dgm:pt>
    <dgm:pt modelId="{AFE34A39-6F3B-47D9-BAE8-647020FAEA0A}" type="parTrans" cxnId="{1A4E1D4C-E59A-49D1-A48A-4D819ADCA3FE}">
      <dgm:prSet/>
      <dgm:spPr/>
      <dgm:t>
        <a:bodyPr/>
        <a:lstStyle/>
        <a:p>
          <a:endParaRPr lang="en-US"/>
        </a:p>
      </dgm:t>
    </dgm:pt>
    <dgm:pt modelId="{261285A2-2AD6-40BB-8A13-B87E29608C39}" type="sibTrans" cxnId="{1A4E1D4C-E59A-49D1-A48A-4D819ADCA3FE}">
      <dgm:prSet/>
      <dgm:spPr/>
      <dgm:t>
        <a:bodyPr/>
        <a:lstStyle/>
        <a:p>
          <a:endParaRPr lang="en-US"/>
        </a:p>
      </dgm:t>
    </dgm:pt>
    <dgm:pt modelId="{698BBAC7-5C2A-4AA4-88EF-8C497FCDF80F}" type="pres">
      <dgm:prSet presAssocID="{CC46440D-ACFA-4891-85E2-9F26EC8625FE}" presName="Name0" presStyleCnt="0">
        <dgm:presLayoutVars>
          <dgm:dir/>
          <dgm:animLvl val="lvl"/>
          <dgm:resizeHandles val="exact"/>
        </dgm:presLayoutVars>
      </dgm:prSet>
      <dgm:spPr/>
    </dgm:pt>
    <dgm:pt modelId="{04C6346D-C6DB-49C2-81AE-DB468C867696}" type="pres">
      <dgm:prSet presAssocID="{3CC8BA0F-182C-4151-ABC0-C1573E7BF22C}" presName="boxAndChildren" presStyleCnt="0"/>
      <dgm:spPr/>
    </dgm:pt>
    <dgm:pt modelId="{0826A2B7-7C6D-4E0C-9B36-DA760A1F9CC3}" type="pres">
      <dgm:prSet presAssocID="{3CC8BA0F-182C-4151-ABC0-C1573E7BF22C}" presName="parentTextBox" presStyleLbl="alignNode1" presStyleIdx="0" presStyleCnt="4"/>
      <dgm:spPr/>
    </dgm:pt>
    <dgm:pt modelId="{54811CB3-5C62-495A-8D81-A3BB67352B53}" type="pres">
      <dgm:prSet presAssocID="{3CC8BA0F-182C-4151-ABC0-C1573E7BF22C}" presName="descendantBox" presStyleLbl="bgAccFollowNode1" presStyleIdx="0" presStyleCnt="4"/>
      <dgm:spPr/>
    </dgm:pt>
    <dgm:pt modelId="{B833CA25-7BD6-4398-88B3-C5597DE9605C}" type="pres">
      <dgm:prSet presAssocID="{4825144A-E177-4B0A-ABC4-3127174CE1C4}" presName="sp" presStyleCnt="0"/>
      <dgm:spPr/>
    </dgm:pt>
    <dgm:pt modelId="{EAFC869E-8B3F-48CB-951A-BF3A71260A7A}" type="pres">
      <dgm:prSet presAssocID="{785EC32B-03AB-4F01-B198-F9E07AD6F6AB}" presName="arrowAndChildren" presStyleCnt="0"/>
      <dgm:spPr/>
    </dgm:pt>
    <dgm:pt modelId="{5B2E8968-CC2B-4A5B-9DB7-CA97D793CC20}" type="pres">
      <dgm:prSet presAssocID="{785EC32B-03AB-4F01-B198-F9E07AD6F6AB}" presName="parentTextArrow" presStyleLbl="node1" presStyleIdx="0" presStyleCnt="0"/>
      <dgm:spPr/>
    </dgm:pt>
    <dgm:pt modelId="{F3D24A48-CB87-42F0-ACD9-8908DCE6A127}" type="pres">
      <dgm:prSet presAssocID="{785EC32B-03AB-4F01-B198-F9E07AD6F6AB}" presName="arrow" presStyleLbl="alignNode1" presStyleIdx="1" presStyleCnt="4"/>
      <dgm:spPr/>
    </dgm:pt>
    <dgm:pt modelId="{8BCD3C5B-5901-4754-8652-7FDDA0A8AB0E}" type="pres">
      <dgm:prSet presAssocID="{785EC32B-03AB-4F01-B198-F9E07AD6F6AB}" presName="descendantArrow" presStyleLbl="bgAccFollowNode1" presStyleIdx="1" presStyleCnt="4"/>
      <dgm:spPr/>
    </dgm:pt>
    <dgm:pt modelId="{CA09D68F-78AB-465C-B7A8-A82C7E4AD166}" type="pres">
      <dgm:prSet presAssocID="{C002A2C6-FA85-4401-8BAE-13586E32B886}" presName="sp" presStyleCnt="0"/>
      <dgm:spPr/>
    </dgm:pt>
    <dgm:pt modelId="{627CEE65-2D9F-435A-8A8A-EF0419B5FE0E}" type="pres">
      <dgm:prSet presAssocID="{EAB282C6-017D-463C-8A84-6AAF527B92B8}" presName="arrowAndChildren" presStyleCnt="0"/>
      <dgm:spPr/>
    </dgm:pt>
    <dgm:pt modelId="{3FCFD4AF-8E3A-44D2-9C8A-542A09CA628E}" type="pres">
      <dgm:prSet presAssocID="{EAB282C6-017D-463C-8A84-6AAF527B92B8}" presName="parentTextArrow" presStyleLbl="node1" presStyleIdx="0" presStyleCnt="0"/>
      <dgm:spPr/>
    </dgm:pt>
    <dgm:pt modelId="{BA6EF362-6DD2-4AE5-BC51-66843C2EC7BC}" type="pres">
      <dgm:prSet presAssocID="{EAB282C6-017D-463C-8A84-6AAF527B92B8}" presName="arrow" presStyleLbl="alignNode1" presStyleIdx="2" presStyleCnt="4"/>
      <dgm:spPr/>
    </dgm:pt>
    <dgm:pt modelId="{A2A1DBD5-87EF-4376-ACC4-37DD1C2359F1}" type="pres">
      <dgm:prSet presAssocID="{EAB282C6-017D-463C-8A84-6AAF527B92B8}" presName="descendantArrow" presStyleLbl="bgAccFollowNode1" presStyleIdx="2" presStyleCnt="4"/>
      <dgm:spPr/>
    </dgm:pt>
    <dgm:pt modelId="{E9B4B3F2-74E2-41F5-9D97-05BC715D33A5}" type="pres">
      <dgm:prSet presAssocID="{9F3F37ED-90FB-4D42-B17C-D6864D8EB30D}" presName="sp" presStyleCnt="0"/>
      <dgm:spPr/>
    </dgm:pt>
    <dgm:pt modelId="{7C35C094-1BB2-4BAE-AFF0-06E5FF04596A}" type="pres">
      <dgm:prSet presAssocID="{F9713EEE-7363-4FA2-85A4-50019376B42A}" presName="arrowAndChildren" presStyleCnt="0"/>
      <dgm:spPr/>
    </dgm:pt>
    <dgm:pt modelId="{8CCF18B1-CE69-4AF4-BDFB-00E1D79D9DD9}" type="pres">
      <dgm:prSet presAssocID="{F9713EEE-7363-4FA2-85A4-50019376B42A}" presName="parentTextArrow" presStyleLbl="node1" presStyleIdx="0" presStyleCnt="0"/>
      <dgm:spPr/>
    </dgm:pt>
    <dgm:pt modelId="{6FC4A857-F651-4C9D-93E8-645BB5365AF2}" type="pres">
      <dgm:prSet presAssocID="{F9713EEE-7363-4FA2-85A4-50019376B42A}" presName="arrow" presStyleLbl="alignNode1" presStyleIdx="3" presStyleCnt="4"/>
      <dgm:spPr/>
    </dgm:pt>
    <dgm:pt modelId="{0DAE6594-0DEA-4C73-9872-C5CBDD1714A4}" type="pres">
      <dgm:prSet presAssocID="{F9713EEE-7363-4FA2-85A4-50019376B42A}" presName="descendantArrow" presStyleLbl="bgAccFollowNode1" presStyleIdx="3" presStyleCnt="4"/>
      <dgm:spPr/>
    </dgm:pt>
  </dgm:ptLst>
  <dgm:cxnLst>
    <dgm:cxn modelId="{9417D209-C4DB-4CE5-B47B-B42B55A08F9F}" type="presOf" srcId="{EAB282C6-017D-463C-8A84-6AAF527B92B8}" destId="{BA6EF362-6DD2-4AE5-BC51-66843C2EC7BC}" srcOrd="1" destOrd="0" presId="urn:microsoft.com/office/officeart/2016/7/layout/VerticalDownArrowProcess"/>
    <dgm:cxn modelId="{C8C59D12-48D7-4CBB-8E80-5F8AEEC786CF}" srcId="{F9713EEE-7363-4FA2-85A4-50019376B42A}" destId="{694719C9-ECF2-44F4-9BC1-25E43530AA64}" srcOrd="0" destOrd="0" parTransId="{141E1870-F67A-45E6-859A-C52AE99D6C42}" sibTransId="{E91A47DE-DD93-4EAA-88FF-773A9620BBE0}"/>
    <dgm:cxn modelId="{2F0F7913-9D1F-4CB6-9DE7-ACE8E4539692}" type="presOf" srcId="{EAB282C6-017D-463C-8A84-6AAF527B92B8}" destId="{3FCFD4AF-8E3A-44D2-9C8A-542A09CA628E}" srcOrd="0" destOrd="0" presId="urn:microsoft.com/office/officeart/2016/7/layout/VerticalDownArrowProcess"/>
    <dgm:cxn modelId="{AD937D15-6F1A-44AC-80D7-E9E7527B3C35}" type="presOf" srcId="{F9713EEE-7363-4FA2-85A4-50019376B42A}" destId="{8CCF18B1-CE69-4AF4-BDFB-00E1D79D9DD9}" srcOrd="0" destOrd="0" presId="urn:microsoft.com/office/officeart/2016/7/layout/VerticalDownArrowProcess"/>
    <dgm:cxn modelId="{CDB5EC18-5FDB-4E2C-8CFF-8897B47A561D}" type="presOf" srcId="{9167DA17-CF79-4941-AD7E-76E9EFA92D75}" destId="{A2A1DBD5-87EF-4376-ACC4-37DD1C2359F1}" srcOrd="0" destOrd="2" presId="urn:microsoft.com/office/officeart/2016/7/layout/VerticalDownArrowProcess"/>
    <dgm:cxn modelId="{45843522-086F-4228-9E99-B12BC78D0E89}" srcId="{3CC8BA0F-182C-4151-ABC0-C1573E7BF22C}" destId="{2E7574D4-EF61-446B-990F-67F843625294}" srcOrd="0" destOrd="0" parTransId="{909E7393-B396-4A36-8D60-8E4D87923A5B}" sibTransId="{6AEB2D4D-4E9A-4142-93AF-82FC761B8C39}"/>
    <dgm:cxn modelId="{FD501125-9C87-4BA2-AF66-DA2F13F80867}" srcId="{CC46440D-ACFA-4891-85E2-9F26EC8625FE}" destId="{3CC8BA0F-182C-4151-ABC0-C1573E7BF22C}" srcOrd="3" destOrd="0" parTransId="{30332692-0778-40C0-A5FD-2042393907AE}" sibTransId="{052DE5CE-1708-418F-944F-DE10025659F0}"/>
    <dgm:cxn modelId="{CFFBCC3B-6C07-4694-9486-B3FE65678768}" type="presOf" srcId="{00D876E3-7721-42EF-8F19-A28C824EF6ED}" destId="{8BCD3C5B-5901-4754-8652-7FDDA0A8AB0E}" srcOrd="0" destOrd="0" presId="urn:microsoft.com/office/officeart/2016/7/layout/VerticalDownArrowProcess"/>
    <dgm:cxn modelId="{1D2C6E3D-53FE-4C90-A78F-48D9D11D970A}" type="presOf" srcId="{F9713EEE-7363-4FA2-85A4-50019376B42A}" destId="{6FC4A857-F651-4C9D-93E8-645BB5365AF2}" srcOrd="1" destOrd="0" presId="urn:microsoft.com/office/officeart/2016/7/layout/VerticalDownArrowProcess"/>
    <dgm:cxn modelId="{1A4E1D4C-E59A-49D1-A48A-4D819ADCA3FE}" srcId="{EAB282C6-017D-463C-8A84-6AAF527B92B8}" destId="{9167DA17-CF79-4941-AD7E-76E9EFA92D75}" srcOrd="1" destOrd="0" parTransId="{AFE34A39-6F3B-47D9-BAE8-647020FAEA0A}" sibTransId="{261285A2-2AD6-40BB-8A13-B87E29608C39}"/>
    <dgm:cxn modelId="{85E4C56F-9F33-490A-8AC6-B0C2F90E579A}" type="presOf" srcId="{2E7574D4-EF61-446B-990F-67F843625294}" destId="{54811CB3-5C62-495A-8D81-A3BB67352B53}" srcOrd="0" destOrd="0" presId="urn:microsoft.com/office/officeart/2016/7/layout/VerticalDownArrowProcess"/>
    <dgm:cxn modelId="{30A1BA74-9944-429C-8346-19A1E2CB78D1}" srcId="{785EC32B-03AB-4F01-B198-F9E07AD6F6AB}" destId="{00D876E3-7721-42EF-8F19-A28C824EF6ED}" srcOrd="0" destOrd="0" parTransId="{37445D47-AFA8-4B0A-826D-CDF3A47DBDF0}" sibTransId="{82AF22D7-CCCE-4CA1-ADCF-494D9F305AB1}"/>
    <dgm:cxn modelId="{2C0BCB79-E0D8-46F2-A0A7-7B46FC33E2C1}" type="presOf" srcId="{694719C9-ECF2-44F4-9BC1-25E43530AA64}" destId="{0DAE6594-0DEA-4C73-9872-C5CBDD1714A4}" srcOrd="0" destOrd="0" presId="urn:microsoft.com/office/officeart/2016/7/layout/VerticalDownArrowProcess"/>
    <dgm:cxn modelId="{6CF28A81-D885-4622-9116-8F53E1149FC3}" type="presOf" srcId="{785EC32B-03AB-4F01-B198-F9E07AD6F6AB}" destId="{F3D24A48-CB87-42F0-ACD9-8908DCE6A127}" srcOrd="1" destOrd="0" presId="urn:microsoft.com/office/officeart/2016/7/layout/VerticalDownArrowProcess"/>
    <dgm:cxn modelId="{5483238E-32F0-4196-AEBA-0DC57CEEF811}" srcId="{CC46440D-ACFA-4891-85E2-9F26EC8625FE}" destId="{F9713EEE-7363-4FA2-85A4-50019376B42A}" srcOrd="0" destOrd="0" parTransId="{680BBE3E-939D-4FD1-923B-FABDA7614CFD}" sibTransId="{9F3F37ED-90FB-4D42-B17C-D6864D8EB30D}"/>
    <dgm:cxn modelId="{4AF5708F-B5CC-4E00-B0D0-4F166484D07A}" type="presOf" srcId="{EED7D8B5-F298-44D6-9CC8-7BFD420FDEC5}" destId="{A2A1DBD5-87EF-4376-ACC4-37DD1C2359F1}" srcOrd="0" destOrd="0" presId="urn:microsoft.com/office/officeart/2016/7/layout/VerticalDownArrowProcess"/>
    <dgm:cxn modelId="{40B1588F-A927-4DD4-9F96-CDBBCD6FF99B}" type="presOf" srcId="{785EC32B-03AB-4F01-B198-F9E07AD6F6AB}" destId="{5B2E8968-CC2B-4A5B-9DB7-CA97D793CC20}" srcOrd="0" destOrd="0" presId="urn:microsoft.com/office/officeart/2016/7/layout/VerticalDownArrowProcess"/>
    <dgm:cxn modelId="{B5328D90-5302-42EF-ADE6-822F189C22B9}" type="presOf" srcId="{CC46440D-ACFA-4891-85E2-9F26EC8625FE}" destId="{698BBAC7-5C2A-4AA4-88EF-8C497FCDF80F}" srcOrd="0" destOrd="0" presId="urn:microsoft.com/office/officeart/2016/7/layout/VerticalDownArrowProcess"/>
    <dgm:cxn modelId="{2A7436AD-0DB1-4883-A97D-8434821CAEA3}" type="presOf" srcId="{A8B9608B-F37D-41E2-92D9-7C6D0BF67DC0}" destId="{A2A1DBD5-87EF-4376-ACC4-37DD1C2359F1}" srcOrd="0" destOrd="1" presId="urn:microsoft.com/office/officeart/2016/7/layout/VerticalDownArrowProcess"/>
    <dgm:cxn modelId="{E3462CB6-1CF4-448A-944B-11431089C1BD}" srcId="{EAB282C6-017D-463C-8A84-6AAF527B92B8}" destId="{EED7D8B5-F298-44D6-9CC8-7BFD420FDEC5}" srcOrd="0" destOrd="0" parTransId="{14E053D5-4CBD-4B01-BADB-79712F0544DA}" sibTransId="{31B768DB-2C92-4374-AA2E-EF7B6EB3F802}"/>
    <dgm:cxn modelId="{10D986C2-82C9-483E-A25F-0268953B074B}" srcId="{EED7D8B5-F298-44D6-9CC8-7BFD420FDEC5}" destId="{A8B9608B-F37D-41E2-92D9-7C6D0BF67DC0}" srcOrd="0" destOrd="0" parTransId="{AB4B87B0-9F79-4B6D-AB63-5847A233660A}" sibTransId="{70A6070A-EFD6-4634-A04F-5C7FEFA48562}"/>
    <dgm:cxn modelId="{C88D92C3-E757-4B02-8E79-AC6C9A379CBC}" srcId="{CC46440D-ACFA-4891-85E2-9F26EC8625FE}" destId="{EAB282C6-017D-463C-8A84-6AAF527B92B8}" srcOrd="1" destOrd="0" parTransId="{1EEF01FC-7EBB-401E-A630-10A266D55569}" sibTransId="{C002A2C6-FA85-4401-8BAE-13586E32B886}"/>
    <dgm:cxn modelId="{98489EC9-ADF5-4ED3-88AE-6547763A8EC4}" srcId="{CC46440D-ACFA-4891-85E2-9F26EC8625FE}" destId="{785EC32B-03AB-4F01-B198-F9E07AD6F6AB}" srcOrd="2" destOrd="0" parTransId="{1274ED5E-A5C7-44B3-A7F5-E0B24438052B}" sibTransId="{4825144A-E177-4B0A-ABC4-3127174CE1C4}"/>
    <dgm:cxn modelId="{67F3DDD2-2FBB-4FD5-BC23-04969E93A485}" type="presOf" srcId="{3CC8BA0F-182C-4151-ABC0-C1573E7BF22C}" destId="{0826A2B7-7C6D-4E0C-9B36-DA760A1F9CC3}" srcOrd="0" destOrd="0" presId="urn:microsoft.com/office/officeart/2016/7/layout/VerticalDownArrowProcess"/>
    <dgm:cxn modelId="{A930B445-4731-4A2E-9ACC-6D00D587DEC1}" type="presParOf" srcId="{698BBAC7-5C2A-4AA4-88EF-8C497FCDF80F}" destId="{04C6346D-C6DB-49C2-81AE-DB468C867696}" srcOrd="0" destOrd="0" presId="urn:microsoft.com/office/officeart/2016/7/layout/VerticalDownArrowProcess"/>
    <dgm:cxn modelId="{2E9D9B45-CEF9-4442-A4F4-D38741EBFC24}" type="presParOf" srcId="{04C6346D-C6DB-49C2-81AE-DB468C867696}" destId="{0826A2B7-7C6D-4E0C-9B36-DA760A1F9CC3}" srcOrd="0" destOrd="0" presId="urn:microsoft.com/office/officeart/2016/7/layout/VerticalDownArrowProcess"/>
    <dgm:cxn modelId="{B6A6E8BB-4021-40A7-9260-E4F02F68AC7A}" type="presParOf" srcId="{04C6346D-C6DB-49C2-81AE-DB468C867696}" destId="{54811CB3-5C62-495A-8D81-A3BB67352B53}" srcOrd="1" destOrd="0" presId="urn:microsoft.com/office/officeart/2016/7/layout/VerticalDownArrowProcess"/>
    <dgm:cxn modelId="{FA77BAEE-414B-44B7-9C90-5A13C219F6DB}" type="presParOf" srcId="{698BBAC7-5C2A-4AA4-88EF-8C497FCDF80F}" destId="{B833CA25-7BD6-4398-88B3-C5597DE9605C}" srcOrd="1" destOrd="0" presId="urn:microsoft.com/office/officeart/2016/7/layout/VerticalDownArrowProcess"/>
    <dgm:cxn modelId="{F5DF5DCB-275C-4A54-85D5-D606A3092BA2}" type="presParOf" srcId="{698BBAC7-5C2A-4AA4-88EF-8C497FCDF80F}" destId="{EAFC869E-8B3F-48CB-951A-BF3A71260A7A}" srcOrd="2" destOrd="0" presId="urn:microsoft.com/office/officeart/2016/7/layout/VerticalDownArrowProcess"/>
    <dgm:cxn modelId="{37AF305F-B961-4AFC-8E83-461B80A514E5}" type="presParOf" srcId="{EAFC869E-8B3F-48CB-951A-BF3A71260A7A}" destId="{5B2E8968-CC2B-4A5B-9DB7-CA97D793CC20}" srcOrd="0" destOrd="0" presId="urn:microsoft.com/office/officeart/2016/7/layout/VerticalDownArrowProcess"/>
    <dgm:cxn modelId="{44F7D2C9-98E9-4E52-9431-A8B01D8FC0F7}" type="presParOf" srcId="{EAFC869E-8B3F-48CB-951A-BF3A71260A7A}" destId="{F3D24A48-CB87-42F0-ACD9-8908DCE6A127}" srcOrd="1" destOrd="0" presId="urn:microsoft.com/office/officeart/2016/7/layout/VerticalDownArrowProcess"/>
    <dgm:cxn modelId="{E7554C92-7CA1-4CB3-AE11-2028000A97A6}" type="presParOf" srcId="{EAFC869E-8B3F-48CB-951A-BF3A71260A7A}" destId="{8BCD3C5B-5901-4754-8652-7FDDA0A8AB0E}" srcOrd="2" destOrd="0" presId="urn:microsoft.com/office/officeart/2016/7/layout/VerticalDownArrowProcess"/>
    <dgm:cxn modelId="{16361013-0BF0-4810-93BA-F1A33BA91EAF}" type="presParOf" srcId="{698BBAC7-5C2A-4AA4-88EF-8C497FCDF80F}" destId="{CA09D68F-78AB-465C-B7A8-A82C7E4AD166}" srcOrd="3" destOrd="0" presId="urn:microsoft.com/office/officeart/2016/7/layout/VerticalDownArrowProcess"/>
    <dgm:cxn modelId="{0CACA929-A592-49B1-9EAC-B8400AE153FE}" type="presParOf" srcId="{698BBAC7-5C2A-4AA4-88EF-8C497FCDF80F}" destId="{627CEE65-2D9F-435A-8A8A-EF0419B5FE0E}" srcOrd="4" destOrd="0" presId="urn:microsoft.com/office/officeart/2016/7/layout/VerticalDownArrowProcess"/>
    <dgm:cxn modelId="{BEC50EAD-62AB-4ED9-9CB4-874FD4EC9AE3}" type="presParOf" srcId="{627CEE65-2D9F-435A-8A8A-EF0419B5FE0E}" destId="{3FCFD4AF-8E3A-44D2-9C8A-542A09CA628E}" srcOrd="0" destOrd="0" presId="urn:microsoft.com/office/officeart/2016/7/layout/VerticalDownArrowProcess"/>
    <dgm:cxn modelId="{6F077888-1B9C-407C-A1CE-956766E1C4CB}" type="presParOf" srcId="{627CEE65-2D9F-435A-8A8A-EF0419B5FE0E}" destId="{BA6EF362-6DD2-4AE5-BC51-66843C2EC7BC}" srcOrd="1" destOrd="0" presId="urn:microsoft.com/office/officeart/2016/7/layout/VerticalDownArrowProcess"/>
    <dgm:cxn modelId="{1F97F537-D4B1-4951-B937-878B40A87A61}" type="presParOf" srcId="{627CEE65-2D9F-435A-8A8A-EF0419B5FE0E}" destId="{A2A1DBD5-87EF-4376-ACC4-37DD1C2359F1}" srcOrd="2" destOrd="0" presId="urn:microsoft.com/office/officeart/2016/7/layout/VerticalDownArrowProcess"/>
    <dgm:cxn modelId="{1145C80C-84C7-4B38-B30F-F45BBA2CA8D6}" type="presParOf" srcId="{698BBAC7-5C2A-4AA4-88EF-8C497FCDF80F}" destId="{E9B4B3F2-74E2-41F5-9D97-05BC715D33A5}" srcOrd="5" destOrd="0" presId="urn:microsoft.com/office/officeart/2016/7/layout/VerticalDownArrowProcess"/>
    <dgm:cxn modelId="{8E3E6E92-EFA5-48B1-B061-3FA2CAD257B8}" type="presParOf" srcId="{698BBAC7-5C2A-4AA4-88EF-8C497FCDF80F}" destId="{7C35C094-1BB2-4BAE-AFF0-06E5FF04596A}" srcOrd="6" destOrd="0" presId="urn:microsoft.com/office/officeart/2016/7/layout/VerticalDownArrowProcess"/>
    <dgm:cxn modelId="{6D031C03-0879-46C0-81B4-F28980EFA295}" type="presParOf" srcId="{7C35C094-1BB2-4BAE-AFF0-06E5FF04596A}" destId="{8CCF18B1-CE69-4AF4-BDFB-00E1D79D9DD9}" srcOrd="0" destOrd="0" presId="urn:microsoft.com/office/officeart/2016/7/layout/VerticalDownArrowProcess"/>
    <dgm:cxn modelId="{4FFFEB6E-B9E2-409F-A235-A45930A74CF9}" type="presParOf" srcId="{7C35C094-1BB2-4BAE-AFF0-06E5FF04596A}" destId="{6FC4A857-F651-4C9D-93E8-645BB5365AF2}" srcOrd="1" destOrd="0" presId="urn:microsoft.com/office/officeart/2016/7/layout/VerticalDownArrowProcess"/>
    <dgm:cxn modelId="{8F9E03F2-D421-4B2A-9052-CC82959DFB8D}" type="presParOf" srcId="{7C35C094-1BB2-4BAE-AFF0-06E5FF04596A}" destId="{0DAE6594-0DEA-4C73-9872-C5CBDD1714A4}"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1EB816-56B6-442B-868E-9E582D4A70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957415-1D9A-46DC-A31A-6734C689900B}">
      <dgm:prSet custT="1"/>
      <dgm:spPr/>
      <dgm:t>
        <a:bodyPr/>
        <a:lstStyle/>
        <a:p>
          <a:pPr>
            <a:lnSpc>
              <a:spcPct val="100000"/>
            </a:lnSpc>
          </a:pPr>
          <a:r>
            <a:rPr lang="en-US" sz="2400" b="1" dirty="0">
              <a:latin typeface="Calibri" panose="020F0502020204030204" pitchFamily="34" charset="0"/>
              <a:cs typeface="Calibri" panose="020F0502020204030204" pitchFamily="34" charset="0"/>
            </a:rPr>
            <a:t>The ability to borrow money</a:t>
          </a:r>
        </a:p>
      </dgm:t>
    </dgm:pt>
    <dgm:pt modelId="{9432806C-31F6-4BA6-BBEE-ECB2902CB246}" type="parTrans" cxnId="{FA487217-DA85-4C37-9168-D65DF049EF4D}">
      <dgm:prSet/>
      <dgm:spPr/>
      <dgm:t>
        <a:bodyPr/>
        <a:lstStyle/>
        <a:p>
          <a:endParaRPr lang="en-US" sz="2400">
            <a:latin typeface="Century Gothic" panose="020B0502020202020204" pitchFamily="34" charset="0"/>
          </a:endParaRPr>
        </a:p>
      </dgm:t>
    </dgm:pt>
    <dgm:pt modelId="{CCDFF9F1-1309-4C89-923A-30F4A908114A}" type="sibTrans" cxnId="{FA487217-DA85-4C37-9168-D65DF049EF4D}">
      <dgm:prSet/>
      <dgm:spPr/>
      <dgm:t>
        <a:bodyPr/>
        <a:lstStyle/>
        <a:p>
          <a:endParaRPr lang="en-US">
            <a:latin typeface="Century Gothic" panose="020B0502020202020204" pitchFamily="34" charset="0"/>
          </a:endParaRPr>
        </a:p>
      </dgm:t>
    </dgm:pt>
    <dgm:pt modelId="{0D122CD0-18E3-4755-914E-2210DA73860F}">
      <dgm:prSet custT="1"/>
      <dgm:spPr/>
      <dgm:t>
        <a:bodyPr/>
        <a:lstStyle/>
        <a:p>
          <a:pPr>
            <a:lnSpc>
              <a:spcPct val="100000"/>
            </a:lnSpc>
          </a:pPr>
          <a:r>
            <a:rPr lang="en-US" sz="2400" b="1">
              <a:latin typeface="Calibri" panose="020F0502020204030204" pitchFamily="34" charset="0"/>
              <a:cs typeface="Calibri" panose="020F0502020204030204" pitchFamily="34" charset="0"/>
            </a:rPr>
            <a:t>Sometimes called a loan </a:t>
          </a:r>
        </a:p>
      </dgm:t>
    </dgm:pt>
    <dgm:pt modelId="{C88C2086-8BC5-4652-BD27-05E1D1F24DAF}" type="parTrans" cxnId="{C7CD501F-7165-462A-929E-1D1F79101794}">
      <dgm:prSet/>
      <dgm:spPr/>
      <dgm:t>
        <a:bodyPr/>
        <a:lstStyle/>
        <a:p>
          <a:endParaRPr lang="en-US" sz="2400">
            <a:latin typeface="Century Gothic" panose="020B0502020202020204" pitchFamily="34" charset="0"/>
          </a:endParaRPr>
        </a:p>
      </dgm:t>
    </dgm:pt>
    <dgm:pt modelId="{877B71EB-94D6-4A32-AC49-9508FDF35D30}" type="sibTrans" cxnId="{C7CD501F-7165-462A-929E-1D1F79101794}">
      <dgm:prSet/>
      <dgm:spPr/>
      <dgm:t>
        <a:bodyPr/>
        <a:lstStyle/>
        <a:p>
          <a:endParaRPr lang="en-US">
            <a:latin typeface="Century Gothic" panose="020B0502020202020204" pitchFamily="34" charset="0"/>
          </a:endParaRPr>
        </a:p>
      </dgm:t>
    </dgm:pt>
    <dgm:pt modelId="{B436376F-BBDE-462A-9E0A-A684D075444F}">
      <dgm:prSet custT="1"/>
      <dgm:spPr/>
      <dgm:t>
        <a:bodyPr/>
        <a:lstStyle/>
        <a:p>
          <a:pPr>
            <a:lnSpc>
              <a:spcPct val="100000"/>
            </a:lnSpc>
          </a:pPr>
          <a:r>
            <a:rPr lang="en-US" sz="2400" b="1">
              <a:latin typeface="Calibri" panose="020F0502020204030204" pitchFamily="34" charset="0"/>
              <a:cs typeface="Calibri" panose="020F0502020204030204" pitchFamily="34" charset="0"/>
            </a:rPr>
            <a:t>A promise you make to pay back money </a:t>
          </a:r>
        </a:p>
      </dgm:t>
    </dgm:pt>
    <dgm:pt modelId="{A8796E14-6B5C-4657-9539-B308264DD8D9}" type="parTrans" cxnId="{5E9A7F6C-072C-45AA-881F-3AF48987C3AF}">
      <dgm:prSet/>
      <dgm:spPr/>
      <dgm:t>
        <a:bodyPr/>
        <a:lstStyle/>
        <a:p>
          <a:endParaRPr lang="en-US" sz="2400">
            <a:latin typeface="Century Gothic" panose="020B0502020202020204" pitchFamily="34" charset="0"/>
          </a:endParaRPr>
        </a:p>
      </dgm:t>
    </dgm:pt>
    <dgm:pt modelId="{950E32FF-D683-46ED-BB55-263F66F8224F}" type="sibTrans" cxnId="{5E9A7F6C-072C-45AA-881F-3AF48987C3AF}">
      <dgm:prSet/>
      <dgm:spPr/>
      <dgm:t>
        <a:bodyPr/>
        <a:lstStyle/>
        <a:p>
          <a:endParaRPr lang="en-US">
            <a:latin typeface="Century Gothic" panose="020B0502020202020204" pitchFamily="34" charset="0"/>
          </a:endParaRPr>
        </a:p>
      </dgm:t>
    </dgm:pt>
    <dgm:pt modelId="{F7F0A624-A097-433B-B097-17356B85CD39}">
      <dgm:prSet custT="1"/>
      <dgm:spPr/>
      <dgm:t>
        <a:bodyPr/>
        <a:lstStyle/>
        <a:p>
          <a:pPr>
            <a:lnSpc>
              <a:spcPct val="100000"/>
            </a:lnSpc>
          </a:pPr>
          <a:r>
            <a:rPr lang="en-US" sz="2400" b="1" dirty="0">
              <a:latin typeface="Calibri" panose="020F0502020204030204" pitchFamily="34" charset="0"/>
              <a:cs typeface="Calibri" panose="020F0502020204030204" pitchFamily="34" charset="0"/>
            </a:rPr>
            <a:t>Paid back with interest </a:t>
          </a:r>
        </a:p>
      </dgm:t>
    </dgm:pt>
    <dgm:pt modelId="{0C6B7A43-3E2A-4C97-BFBD-06EEEEAD7B46}" type="parTrans" cxnId="{A58A752B-D457-416B-828D-E0743E287BF1}">
      <dgm:prSet/>
      <dgm:spPr/>
      <dgm:t>
        <a:bodyPr/>
        <a:lstStyle/>
        <a:p>
          <a:endParaRPr lang="en-US" sz="2400">
            <a:latin typeface="Century Gothic" panose="020B0502020202020204" pitchFamily="34" charset="0"/>
          </a:endParaRPr>
        </a:p>
      </dgm:t>
    </dgm:pt>
    <dgm:pt modelId="{84D90BC4-92BB-4034-9F03-8F731443EE24}" type="sibTrans" cxnId="{A58A752B-D457-416B-828D-E0743E287BF1}">
      <dgm:prSet/>
      <dgm:spPr/>
      <dgm:t>
        <a:bodyPr/>
        <a:lstStyle/>
        <a:p>
          <a:endParaRPr lang="en-US">
            <a:latin typeface="Century Gothic" panose="020B0502020202020204" pitchFamily="34" charset="0"/>
          </a:endParaRPr>
        </a:p>
      </dgm:t>
    </dgm:pt>
    <dgm:pt modelId="{F84D6DAC-B071-42DE-A420-CFBA9C41F965}" type="pres">
      <dgm:prSet presAssocID="{6F1EB816-56B6-442B-868E-9E582D4A7005}" presName="root" presStyleCnt="0">
        <dgm:presLayoutVars>
          <dgm:dir/>
          <dgm:resizeHandles val="exact"/>
        </dgm:presLayoutVars>
      </dgm:prSet>
      <dgm:spPr/>
    </dgm:pt>
    <dgm:pt modelId="{2C269258-EDD8-41C9-BD6A-C166CB45D6C2}" type="pres">
      <dgm:prSet presAssocID="{B0957415-1D9A-46DC-A31A-6734C689900B}" presName="compNode" presStyleCnt="0"/>
      <dgm:spPr/>
    </dgm:pt>
    <dgm:pt modelId="{3C1B2CC5-517E-4A57-AB94-DE91291DFE47}" type="pres">
      <dgm:prSet presAssocID="{B0957415-1D9A-46DC-A31A-6734C689900B}" presName="bgRect" presStyleLbl="bgShp" presStyleIdx="0" presStyleCnt="4"/>
      <dgm:spPr/>
    </dgm:pt>
    <dgm:pt modelId="{9101A4DB-5515-4856-8C20-C80873585C92}" type="pres">
      <dgm:prSet presAssocID="{B0957415-1D9A-46DC-A31A-6734C689900B}"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983D707-F2BA-4093-AE6B-CE53557CC3F7}" type="pres">
      <dgm:prSet presAssocID="{B0957415-1D9A-46DC-A31A-6734C689900B}" presName="spaceRect" presStyleCnt="0"/>
      <dgm:spPr/>
    </dgm:pt>
    <dgm:pt modelId="{6E76F1E8-879E-48A6-8E01-D4A5D4FC03EC}" type="pres">
      <dgm:prSet presAssocID="{B0957415-1D9A-46DC-A31A-6734C689900B}" presName="parTx" presStyleLbl="revTx" presStyleIdx="0" presStyleCnt="4">
        <dgm:presLayoutVars>
          <dgm:chMax val="0"/>
          <dgm:chPref val="0"/>
        </dgm:presLayoutVars>
      </dgm:prSet>
      <dgm:spPr/>
    </dgm:pt>
    <dgm:pt modelId="{16AC3F7B-8EEA-4BB8-9E11-3DA09B71B368}" type="pres">
      <dgm:prSet presAssocID="{CCDFF9F1-1309-4C89-923A-30F4A908114A}" presName="sibTrans" presStyleCnt="0"/>
      <dgm:spPr/>
    </dgm:pt>
    <dgm:pt modelId="{4A8C0E65-F091-49B9-9347-527AE98C877A}" type="pres">
      <dgm:prSet presAssocID="{0D122CD0-18E3-4755-914E-2210DA73860F}" presName="compNode" presStyleCnt="0"/>
      <dgm:spPr/>
    </dgm:pt>
    <dgm:pt modelId="{3241D394-73ED-4E27-A603-837D0B5F729D}" type="pres">
      <dgm:prSet presAssocID="{0D122CD0-18E3-4755-914E-2210DA73860F}" presName="bgRect" presStyleLbl="bgShp" presStyleIdx="1" presStyleCnt="4"/>
      <dgm:spPr/>
    </dgm:pt>
    <dgm:pt modelId="{3351730E-E04B-4F95-830E-AD3739A20E45}" type="pres">
      <dgm:prSet presAssocID="{0D122CD0-18E3-4755-914E-2210DA73860F}"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EC3C99FB-3E17-4CFB-9540-C3CB658D8554}" type="pres">
      <dgm:prSet presAssocID="{0D122CD0-18E3-4755-914E-2210DA73860F}" presName="spaceRect" presStyleCnt="0"/>
      <dgm:spPr/>
    </dgm:pt>
    <dgm:pt modelId="{AB217CC5-6E45-4A0C-B1FE-1D301838C44C}" type="pres">
      <dgm:prSet presAssocID="{0D122CD0-18E3-4755-914E-2210DA73860F}" presName="parTx" presStyleLbl="revTx" presStyleIdx="1" presStyleCnt="4">
        <dgm:presLayoutVars>
          <dgm:chMax val="0"/>
          <dgm:chPref val="0"/>
        </dgm:presLayoutVars>
      </dgm:prSet>
      <dgm:spPr/>
    </dgm:pt>
    <dgm:pt modelId="{C412D169-D671-46B2-9FC7-5BB8B3357530}" type="pres">
      <dgm:prSet presAssocID="{877B71EB-94D6-4A32-AC49-9508FDF35D30}" presName="sibTrans" presStyleCnt="0"/>
      <dgm:spPr/>
    </dgm:pt>
    <dgm:pt modelId="{6489FA37-80D2-4BD7-9044-27F58F50AC12}" type="pres">
      <dgm:prSet presAssocID="{B436376F-BBDE-462A-9E0A-A684D075444F}" presName="compNode" presStyleCnt="0"/>
      <dgm:spPr/>
    </dgm:pt>
    <dgm:pt modelId="{3B992EC7-ADB2-4369-8FC8-891A68967665}" type="pres">
      <dgm:prSet presAssocID="{B436376F-BBDE-462A-9E0A-A684D075444F}" presName="bgRect" presStyleLbl="bgShp" presStyleIdx="2" presStyleCnt="4"/>
      <dgm:spPr/>
    </dgm:pt>
    <dgm:pt modelId="{8377EF11-D61C-46E4-B681-C654743E4CFC}" type="pres">
      <dgm:prSet presAssocID="{B436376F-BBDE-462A-9E0A-A684D075444F}"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B628DF51-FE54-431D-84FD-F26161FF21F9}" type="pres">
      <dgm:prSet presAssocID="{B436376F-BBDE-462A-9E0A-A684D075444F}" presName="spaceRect" presStyleCnt="0"/>
      <dgm:spPr/>
    </dgm:pt>
    <dgm:pt modelId="{0BF8BAFC-404B-401F-BC43-CC082A5E8130}" type="pres">
      <dgm:prSet presAssocID="{B436376F-BBDE-462A-9E0A-A684D075444F}" presName="parTx" presStyleLbl="revTx" presStyleIdx="2" presStyleCnt="4">
        <dgm:presLayoutVars>
          <dgm:chMax val="0"/>
          <dgm:chPref val="0"/>
        </dgm:presLayoutVars>
      </dgm:prSet>
      <dgm:spPr/>
    </dgm:pt>
    <dgm:pt modelId="{ACE6875A-9388-4E2E-A9B5-517123C2B9EF}" type="pres">
      <dgm:prSet presAssocID="{950E32FF-D683-46ED-BB55-263F66F8224F}" presName="sibTrans" presStyleCnt="0"/>
      <dgm:spPr/>
    </dgm:pt>
    <dgm:pt modelId="{8FFA7A8C-91E9-4928-992C-9B403FC13F32}" type="pres">
      <dgm:prSet presAssocID="{F7F0A624-A097-433B-B097-17356B85CD39}" presName="compNode" presStyleCnt="0"/>
      <dgm:spPr/>
    </dgm:pt>
    <dgm:pt modelId="{1698DC4A-9C12-4D29-9CA4-576DDD515A1B}" type="pres">
      <dgm:prSet presAssocID="{F7F0A624-A097-433B-B097-17356B85CD39}" presName="bgRect" presStyleLbl="bgShp" presStyleIdx="3" presStyleCnt="4"/>
      <dgm:spPr/>
    </dgm:pt>
    <dgm:pt modelId="{A9578EDF-55D1-48BD-943C-5959230D0B0B}" type="pres">
      <dgm:prSet presAssocID="{F7F0A624-A097-433B-B097-17356B85CD39}"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ggy Bank"/>
        </a:ext>
      </dgm:extLst>
    </dgm:pt>
    <dgm:pt modelId="{97D6F416-5FA9-427D-94E1-05BD90BAAB06}" type="pres">
      <dgm:prSet presAssocID="{F7F0A624-A097-433B-B097-17356B85CD39}" presName="spaceRect" presStyleCnt="0"/>
      <dgm:spPr/>
    </dgm:pt>
    <dgm:pt modelId="{1D6A25D5-5A89-43CA-B3FB-12E597A37779}" type="pres">
      <dgm:prSet presAssocID="{F7F0A624-A097-433B-B097-17356B85CD39}" presName="parTx" presStyleLbl="revTx" presStyleIdx="3" presStyleCnt="4">
        <dgm:presLayoutVars>
          <dgm:chMax val="0"/>
          <dgm:chPref val="0"/>
        </dgm:presLayoutVars>
      </dgm:prSet>
      <dgm:spPr/>
    </dgm:pt>
  </dgm:ptLst>
  <dgm:cxnLst>
    <dgm:cxn modelId="{FA487217-DA85-4C37-9168-D65DF049EF4D}" srcId="{6F1EB816-56B6-442B-868E-9E582D4A7005}" destId="{B0957415-1D9A-46DC-A31A-6734C689900B}" srcOrd="0" destOrd="0" parTransId="{9432806C-31F6-4BA6-BBEE-ECB2902CB246}" sibTransId="{CCDFF9F1-1309-4C89-923A-30F4A908114A}"/>
    <dgm:cxn modelId="{C7CD501F-7165-462A-929E-1D1F79101794}" srcId="{6F1EB816-56B6-442B-868E-9E582D4A7005}" destId="{0D122CD0-18E3-4755-914E-2210DA73860F}" srcOrd="1" destOrd="0" parTransId="{C88C2086-8BC5-4652-BD27-05E1D1F24DAF}" sibTransId="{877B71EB-94D6-4A32-AC49-9508FDF35D30}"/>
    <dgm:cxn modelId="{A58A752B-D457-416B-828D-E0743E287BF1}" srcId="{6F1EB816-56B6-442B-868E-9E582D4A7005}" destId="{F7F0A624-A097-433B-B097-17356B85CD39}" srcOrd="3" destOrd="0" parTransId="{0C6B7A43-3E2A-4C97-BFBD-06EEEEAD7B46}" sibTransId="{84D90BC4-92BB-4034-9F03-8F731443EE24}"/>
    <dgm:cxn modelId="{5E9A7F6C-072C-45AA-881F-3AF48987C3AF}" srcId="{6F1EB816-56B6-442B-868E-9E582D4A7005}" destId="{B436376F-BBDE-462A-9E0A-A684D075444F}" srcOrd="2" destOrd="0" parTransId="{A8796E14-6B5C-4657-9539-B308264DD8D9}" sibTransId="{950E32FF-D683-46ED-BB55-263F66F8224F}"/>
    <dgm:cxn modelId="{FA1DD552-1A14-46DC-BC7C-6BF310A4FB95}" type="presOf" srcId="{F7F0A624-A097-433B-B097-17356B85CD39}" destId="{1D6A25D5-5A89-43CA-B3FB-12E597A37779}" srcOrd="0" destOrd="0" presId="urn:microsoft.com/office/officeart/2018/2/layout/IconVerticalSolidList"/>
    <dgm:cxn modelId="{CADD8682-6B4E-4B14-8D8A-C7B761EE0EC5}" type="presOf" srcId="{B0957415-1D9A-46DC-A31A-6734C689900B}" destId="{6E76F1E8-879E-48A6-8E01-D4A5D4FC03EC}" srcOrd="0" destOrd="0" presId="urn:microsoft.com/office/officeart/2018/2/layout/IconVerticalSolidList"/>
    <dgm:cxn modelId="{F900E2B7-7C22-47B0-826F-80310AC3C08A}" type="presOf" srcId="{0D122CD0-18E3-4755-914E-2210DA73860F}" destId="{AB217CC5-6E45-4A0C-B1FE-1D301838C44C}" srcOrd="0" destOrd="0" presId="urn:microsoft.com/office/officeart/2018/2/layout/IconVerticalSolidList"/>
    <dgm:cxn modelId="{AC2FC9C4-6381-4467-91C4-947844EFE376}" type="presOf" srcId="{B436376F-BBDE-462A-9E0A-A684D075444F}" destId="{0BF8BAFC-404B-401F-BC43-CC082A5E8130}" srcOrd="0" destOrd="0" presId="urn:microsoft.com/office/officeart/2018/2/layout/IconVerticalSolidList"/>
    <dgm:cxn modelId="{D4CEBDF0-8BE2-4C5F-8F54-AD58EB0D2592}" type="presOf" srcId="{6F1EB816-56B6-442B-868E-9E582D4A7005}" destId="{F84D6DAC-B071-42DE-A420-CFBA9C41F965}" srcOrd="0" destOrd="0" presId="urn:microsoft.com/office/officeart/2018/2/layout/IconVerticalSolidList"/>
    <dgm:cxn modelId="{7DE00048-6A8F-4FC0-AF3A-63CD53E60446}" type="presParOf" srcId="{F84D6DAC-B071-42DE-A420-CFBA9C41F965}" destId="{2C269258-EDD8-41C9-BD6A-C166CB45D6C2}" srcOrd="0" destOrd="0" presId="urn:microsoft.com/office/officeart/2018/2/layout/IconVerticalSolidList"/>
    <dgm:cxn modelId="{84A92846-1817-4664-B658-ACF5D821D188}" type="presParOf" srcId="{2C269258-EDD8-41C9-BD6A-C166CB45D6C2}" destId="{3C1B2CC5-517E-4A57-AB94-DE91291DFE47}" srcOrd="0" destOrd="0" presId="urn:microsoft.com/office/officeart/2018/2/layout/IconVerticalSolidList"/>
    <dgm:cxn modelId="{3F586AF4-079A-46C5-88CA-4626E81277C8}" type="presParOf" srcId="{2C269258-EDD8-41C9-BD6A-C166CB45D6C2}" destId="{9101A4DB-5515-4856-8C20-C80873585C92}" srcOrd="1" destOrd="0" presId="urn:microsoft.com/office/officeart/2018/2/layout/IconVerticalSolidList"/>
    <dgm:cxn modelId="{30F06365-0918-4BEA-99C2-9D36D212CBC4}" type="presParOf" srcId="{2C269258-EDD8-41C9-BD6A-C166CB45D6C2}" destId="{D983D707-F2BA-4093-AE6B-CE53557CC3F7}" srcOrd="2" destOrd="0" presId="urn:microsoft.com/office/officeart/2018/2/layout/IconVerticalSolidList"/>
    <dgm:cxn modelId="{029A6904-FC08-49F6-A1D1-3B1A8978D06B}" type="presParOf" srcId="{2C269258-EDD8-41C9-BD6A-C166CB45D6C2}" destId="{6E76F1E8-879E-48A6-8E01-D4A5D4FC03EC}" srcOrd="3" destOrd="0" presId="urn:microsoft.com/office/officeart/2018/2/layout/IconVerticalSolidList"/>
    <dgm:cxn modelId="{B06A3560-2A73-4525-9646-D251356C405C}" type="presParOf" srcId="{F84D6DAC-B071-42DE-A420-CFBA9C41F965}" destId="{16AC3F7B-8EEA-4BB8-9E11-3DA09B71B368}" srcOrd="1" destOrd="0" presId="urn:microsoft.com/office/officeart/2018/2/layout/IconVerticalSolidList"/>
    <dgm:cxn modelId="{DDCCF332-9974-49AD-85D3-A1DEB4A2997C}" type="presParOf" srcId="{F84D6DAC-B071-42DE-A420-CFBA9C41F965}" destId="{4A8C0E65-F091-49B9-9347-527AE98C877A}" srcOrd="2" destOrd="0" presId="urn:microsoft.com/office/officeart/2018/2/layout/IconVerticalSolidList"/>
    <dgm:cxn modelId="{2F21DBC4-DC36-4D09-8604-375EF610359C}" type="presParOf" srcId="{4A8C0E65-F091-49B9-9347-527AE98C877A}" destId="{3241D394-73ED-4E27-A603-837D0B5F729D}" srcOrd="0" destOrd="0" presId="urn:microsoft.com/office/officeart/2018/2/layout/IconVerticalSolidList"/>
    <dgm:cxn modelId="{634DDB2E-91DC-40F6-9C4C-32B701918DE3}" type="presParOf" srcId="{4A8C0E65-F091-49B9-9347-527AE98C877A}" destId="{3351730E-E04B-4F95-830E-AD3739A20E45}" srcOrd="1" destOrd="0" presId="urn:microsoft.com/office/officeart/2018/2/layout/IconVerticalSolidList"/>
    <dgm:cxn modelId="{B4B69EBE-863E-49F2-A14F-AF5ADC6285E0}" type="presParOf" srcId="{4A8C0E65-F091-49B9-9347-527AE98C877A}" destId="{EC3C99FB-3E17-4CFB-9540-C3CB658D8554}" srcOrd="2" destOrd="0" presId="urn:microsoft.com/office/officeart/2018/2/layout/IconVerticalSolidList"/>
    <dgm:cxn modelId="{7AB09E43-DD14-479C-BEFB-005BC225A58C}" type="presParOf" srcId="{4A8C0E65-F091-49B9-9347-527AE98C877A}" destId="{AB217CC5-6E45-4A0C-B1FE-1D301838C44C}" srcOrd="3" destOrd="0" presId="urn:microsoft.com/office/officeart/2018/2/layout/IconVerticalSolidList"/>
    <dgm:cxn modelId="{E85D31A5-4B17-41E0-A2D4-25D9EA814990}" type="presParOf" srcId="{F84D6DAC-B071-42DE-A420-CFBA9C41F965}" destId="{C412D169-D671-46B2-9FC7-5BB8B3357530}" srcOrd="3" destOrd="0" presId="urn:microsoft.com/office/officeart/2018/2/layout/IconVerticalSolidList"/>
    <dgm:cxn modelId="{D830E636-7C32-413E-8A5F-AA06D4170792}" type="presParOf" srcId="{F84D6DAC-B071-42DE-A420-CFBA9C41F965}" destId="{6489FA37-80D2-4BD7-9044-27F58F50AC12}" srcOrd="4" destOrd="0" presId="urn:microsoft.com/office/officeart/2018/2/layout/IconVerticalSolidList"/>
    <dgm:cxn modelId="{4F8CC975-C243-40C1-A83C-F4C1E959E19F}" type="presParOf" srcId="{6489FA37-80D2-4BD7-9044-27F58F50AC12}" destId="{3B992EC7-ADB2-4369-8FC8-891A68967665}" srcOrd="0" destOrd="0" presId="urn:microsoft.com/office/officeart/2018/2/layout/IconVerticalSolidList"/>
    <dgm:cxn modelId="{B6FC28A7-7A16-4F32-B558-55EF5D8B1D75}" type="presParOf" srcId="{6489FA37-80D2-4BD7-9044-27F58F50AC12}" destId="{8377EF11-D61C-46E4-B681-C654743E4CFC}" srcOrd="1" destOrd="0" presId="urn:microsoft.com/office/officeart/2018/2/layout/IconVerticalSolidList"/>
    <dgm:cxn modelId="{F10171CB-A0AE-4AB4-B45D-E03A4F9B4C29}" type="presParOf" srcId="{6489FA37-80D2-4BD7-9044-27F58F50AC12}" destId="{B628DF51-FE54-431D-84FD-F26161FF21F9}" srcOrd="2" destOrd="0" presId="urn:microsoft.com/office/officeart/2018/2/layout/IconVerticalSolidList"/>
    <dgm:cxn modelId="{AC8A2950-CA51-4427-8342-5C9777D7F99D}" type="presParOf" srcId="{6489FA37-80D2-4BD7-9044-27F58F50AC12}" destId="{0BF8BAFC-404B-401F-BC43-CC082A5E8130}" srcOrd="3" destOrd="0" presId="urn:microsoft.com/office/officeart/2018/2/layout/IconVerticalSolidList"/>
    <dgm:cxn modelId="{0F3A46C3-A496-4DBE-986A-193DA39B0D4F}" type="presParOf" srcId="{F84D6DAC-B071-42DE-A420-CFBA9C41F965}" destId="{ACE6875A-9388-4E2E-A9B5-517123C2B9EF}" srcOrd="5" destOrd="0" presId="urn:microsoft.com/office/officeart/2018/2/layout/IconVerticalSolidList"/>
    <dgm:cxn modelId="{5C95738B-A508-4EC2-BD34-BC32757B9BB1}" type="presParOf" srcId="{F84D6DAC-B071-42DE-A420-CFBA9C41F965}" destId="{8FFA7A8C-91E9-4928-992C-9B403FC13F32}" srcOrd="6" destOrd="0" presId="urn:microsoft.com/office/officeart/2018/2/layout/IconVerticalSolidList"/>
    <dgm:cxn modelId="{87D7C52B-9B1B-4251-9A9F-7FE78185EDCC}" type="presParOf" srcId="{8FFA7A8C-91E9-4928-992C-9B403FC13F32}" destId="{1698DC4A-9C12-4D29-9CA4-576DDD515A1B}" srcOrd="0" destOrd="0" presId="urn:microsoft.com/office/officeart/2018/2/layout/IconVerticalSolidList"/>
    <dgm:cxn modelId="{5E410E71-67EE-42F2-9C82-B8547090AB7E}" type="presParOf" srcId="{8FFA7A8C-91E9-4928-992C-9B403FC13F32}" destId="{A9578EDF-55D1-48BD-943C-5959230D0B0B}" srcOrd="1" destOrd="0" presId="urn:microsoft.com/office/officeart/2018/2/layout/IconVerticalSolidList"/>
    <dgm:cxn modelId="{90D7F97C-0F66-4686-BEA3-E350675EC230}" type="presParOf" srcId="{8FFA7A8C-91E9-4928-992C-9B403FC13F32}" destId="{97D6F416-5FA9-427D-94E1-05BD90BAAB06}" srcOrd="2" destOrd="0" presId="urn:microsoft.com/office/officeart/2018/2/layout/IconVerticalSolidList"/>
    <dgm:cxn modelId="{5C911A78-7627-4FA5-A036-1D3052E1552A}" type="presParOf" srcId="{8FFA7A8C-91E9-4928-992C-9B403FC13F32}" destId="{1D6A25D5-5A89-43CA-B3FB-12E597A3777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1EB816-56B6-442B-868E-9E582D4A7005}" type="doc">
      <dgm:prSet loTypeId="urn:microsoft.com/office/officeart/2005/8/layout/default" loCatId="Inbox" qsTypeId="urn:microsoft.com/office/officeart/2005/8/quickstyle/simple1" qsCatId="simple" csTypeId="urn:microsoft.com/office/officeart/2005/8/colors/colorful1" csCatId="colorful" phldr="1"/>
      <dgm:spPr/>
      <dgm:t>
        <a:bodyPr/>
        <a:lstStyle/>
        <a:p>
          <a:endParaRPr lang="en-US"/>
        </a:p>
      </dgm:t>
    </dgm:pt>
    <dgm:pt modelId="{B0957415-1D9A-46DC-A31A-6734C689900B}">
      <dgm:prSet/>
      <dgm:spPr/>
      <dgm:t>
        <a:bodyPr/>
        <a:lstStyle/>
        <a:p>
          <a:pPr>
            <a:lnSpc>
              <a:spcPct val="100000"/>
            </a:lnSpc>
          </a:pPr>
          <a:r>
            <a:rPr lang="en-US" b="1">
              <a:latin typeface="Century Gothic" panose="020B0502020202020204" pitchFamily="34" charset="0"/>
            </a:rPr>
            <a:t>Is convenient when you do not have cash</a:t>
          </a:r>
        </a:p>
      </dgm:t>
    </dgm:pt>
    <dgm:pt modelId="{9432806C-31F6-4BA6-BBEE-ECB2902CB246}" type="parTrans" cxnId="{FA487217-DA85-4C37-9168-D65DF049EF4D}">
      <dgm:prSet/>
      <dgm:spPr/>
      <dgm:t>
        <a:bodyPr/>
        <a:lstStyle/>
        <a:p>
          <a:endParaRPr lang="en-US">
            <a:latin typeface="Century Gothic" panose="020B0502020202020204" pitchFamily="34" charset="0"/>
          </a:endParaRPr>
        </a:p>
      </dgm:t>
    </dgm:pt>
    <dgm:pt modelId="{CCDFF9F1-1309-4C89-923A-30F4A908114A}" type="sibTrans" cxnId="{FA487217-DA85-4C37-9168-D65DF049EF4D}">
      <dgm:prSet/>
      <dgm:spPr/>
      <dgm:t>
        <a:bodyPr/>
        <a:lstStyle/>
        <a:p>
          <a:endParaRPr lang="en-US">
            <a:latin typeface="Century Gothic" panose="020B0502020202020204" pitchFamily="34" charset="0"/>
          </a:endParaRPr>
        </a:p>
      </dgm:t>
    </dgm:pt>
    <dgm:pt modelId="{0D122CD0-18E3-4755-914E-2210DA73860F}">
      <dgm:prSet/>
      <dgm:spPr/>
      <dgm:t>
        <a:bodyPr/>
        <a:lstStyle/>
        <a:p>
          <a:pPr>
            <a:lnSpc>
              <a:spcPct val="100000"/>
            </a:lnSpc>
          </a:pPr>
          <a:r>
            <a:rPr lang="en-US" b="1">
              <a:latin typeface="Century Gothic" panose="020B0502020202020204" pitchFamily="34" charset="0"/>
            </a:rPr>
            <a:t>Is useful in times of emergencies</a:t>
          </a:r>
        </a:p>
      </dgm:t>
    </dgm:pt>
    <dgm:pt modelId="{C88C2086-8BC5-4652-BD27-05E1D1F24DAF}" type="parTrans" cxnId="{C7CD501F-7165-462A-929E-1D1F79101794}">
      <dgm:prSet/>
      <dgm:spPr/>
      <dgm:t>
        <a:bodyPr/>
        <a:lstStyle/>
        <a:p>
          <a:endParaRPr lang="en-US">
            <a:latin typeface="Century Gothic" panose="020B0502020202020204" pitchFamily="34" charset="0"/>
          </a:endParaRPr>
        </a:p>
      </dgm:t>
    </dgm:pt>
    <dgm:pt modelId="{877B71EB-94D6-4A32-AC49-9508FDF35D30}" type="sibTrans" cxnId="{C7CD501F-7165-462A-929E-1D1F79101794}">
      <dgm:prSet/>
      <dgm:spPr/>
      <dgm:t>
        <a:bodyPr/>
        <a:lstStyle/>
        <a:p>
          <a:endParaRPr lang="en-US">
            <a:latin typeface="Century Gothic" panose="020B0502020202020204" pitchFamily="34" charset="0"/>
          </a:endParaRPr>
        </a:p>
      </dgm:t>
    </dgm:pt>
    <dgm:pt modelId="{B436376F-BBDE-462A-9E0A-A684D075444F}">
      <dgm:prSet/>
      <dgm:spPr/>
      <dgm:t>
        <a:bodyPr/>
        <a:lstStyle/>
        <a:p>
          <a:pPr>
            <a:lnSpc>
              <a:spcPct val="100000"/>
            </a:lnSpc>
          </a:pPr>
          <a:r>
            <a:rPr lang="en-US" b="1">
              <a:latin typeface="Century Gothic" panose="020B0502020202020204" pitchFamily="34" charset="0"/>
            </a:rPr>
            <a:t>Allows you to pay for purchases over time</a:t>
          </a:r>
        </a:p>
      </dgm:t>
    </dgm:pt>
    <dgm:pt modelId="{A8796E14-6B5C-4657-9539-B308264DD8D9}" type="parTrans" cxnId="{5E9A7F6C-072C-45AA-881F-3AF48987C3AF}">
      <dgm:prSet/>
      <dgm:spPr/>
      <dgm:t>
        <a:bodyPr/>
        <a:lstStyle/>
        <a:p>
          <a:endParaRPr lang="en-US">
            <a:latin typeface="Century Gothic" panose="020B0502020202020204" pitchFamily="34" charset="0"/>
          </a:endParaRPr>
        </a:p>
      </dgm:t>
    </dgm:pt>
    <dgm:pt modelId="{950E32FF-D683-46ED-BB55-263F66F8224F}" type="sibTrans" cxnId="{5E9A7F6C-072C-45AA-881F-3AF48987C3AF}">
      <dgm:prSet/>
      <dgm:spPr/>
      <dgm:t>
        <a:bodyPr/>
        <a:lstStyle/>
        <a:p>
          <a:endParaRPr lang="en-US">
            <a:latin typeface="Century Gothic" panose="020B0502020202020204" pitchFamily="34" charset="0"/>
          </a:endParaRPr>
        </a:p>
      </dgm:t>
    </dgm:pt>
    <dgm:pt modelId="{F7F0A624-A097-433B-B097-17356B85CD39}">
      <dgm:prSet/>
      <dgm:spPr/>
      <dgm:t>
        <a:bodyPr/>
        <a:lstStyle/>
        <a:p>
          <a:pPr>
            <a:lnSpc>
              <a:spcPct val="100000"/>
            </a:lnSpc>
          </a:pPr>
          <a:r>
            <a:rPr lang="en-US" b="1">
              <a:latin typeface="Century Gothic" panose="020B0502020202020204" pitchFamily="34" charset="0"/>
            </a:rPr>
            <a:t>Employment</a:t>
          </a:r>
        </a:p>
        <a:p>
          <a:pPr>
            <a:lnSpc>
              <a:spcPct val="100000"/>
            </a:lnSpc>
          </a:pPr>
          <a:r>
            <a:rPr lang="en-US" b="1">
              <a:latin typeface="Century Gothic" panose="020B0502020202020204" pitchFamily="34" charset="0"/>
            </a:rPr>
            <a:t>Housing</a:t>
          </a:r>
        </a:p>
        <a:p>
          <a:pPr>
            <a:lnSpc>
              <a:spcPct val="100000"/>
            </a:lnSpc>
          </a:pPr>
          <a:r>
            <a:rPr lang="en-US" b="1">
              <a:latin typeface="Century Gothic" panose="020B0502020202020204" pitchFamily="34" charset="0"/>
            </a:rPr>
            <a:t>Insurance</a:t>
          </a:r>
        </a:p>
      </dgm:t>
    </dgm:pt>
    <dgm:pt modelId="{0C6B7A43-3E2A-4C97-BFBD-06EEEEAD7B46}" type="parTrans" cxnId="{A58A752B-D457-416B-828D-E0743E287BF1}">
      <dgm:prSet/>
      <dgm:spPr/>
      <dgm:t>
        <a:bodyPr/>
        <a:lstStyle/>
        <a:p>
          <a:endParaRPr lang="en-US">
            <a:latin typeface="Century Gothic" panose="020B0502020202020204" pitchFamily="34" charset="0"/>
          </a:endParaRPr>
        </a:p>
      </dgm:t>
    </dgm:pt>
    <dgm:pt modelId="{84D90BC4-92BB-4034-9F03-8F731443EE24}" type="sibTrans" cxnId="{A58A752B-D457-416B-828D-E0743E287BF1}">
      <dgm:prSet/>
      <dgm:spPr/>
      <dgm:t>
        <a:bodyPr/>
        <a:lstStyle/>
        <a:p>
          <a:endParaRPr lang="en-US">
            <a:latin typeface="Century Gothic" panose="020B0502020202020204" pitchFamily="34" charset="0"/>
          </a:endParaRPr>
        </a:p>
      </dgm:t>
    </dgm:pt>
    <dgm:pt modelId="{C096A38C-6FCF-48D0-B1CF-AD1282E94923}" type="pres">
      <dgm:prSet presAssocID="{6F1EB816-56B6-442B-868E-9E582D4A7005}" presName="diagram" presStyleCnt="0">
        <dgm:presLayoutVars>
          <dgm:dir/>
          <dgm:resizeHandles val="exact"/>
        </dgm:presLayoutVars>
      </dgm:prSet>
      <dgm:spPr/>
    </dgm:pt>
    <dgm:pt modelId="{49E8C978-A822-49CA-B0CD-4579819C6875}" type="pres">
      <dgm:prSet presAssocID="{B0957415-1D9A-46DC-A31A-6734C689900B}" presName="node" presStyleLbl="node1" presStyleIdx="0" presStyleCnt="4">
        <dgm:presLayoutVars>
          <dgm:bulletEnabled val="1"/>
        </dgm:presLayoutVars>
      </dgm:prSet>
      <dgm:spPr/>
    </dgm:pt>
    <dgm:pt modelId="{701A4CAF-0C23-4650-85AD-3702946D13B4}" type="pres">
      <dgm:prSet presAssocID="{CCDFF9F1-1309-4C89-923A-30F4A908114A}" presName="sibTrans" presStyleCnt="0"/>
      <dgm:spPr/>
    </dgm:pt>
    <dgm:pt modelId="{CAB6755D-D043-44BF-A5E9-9F21C4F23D66}" type="pres">
      <dgm:prSet presAssocID="{0D122CD0-18E3-4755-914E-2210DA73860F}" presName="node" presStyleLbl="node1" presStyleIdx="1" presStyleCnt="4">
        <dgm:presLayoutVars>
          <dgm:bulletEnabled val="1"/>
        </dgm:presLayoutVars>
      </dgm:prSet>
      <dgm:spPr/>
    </dgm:pt>
    <dgm:pt modelId="{119D98C1-C751-4A8F-BE20-78898B8ABB18}" type="pres">
      <dgm:prSet presAssocID="{877B71EB-94D6-4A32-AC49-9508FDF35D30}" presName="sibTrans" presStyleCnt="0"/>
      <dgm:spPr/>
    </dgm:pt>
    <dgm:pt modelId="{CB01336B-E188-420D-878E-59F8D56B44DD}" type="pres">
      <dgm:prSet presAssocID="{B436376F-BBDE-462A-9E0A-A684D075444F}" presName="node" presStyleLbl="node1" presStyleIdx="2" presStyleCnt="4">
        <dgm:presLayoutVars>
          <dgm:bulletEnabled val="1"/>
        </dgm:presLayoutVars>
      </dgm:prSet>
      <dgm:spPr/>
    </dgm:pt>
    <dgm:pt modelId="{750F824D-A8FC-4FC9-B188-26471CC53585}" type="pres">
      <dgm:prSet presAssocID="{950E32FF-D683-46ED-BB55-263F66F8224F}" presName="sibTrans" presStyleCnt="0"/>
      <dgm:spPr/>
    </dgm:pt>
    <dgm:pt modelId="{D98ABB67-71FB-45FB-8CCC-31F78EB4D194}" type="pres">
      <dgm:prSet presAssocID="{F7F0A624-A097-433B-B097-17356B85CD39}" presName="node" presStyleLbl="node1" presStyleIdx="3" presStyleCnt="4">
        <dgm:presLayoutVars>
          <dgm:bulletEnabled val="1"/>
        </dgm:presLayoutVars>
      </dgm:prSet>
      <dgm:spPr/>
    </dgm:pt>
  </dgm:ptLst>
  <dgm:cxnLst>
    <dgm:cxn modelId="{F3664714-F433-44E8-86D2-544248F9CEE9}" type="presOf" srcId="{0D122CD0-18E3-4755-914E-2210DA73860F}" destId="{CAB6755D-D043-44BF-A5E9-9F21C4F23D66}" srcOrd="0" destOrd="0" presId="urn:microsoft.com/office/officeart/2005/8/layout/default"/>
    <dgm:cxn modelId="{FA487217-DA85-4C37-9168-D65DF049EF4D}" srcId="{6F1EB816-56B6-442B-868E-9E582D4A7005}" destId="{B0957415-1D9A-46DC-A31A-6734C689900B}" srcOrd="0" destOrd="0" parTransId="{9432806C-31F6-4BA6-BBEE-ECB2902CB246}" sibTransId="{CCDFF9F1-1309-4C89-923A-30F4A908114A}"/>
    <dgm:cxn modelId="{C7CD501F-7165-462A-929E-1D1F79101794}" srcId="{6F1EB816-56B6-442B-868E-9E582D4A7005}" destId="{0D122CD0-18E3-4755-914E-2210DA73860F}" srcOrd="1" destOrd="0" parTransId="{C88C2086-8BC5-4652-BD27-05E1D1F24DAF}" sibTransId="{877B71EB-94D6-4A32-AC49-9508FDF35D30}"/>
    <dgm:cxn modelId="{A58A752B-D457-416B-828D-E0743E287BF1}" srcId="{6F1EB816-56B6-442B-868E-9E582D4A7005}" destId="{F7F0A624-A097-433B-B097-17356B85CD39}" srcOrd="3" destOrd="0" parTransId="{0C6B7A43-3E2A-4C97-BFBD-06EEEEAD7B46}" sibTransId="{84D90BC4-92BB-4034-9F03-8F731443EE24}"/>
    <dgm:cxn modelId="{88819440-9DA5-4AAE-911B-0D0A22E235BE}" type="presOf" srcId="{6F1EB816-56B6-442B-868E-9E582D4A7005}" destId="{C096A38C-6FCF-48D0-B1CF-AD1282E94923}" srcOrd="0" destOrd="0" presId="urn:microsoft.com/office/officeart/2005/8/layout/default"/>
    <dgm:cxn modelId="{76BBD56B-60AA-4C8E-97E8-FB2FF47B2564}" type="presOf" srcId="{F7F0A624-A097-433B-B097-17356B85CD39}" destId="{D98ABB67-71FB-45FB-8CCC-31F78EB4D194}" srcOrd="0" destOrd="0" presId="urn:microsoft.com/office/officeart/2005/8/layout/default"/>
    <dgm:cxn modelId="{5E9A7F6C-072C-45AA-881F-3AF48987C3AF}" srcId="{6F1EB816-56B6-442B-868E-9E582D4A7005}" destId="{B436376F-BBDE-462A-9E0A-A684D075444F}" srcOrd="2" destOrd="0" parTransId="{A8796E14-6B5C-4657-9539-B308264DD8D9}" sibTransId="{950E32FF-D683-46ED-BB55-263F66F8224F}"/>
    <dgm:cxn modelId="{A22F0D4E-92C9-464C-BFE2-9B8C0BFB4C4F}" type="presOf" srcId="{B436376F-BBDE-462A-9E0A-A684D075444F}" destId="{CB01336B-E188-420D-878E-59F8D56B44DD}" srcOrd="0" destOrd="0" presId="urn:microsoft.com/office/officeart/2005/8/layout/default"/>
    <dgm:cxn modelId="{38A153D1-B815-4DC1-A10F-8483C0575B5A}" type="presOf" srcId="{B0957415-1D9A-46DC-A31A-6734C689900B}" destId="{49E8C978-A822-49CA-B0CD-4579819C6875}" srcOrd="0" destOrd="0" presId="urn:microsoft.com/office/officeart/2005/8/layout/default"/>
    <dgm:cxn modelId="{24BEFE9D-CDDD-4382-BBFF-10AC8A4EDBCD}" type="presParOf" srcId="{C096A38C-6FCF-48D0-B1CF-AD1282E94923}" destId="{49E8C978-A822-49CA-B0CD-4579819C6875}" srcOrd="0" destOrd="0" presId="urn:microsoft.com/office/officeart/2005/8/layout/default"/>
    <dgm:cxn modelId="{61EE51F2-894B-4EA9-A410-C542D9172C26}" type="presParOf" srcId="{C096A38C-6FCF-48D0-B1CF-AD1282E94923}" destId="{701A4CAF-0C23-4650-85AD-3702946D13B4}" srcOrd="1" destOrd="0" presId="urn:microsoft.com/office/officeart/2005/8/layout/default"/>
    <dgm:cxn modelId="{0BE3193E-1F7C-402B-991B-2F43A125F5C8}" type="presParOf" srcId="{C096A38C-6FCF-48D0-B1CF-AD1282E94923}" destId="{CAB6755D-D043-44BF-A5E9-9F21C4F23D66}" srcOrd="2" destOrd="0" presId="urn:microsoft.com/office/officeart/2005/8/layout/default"/>
    <dgm:cxn modelId="{F500ACEA-0A8B-469D-838F-B6809DFEB4E1}" type="presParOf" srcId="{C096A38C-6FCF-48D0-B1CF-AD1282E94923}" destId="{119D98C1-C751-4A8F-BE20-78898B8ABB18}" srcOrd="3" destOrd="0" presId="urn:microsoft.com/office/officeart/2005/8/layout/default"/>
    <dgm:cxn modelId="{569BF565-1706-441D-B1DC-FCF4955E1CB3}" type="presParOf" srcId="{C096A38C-6FCF-48D0-B1CF-AD1282E94923}" destId="{CB01336B-E188-420D-878E-59F8D56B44DD}" srcOrd="4" destOrd="0" presId="urn:microsoft.com/office/officeart/2005/8/layout/default"/>
    <dgm:cxn modelId="{9DF18232-9271-4B0F-8DDF-B9D0DBE90A21}" type="presParOf" srcId="{C096A38C-6FCF-48D0-B1CF-AD1282E94923}" destId="{750F824D-A8FC-4FC9-B188-26471CC53585}" srcOrd="5" destOrd="0" presId="urn:microsoft.com/office/officeart/2005/8/layout/default"/>
    <dgm:cxn modelId="{BF531719-E3EB-4CDD-AE32-C97D492AE8BA}" type="presParOf" srcId="{C096A38C-6FCF-48D0-B1CF-AD1282E94923}" destId="{D98ABB67-71FB-45FB-8CCC-31F78EB4D19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7CEA57-D63F-4ED5-8306-A96DAC52B9A5}"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170B3400-9A7B-4AC8-9859-674529EBE849}">
      <dgm:prSet custT="1"/>
      <dgm:spPr/>
      <dgm:t>
        <a:bodyPr/>
        <a:lstStyle/>
        <a:p>
          <a:r>
            <a:rPr lang="en-US" sz="2800" b="1" dirty="0"/>
            <a:t>Pay bills on time</a:t>
          </a:r>
        </a:p>
      </dgm:t>
    </dgm:pt>
    <dgm:pt modelId="{DBA60B18-1BD6-4C2B-B7B6-6A497E5E9909}" type="parTrans" cxnId="{507D95DE-33CF-4F9B-804D-71EB86284679}">
      <dgm:prSet/>
      <dgm:spPr/>
      <dgm:t>
        <a:bodyPr/>
        <a:lstStyle/>
        <a:p>
          <a:endParaRPr lang="en-US"/>
        </a:p>
      </dgm:t>
    </dgm:pt>
    <dgm:pt modelId="{33165CAB-BC6D-4EDD-BFB7-A6815B422421}" type="sibTrans" cxnId="{507D95DE-33CF-4F9B-804D-71EB86284679}">
      <dgm:prSet/>
      <dgm:spPr/>
      <dgm:t>
        <a:bodyPr/>
        <a:lstStyle/>
        <a:p>
          <a:endParaRPr lang="en-US"/>
        </a:p>
      </dgm:t>
    </dgm:pt>
    <dgm:pt modelId="{B802C560-7616-46CB-878F-B96F5A75195B}">
      <dgm:prSet custT="1"/>
      <dgm:spPr/>
      <dgm:t>
        <a:bodyPr/>
        <a:lstStyle/>
        <a:p>
          <a:r>
            <a:rPr lang="en-US" sz="3600" b="1" dirty="0"/>
            <a:t>2</a:t>
          </a:r>
        </a:p>
      </dgm:t>
    </dgm:pt>
    <dgm:pt modelId="{46C4290D-423B-4E4D-9201-72303880E5E9}" type="parTrans" cxnId="{635EC6EA-6306-4959-AD60-BC068BE4F6BB}">
      <dgm:prSet/>
      <dgm:spPr/>
      <dgm:t>
        <a:bodyPr/>
        <a:lstStyle/>
        <a:p>
          <a:endParaRPr lang="en-US"/>
        </a:p>
      </dgm:t>
    </dgm:pt>
    <dgm:pt modelId="{726B86F8-C911-4FBB-BFD6-E576B9908F34}" type="sibTrans" cxnId="{635EC6EA-6306-4959-AD60-BC068BE4F6BB}">
      <dgm:prSet/>
      <dgm:spPr/>
      <dgm:t>
        <a:bodyPr/>
        <a:lstStyle/>
        <a:p>
          <a:endParaRPr lang="en-US"/>
        </a:p>
      </dgm:t>
    </dgm:pt>
    <dgm:pt modelId="{4B77CABF-140C-44CD-89FF-0D342D226711}">
      <dgm:prSet custT="1"/>
      <dgm:spPr/>
      <dgm:t>
        <a:bodyPr/>
        <a:lstStyle/>
        <a:p>
          <a:r>
            <a:rPr lang="en-US" sz="2600" b="1" dirty="0"/>
            <a:t>Don’t open a lot of new accounts too rapidly</a:t>
          </a:r>
        </a:p>
      </dgm:t>
    </dgm:pt>
    <dgm:pt modelId="{32A95280-970E-402C-9FDC-21FFAD74C5C8}" type="parTrans" cxnId="{7C3B0852-0016-43ED-8A20-99CC336C418E}">
      <dgm:prSet/>
      <dgm:spPr/>
      <dgm:t>
        <a:bodyPr/>
        <a:lstStyle/>
        <a:p>
          <a:endParaRPr lang="en-US"/>
        </a:p>
      </dgm:t>
    </dgm:pt>
    <dgm:pt modelId="{7CFCA39C-A9A9-4BE5-BB5B-69D44E720EB4}" type="sibTrans" cxnId="{7C3B0852-0016-43ED-8A20-99CC336C418E}">
      <dgm:prSet/>
      <dgm:spPr/>
      <dgm:t>
        <a:bodyPr/>
        <a:lstStyle/>
        <a:p>
          <a:endParaRPr lang="en-US"/>
        </a:p>
      </dgm:t>
    </dgm:pt>
    <dgm:pt modelId="{64F796D4-092B-45FA-BDA6-79834862171D}">
      <dgm:prSet custT="1"/>
      <dgm:spPr/>
      <dgm:t>
        <a:bodyPr/>
        <a:lstStyle/>
        <a:p>
          <a:r>
            <a:rPr lang="en-US" sz="3600" b="1" dirty="0"/>
            <a:t>3</a:t>
          </a:r>
        </a:p>
      </dgm:t>
    </dgm:pt>
    <dgm:pt modelId="{C0E7E39C-2AB3-4B17-AA0D-74C565DFAA4C}" type="parTrans" cxnId="{C127018D-1CFA-4987-830D-43A31B1AD662}">
      <dgm:prSet/>
      <dgm:spPr/>
      <dgm:t>
        <a:bodyPr/>
        <a:lstStyle/>
        <a:p>
          <a:endParaRPr lang="en-US"/>
        </a:p>
      </dgm:t>
    </dgm:pt>
    <dgm:pt modelId="{2D2DC28B-2F55-4CBA-861E-98849BFC5C34}" type="sibTrans" cxnId="{C127018D-1CFA-4987-830D-43A31B1AD662}">
      <dgm:prSet/>
      <dgm:spPr/>
      <dgm:t>
        <a:bodyPr/>
        <a:lstStyle/>
        <a:p>
          <a:endParaRPr lang="en-US"/>
        </a:p>
      </dgm:t>
    </dgm:pt>
    <dgm:pt modelId="{C2C114C3-D69A-42E2-8CF8-EEAF6801D206}">
      <dgm:prSet custT="1"/>
      <dgm:spPr/>
      <dgm:t>
        <a:bodyPr/>
        <a:lstStyle/>
        <a:p>
          <a:r>
            <a:rPr lang="en-US" sz="2800" b="1" dirty="0">
              <a:solidFill>
                <a:schemeClr val="tx1"/>
              </a:solidFill>
            </a:rPr>
            <a:t>Correct Mistakes</a:t>
          </a:r>
        </a:p>
      </dgm:t>
    </dgm:pt>
    <dgm:pt modelId="{F6F77356-4F0C-4C7E-A2DE-7B6A807697BE}" type="parTrans" cxnId="{2F801F20-91D1-4598-869D-1BE32C25E26F}">
      <dgm:prSet/>
      <dgm:spPr/>
      <dgm:t>
        <a:bodyPr/>
        <a:lstStyle/>
        <a:p>
          <a:endParaRPr lang="en-US"/>
        </a:p>
      </dgm:t>
    </dgm:pt>
    <dgm:pt modelId="{901FA54A-F2FA-4557-A533-1AF0E222EFBA}" type="sibTrans" cxnId="{2F801F20-91D1-4598-869D-1BE32C25E26F}">
      <dgm:prSet/>
      <dgm:spPr/>
      <dgm:t>
        <a:bodyPr/>
        <a:lstStyle/>
        <a:p>
          <a:endParaRPr lang="en-US"/>
        </a:p>
      </dgm:t>
    </dgm:pt>
    <dgm:pt modelId="{AA26D8B5-E46E-43AF-93BB-7F21110CF0FC}">
      <dgm:prSet custT="1"/>
      <dgm:spPr/>
      <dgm:t>
        <a:bodyPr/>
        <a:lstStyle/>
        <a:p>
          <a:r>
            <a:rPr lang="en-US" sz="3600" b="1" dirty="0"/>
            <a:t>4</a:t>
          </a:r>
        </a:p>
      </dgm:t>
    </dgm:pt>
    <dgm:pt modelId="{9B4275D9-8DB1-4F47-A011-D7DC17891235}" type="parTrans" cxnId="{AFCDFB55-ED51-48FC-8BDD-14114997AF72}">
      <dgm:prSet/>
      <dgm:spPr/>
      <dgm:t>
        <a:bodyPr/>
        <a:lstStyle/>
        <a:p>
          <a:endParaRPr lang="en-US"/>
        </a:p>
      </dgm:t>
    </dgm:pt>
    <dgm:pt modelId="{0BE034AB-E2C6-4F24-8564-312BB7AD8555}" type="sibTrans" cxnId="{AFCDFB55-ED51-48FC-8BDD-14114997AF72}">
      <dgm:prSet/>
      <dgm:spPr/>
      <dgm:t>
        <a:bodyPr/>
        <a:lstStyle/>
        <a:p>
          <a:endParaRPr lang="en-US"/>
        </a:p>
      </dgm:t>
    </dgm:pt>
    <dgm:pt modelId="{42A80E43-34EF-4ED8-B538-3615F081D423}">
      <dgm:prSet custT="1"/>
      <dgm:spPr/>
      <dgm:t>
        <a:bodyPr/>
        <a:lstStyle/>
        <a:p>
          <a:r>
            <a:rPr lang="en-US" sz="2700" b="1" dirty="0"/>
            <a:t>Keep balances low on revolving credit</a:t>
          </a:r>
        </a:p>
      </dgm:t>
    </dgm:pt>
    <dgm:pt modelId="{55B6D60D-A718-424C-BA19-C5FA4D128C9D}" type="parTrans" cxnId="{F0B2E49B-D4D9-4166-8951-6E032DF05DCC}">
      <dgm:prSet/>
      <dgm:spPr/>
      <dgm:t>
        <a:bodyPr/>
        <a:lstStyle/>
        <a:p>
          <a:endParaRPr lang="en-US"/>
        </a:p>
      </dgm:t>
    </dgm:pt>
    <dgm:pt modelId="{1E26C9E9-C0DB-47D9-B2EB-3B98E6DF97E7}" type="sibTrans" cxnId="{F0B2E49B-D4D9-4166-8951-6E032DF05DCC}">
      <dgm:prSet/>
      <dgm:spPr/>
      <dgm:t>
        <a:bodyPr/>
        <a:lstStyle/>
        <a:p>
          <a:endParaRPr lang="en-US"/>
        </a:p>
      </dgm:t>
    </dgm:pt>
    <dgm:pt modelId="{D35A946B-A912-4A0A-8623-64D97BC4B511}">
      <dgm:prSet custT="1"/>
      <dgm:spPr/>
      <dgm:t>
        <a:bodyPr/>
        <a:lstStyle/>
        <a:p>
          <a:r>
            <a:rPr lang="en-US" sz="3600" b="1" dirty="0"/>
            <a:t>5</a:t>
          </a:r>
        </a:p>
      </dgm:t>
    </dgm:pt>
    <dgm:pt modelId="{573E4E9F-F817-4E1C-9262-896B4CB2E1B1}" type="parTrans" cxnId="{9D03D224-51EC-471E-AE24-F377A735A3CD}">
      <dgm:prSet/>
      <dgm:spPr/>
      <dgm:t>
        <a:bodyPr/>
        <a:lstStyle/>
        <a:p>
          <a:endParaRPr lang="en-US"/>
        </a:p>
      </dgm:t>
    </dgm:pt>
    <dgm:pt modelId="{A050AE4C-2FA2-4FD2-9B51-B3506CB5CAA3}" type="sibTrans" cxnId="{9D03D224-51EC-471E-AE24-F377A735A3CD}">
      <dgm:prSet/>
      <dgm:spPr/>
      <dgm:t>
        <a:bodyPr/>
        <a:lstStyle/>
        <a:p>
          <a:endParaRPr lang="en-US"/>
        </a:p>
      </dgm:t>
    </dgm:pt>
    <dgm:pt modelId="{0703DDDD-EA11-42BC-A08F-B479A3452AAE}">
      <dgm:prSet custT="1"/>
      <dgm:spPr/>
      <dgm:t>
        <a:bodyPr/>
        <a:lstStyle/>
        <a:p>
          <a:r>
            <a:rPr lang="en-US" sz="2800" b="1" dirty="0"/>
            <a:t>Pay off debt</a:t>
          </a:r>
        </a:p>
      </dgm:t>
    </dgm:pt>
    <dgm:pt modelId="{DAD9E10C-048A-4B7D-B3A5-03D6EC714E7D}" type="parTrans" cxnId="{657D731E-95D3-49D8-A9AC-C83063BA2DF5}">
      <dgm:prSet/>
      <dgm:spPr/>
      <dgm:t>
        <a:bodyPr/>
        <a:lstStyle/>
        <a:p>
          <a:endParaRPr lang="en-US"/>
        </a:p>
      </dgm:t>
    </dgm:pt>
    <dgm:pt modelId="{14F2FE9C-1229-4BFA-8FBB-8694AA49422D}" type="sibTrans" cxnId="{657D731E-95D3-49D8-A9AC-C83063BA2DF5}">
      <dgm:prSet/>
      <dgm:spPr/>
      <dgm:t>
        <a:bodyPr/>
        <a:lstStyle/>
        <a:p>
          <a:endParaRPr lang="en-US"/>
        </a:p>
      </dgm:t>
    </dgm:pt>
    <dgm:pt modelId="{376C77D1-BB64-429C-8AED-1B5F420C74DF}">
      <dgm:prSet custT="1"/>
      <dgm:spPr/>
      <dgm:t>
        <a:bodyPr/>
        <a:lstStyle/>
        <a:p>
          <a:r>
            <a:rPr lang="en-US" sz="3600" b="1" dirty="0"/>
            <a:t>6</a:t>
          </a:r>
        </a:p>
      </dgm:t>
    </dgm:pt>
    <dgm:pt modelId="{7DEC580E-EEB8-4A84-9AAC-60C017F5F736}" type="parTrans" cxnId="{3E3E0095-2A71-4881-82E6-9599AB84F590}">
      <dgm:prSet/>
      <dgm:spPr/>
      <dgm:t>
        <a:bodyPr/>
        <a:lstStyle/>
        <a:p>
          <a:endParaRPr lang="en-US"/>
        </a:p>
      </dgm:t>
    </dgm:pt>
    <dgm:pt modelId="{81BF6CB7-378D-4ACD-A92B-3F6ADCCD2607}" type="sibTrans" cxnId="{3E3E0095-2A71-4881-82E6-9599AB84F590}">
      <dgm:prSet/>
      <dgm:spPr/>
      <dgm:t>
        <a:bodyPr/>
        <a:lstStyle/>
        <a:p>
          <a:endParaRPr lang="en-US"/>
        </a:p>
      </dgm:t>
    </dgm:pt>
    <dgm:pt modelId="{B405787A-FC7B-4883-A9DE-141B6426A03D}">
      <dgm:prSet custT="1"/>
      <dgm:spPr/>
      <dgm:t>
        <a:bodyPr/>
        <a:lstStyle/>
        <a:p>
          <a:r>
            <a:rPr lang="en-US" sz="2800" b="1" dirty="0"/>
            <a:t>Check your credit report</a:t>
          </a:r>
        </a:p>
      </dgm:t>
    </dgm:pt>
    <dgm:pt modelId="{FDD0D2D5-66E4-46AB-A9F3-A7F3D32F49F8}" type="parTrans" cxnId="{C9988852-4459-45CA-A108-A65821092637}">
      <dgm:prSet/>
      <dgm:spPr/>
      <dgm:t>
        <a:bodyPr/>
        <a:lstStyle/>
        <a:p>
          <a:endParaRPr lang="en-US"/>
        </a:p>
      </dgm:t>
    </dgm:pt>
    <dgm:pt modelId="{F88197CD-10C9-4CF6-97D4-5681504F9B2C}" type="sibTrans" cxnId="{C9988852-4459-45CA-A108-A65821092637}">
      <dgm:prSet/>
      <dgm:spPr/>
      <dgm:t>
        <a:bodyPr/>
        <a:lstStyle/>
        <a:p>
          <a:endParaRPr lang="en-US"/>
        </a:p>
      </dgm:t>
    </dgm:pt>
    <dgm:pt modelId="{EDB2DECF-20A5-434F-96B4-5183E255EE26}">
      <dgm:prSet custT="1"/>
      <dgm:spPr/>
      <dgm:t>
        <a:bodyPr/>
        <a:lstStyle/>
        <a:p>
          <a:r>
            <a:rPr lang="en-US" sz="3600" b="1" dirty="0"/>
            <a:t>1</a:t>
          </a:r>
        </a:p>
      </dgm:t>
    </dgm:pt>
    <dgm:pt modelId="{A2338777-51DF-4EB5-96CB-15E2F428776D}" type="sibTrans" cxnId="{3C19AFE6-2105-49FE-8F1C-5385CBFEA23C}">
      <dgm:prSet/>
      <dgm:spPr/>
      <dgm:t>
        <a:bodyPr/>
        <a:lstStyle/>
        <a:p>
          <a:endParaRPr lang="en-US"/>
        </a:p>
      </dgm:t>
    </dgm:pt>
    <dgm:pt modelId="{D7E42E59-D7A6-4634-9FB9-2899DEDC94CC}" type="parTrans" cxnId="{3C19AFE6-2105-49FE-8F1C-5385CBFEA23C}">
      <dgm:prSet/>
      <dgm:spPr/>
      <dgm:t>
        <a:bodyPr/>
        <a:lstStyle/>
        <a:p>
          <a:endParaRPr lang="en-US"/>
        </a:p>
      </dgm:t>
    </dgm:pt>
    <dgm:pt modelId="{242C3E9B-A71C-40CE-9C06-A5689A5B183A}" type="pres">
      <dgm:prSet presAssocID="{BA7CEA57-D63F-4ED5-8306-A96DAC52B9A5}" presName="Name0" presStyleCnt="0">
        <dgm:presLayoutVars>
          <dgm:dir/>
          <dgm:animLvl val="lvl"/>
          <dgm:resizeHandles val="exact"/>
        </dgm:presLayoutVars>
      </dgm:prSet>
      <dgm:spPr/>
    </dgm:pt>
    <dgm:pt modelId="{585B5510-1A63-4880-A3CE-209BB600ED42}" type="pres">
      <dgm:prSet presAssocID="{376C77D1-BB64-429C-8AED-1B5F420C74DF}" presName="boxAndChildren" presStyleCnt="0"/>
      <dgm:spPr/>
    </dgm:pt>
    <dgm:pt modelId="{F7F80997-7901-456E-A3D2-98DAA4D8740F}" type="pres">
      <dgm:prSet presAssocID="{376C77D1-BB64-429C-8AED-1B5F420C74DF}" presName="parentTextBox" presStyleLbl="alignNode1" presStyleIdx="0" presStyleCnt="6" custScaleX="89345"/>
      <dgm:spPr/>
    </dgm:pt>
    <dgm:pt modelId="{653538D1-F0B5-47BB-A77E-11E58F059915}" type="pres">
      <dgm:prSet presAssocID="{376C77D1-BB64-429C-8AED-1B5F420C74DF}" presName="descendantBox" presStyleLbl="bgAccFollowNode1" presStyleIdx="0" presStyleCnt="6" custScaleX="102582"/>
      <dgm:spPr/>
    </dgm:pt>
    <dgm:pt modelId="{CCB42A9C-F791-4423-B120-48C5FB52C975}" type="pres">
      <dgm:prSet presAssocID="{A050AE4C-2FA2-4FD2-9B51-B3506CB5CAA3}" presName="sp" presStyleCnt="0"/>
      <dgm:spPr/>
    </dgm:pt>
    <dgm:pt modelId="{E15EDA82-C180-4975-9CAA-51316F83B79A}" type="pres">
      <dgm:prSet presAssocID="{D35A946B-A912-4A0A-8623-64D97BC4B511}" presName="arrowAndChildren" presStyleCnt="0"/>
      <dgm:spPr/>
    </dgm:pt>
    <dgm:pt modelId="{D312CECD-3D01-4BED-AF76-0C29900D5FA2}" type="pres">
      <dgm:prSet presAssocID="{D35A946B-A912-4A0A-8623-64D97BC4B511}" presName="parentTextArrow" presStyleLbl="node1" presStyleIdx="0" presStyleCnt="0"/>
      <dgm:spPr/>
    </dgm:pt>
    <dgm:pt modelId="{36854E02-7F67-4CBD-87F3-A4F483EFCD8B}" type="pres">
      <dgm:prSet presAssocID="{D35A946B-A912-4A0A-8623-64D97BC4B511}" presName="arrow" presStyleLbl="alignNode1" presStyleIdx="1" presStyleCnt="6" custScaleX="89345"/>
      <dgm:spPr/>
    </dgm:pt>
    <dgm:pt modelId="{C8629F78-CC22-46A1-8AF1-ADC6B4462A2C}" type="pres">
      <dgm:prSet presAssocID="{D35A946B-A912-4A0A-8623-64D97BC4B511}" presName="descendantArrow" presStyleLbl="bgAccFollowNode1" presStyleIdx="1" presStyleCnt="6" custScaleX="102582"/>
      <dgm:spPr/>
    </dgm:pt>
    <dgm:pt modelId="{A27474F3-EEC9-46A6-8D4E-62AFA81F8D3A}" type="pres">
      <dgm:prSet presAssocID="{0BE034AB-E2C6-4F24-8564-312BB7AD8555}" presName="sp" presStyleCnt="0"/>
      <dgm:spPr/>
    </dgm:pt>
    <dgm:pt modelId="{9A0A9051-5C8F-42D4-9962-299E9AF7529A}" type="pres">
      <dgm:prSet presAssocID="{AA26D8B5-E46E-43AF-93BB-7F21110CF0FC}" presName="arrowAndChildren" presStyleCnt="0"/>
      <dgm:spPr/>
    </dgm:pt>
    <dgm:pt modelId="{288798F8-28D0-4CA1-8138-4FA1CA582A23}" type="pres">
      <dgm:prSet presAssocID="{AA26D8B5-E46E-43AF-93BB-7F21110CF0FC}" presName="parentTextArrow" presStyleLbl="node1" presStyleIdx="0" presStyleCnt="0"/>
      <dgm:spPr/>
    </dgm:pt>
    <dgm:pt modelId="{5BF2E936-60C5-49F0-B1BB-9708CF46F2CA}" type="pres">
      <dgm:prSet presAssocID="{AA26D8B5-E46E-43AF-93BB-7F21110CF0FC}" presName="arrow" presStyleLbl="alignNode1" presStyleIdx="2" presStyleCnt="6" custScaleX="89345"/>
      <dgm:spPr/>
    </dgm:pt>
    <dgm:pt modelId="{3892931D-7833-4360-8931-90FE4E3DBEE0}" type="pres">
      <dgm:prSet presAssocID="{AA26D8B5-E46E-43AF-93BB-7F21110CF0FC}" presName="descendantArrow" presStyleLbl="bgAccFollowNode1" presStyleIdx="2" presStyleCnt="6" custScaleX="102582"/>
      <dgm:spPr/>
    </dgm:pt>
    <dgm:pt modelId="{2C01F8B5-02F9-4829-9267-B565C589A38E}" type="pres">
      <dgm:prSet presAssocID="{2D2DC28B-2F55-4CBA-861E-98849BFC5C34}" presName="sp" presStyleCnt="0"/>
      <dgm:spPr/>
    </dgm:pt>
    <dgm:pt modelId="{9FDFB2C8-1314-45DE-B180-BB574A19EDB7}" type="pres">
      <dgm:prSet presAssocID="{64F796D4-092B-45FA-BDA6-79834862171D}" presName="arrowAndChildren" presStyleCnt="0"/>
      <dgm:spPr/>
    </dgm:pt>
    <dgm:pt modelId="{BB11A5AB-5D9D-48F3-90B6-69913D763F0C}" type="pres">
      <dgm:prSet presAssocID="{64F796D4-092B-45FA-BDA6-79834862171D}" presName="parentTextArrow" presStyleLbl="node1" presStyleIdx="0" presStyleCnt="0"/>
      <dgm:spPr/>
    </dgm:pt>
    <dgm:pt modelId="{F3F93F75-FF1C-4C17-BEF4-6844262069D6}" type="pres">
      <dgm:prSet presAssocID="{64F796D4-092B-45FA-BDA6-79834862171D}" presName="arrow" presStyleLbl="alignNode1" presStyleIdx="3" presStyleCnt="6" custScaleX="89345"/>
      <dgm:spPr/>
    </dgm:pt>
    <dgm:pt modelId="{C5E04C23-9F39-457B-A018-062D37B590AF}" type="pres">
      <dgm:prSet presAssocID="{64F796D4-092B-45FA-BDA6-79834862171D}" presName="descendantArrow" presStyleLbl="bgAccFollowNode1" presStyleIdx="3" presStyleCnt="6" custScaleX="102582"/>
      <dgm:spPr/>
    </dgm:pt>
    <dgm:pt modelId="{B601837D-1107-418F-8603-1F3276922A40}" type="pres">
      <dgm:prSet presAssocID="{726B86F8-C911-4FBB-BFD6-E576B9908F34}" presName="sp" presStyleCnt="0"/>
      <dgm:spPr/>
    </dgm:pt>
    <dgm:pt modelId="{0C2B67EE-85BD-4929-B817-2CD24774DFBF}" type="pres">
      <dgm:prSet presAssocID="{B802C560-7616-46CB-878F-B96F5A75195B}" presName="arrowAndChildren" presStyleCnt="0"/>
      <dgm:spPr/>
    </dgm:pt>
    <dgm:pt modelId="{3A1D4FC1-AAB5-4611-91CC-679157888B3D}" type="pres">
      <dgm:prSet presAssocID="{B802C560-7616-46CB-878F-B96F5A75195B}" presName="parentTextArrow" presStyleLbl="node1" presStyleIdx="0" presStyleCnt="0"/>
      <dgm:spPr/>
    </dgm:pt>
    <dgm:pt modelId="{A9CB7358-419F-4713-9923-DDC55DCE1A66}" type="pres">
      <dgm:prSet presAssocID="{B802C560-7616-46CB-878F-B96F5A75195B}" presName="arrow" presStyleLbl="alignNode1" presStyleIdx="4" presStyleCnt="6" custScaleX="89345"/>
      <dgm:spPr/>
    </dgm:pt>
    <dgm:pt modelId="{77756876-42F9-474C-928C-CC32A47EA507}" type="pres">
      <dgm:prSet presAssocID="{B802C560-7616-46CB-878F-B96F5A75195B}" presName="descendantArrow" presStyleLbl="bgAccFollowNode1" presStyleIdx="4" presStyleCnt="6" custScaleX="102582" custLinFactNeighborX="26" custLinFactNeighborY="491"/>
      <dgm:spPr/>
    </dgm:pt>
    <dgm:pt modelId="{A8E5B254-5D03-4CDC-9128-0BBBB52B2A77}" type="pres">
      <dgm:prSet presAssocID="{A2338777-51DF-4EB5-96CB-15E2F428776D}" presName="sp" presStyleCnt="0"/>
      <dgm:spPr/>
    </dgm:pt>
    <dgm:pt modelId="{9ED8878E-DAAB-4891-8F48-F425A530C453}" type="pres">
      <dgm:prSet presAssocID="{EDB2DECF-20A5-434F-96B4-5183E255EE26}" presName="arrowAndChildren" presStyleCnt="0"/>
      <dgm:spPr/>
    </dgm:pt>
    <dgm:pt modelId="{320569C2-1843-4B20-BD3C-FDD14956A82A}" type="pres">
      <dgm:prSet presAssocID="{EDB2DECF-20A5-434F-96B4-5183E255EE26}" presName="parentTextArrow" presStyleLbl="node1" presStyleIdx="0" presStyleCnt="0"/>
      <dgm:spPr/>
    </dgm:pt>
    <dgm:pt modelId="{9D28F996-39CE-4716-8F95-82E13D10471D}" type="pres">
      <dgm:prSet presAssocID="{EDB2DECF-20A5-434F-96B4-5183E255EE26}" presName="arrow" presStyleLbl="alignNode1" presStyleIdx="5" presStyleCnt="6" custScaleX="89345"/>
      <dgm:spPr/>
    </dgm:pt>
    <dgm:pt modelId="{218C27AA-BBE2-4A39-98F4-BD20ED5121AD}" type="pres">
      <dgm:prSet presAssocID="{EDB2DECF-20A5-434F-96B4-5183E255EE26}" presName="descendantArrow" presStyleLbl="bgAccFollowNode1" presStyleIdx="5" presStyleCnt="6" custScaleX="102582"/>
      <dgm:spPr/>
    </dgm:pt>
  </dgm:ptLst>
  <dgm:cxnLst>
    <dgm:cxn modelId="{A4799A10-F95D-446E-92E8-4D0C33C0BE7E}" type="presOf" srcId="{4B77CABF-140C-44CD-89FF-0D342D226711}" destId="{77756876-42F9-474C-928C-CC32A47EA507}" srcOrd="0" destOrd="0" presId="urn:microsoft.com/office/officeart/2016/7/layout/VerticalDownArrowProcess"/>
    <dgm:cxn modelId="{D59C3A17-3015-441C-B306-72B1866B2774}" type="presOf" srcId="{B802C560-7616-46CB-878F-B96F5A75195B}" destId="{A9CB7358-419F-4713-9923-DDC55DCE1A66}" srcOrd="1" destOrd="0" presId="urn:microsoft.com/office/officeart/2016/7/layout/VerticalDownArrowProcess"/>
    <dgm:cxn modelId="{657D731E-95D3-49D8-A9AC-C83063BA2DF5}" srcId="{D35A946B-A912-4A0A-8623-64D97BC4B511}" destId="{0703DDDD-EA11-42BC-A08F-B479A3452AAE}" srcOrd="0" destOrd="0" parTransId="{DAD9E10C-048A-4B7D-B3A5-03D6EC714E7D}" sibTransId="{14F2FE9C-1229-4BFA-8FBB-8694AA49422D}"/>
    <dgm:cxn modelId="{2F801F20-91D1-4598-869D-1BE32C25E26F}" srcId="{64F796D4-092B-45FA-BDA6-79834862171D}" destId="{C2C114C3-D69A-42E2-8CF8-EEAF6801D206}" srcOrd="0" destOrd="0" parTransId="{F6F77356-4F0C-4C7E-A2DE-7B6A807697BE}" sibTransId="{901FA54A-F2FA-4557-A533-1AF0E222EFBA}"/>
    <dgm:cxn modelId="{9D03D224-51EC-471E-AE24-F377A735A3CD}" srcId="{BA7CEA57-D63F-4ED5-8306-A96DAC52B9A5}" destId="{D35A946B-A912-4A0A-8623-64D97BC4B511}" srcOrd="4" destOrd="0" parTransId="{573E4E9F-F817-4E1C-9262-896B4CB2E1B1}" sibTransId="{A050AE4C-2FA2-4FD2-9B51-B3506CB5CAA3}"/>
    <dgm:cxn modelId="{1CCE7337-EC46-409B-9814-8891F808FE8F}" type="presOf" srcId="{AA26D8B5-E46E-43AF-93BB-7F21110CF0FC}" destId="{288798F8-28D0-4CA1-8138-4FA1CA582A23}" srcOrd="0" destOrd="0" presId="urn:microsoft.com/office/officeart/2016/7/layout/VerticalDownArrowProcess"/>
    <dgm:cxn modelId="{BF3D2968-5EA1-4CD0-8790-CA7DADE1C3A3}" type="presOf" srcId="{B405787A-FC7B-4883-A9DE-141B6426A03D}" destId="{653538D1-F0B5-47BB-A77E-11E58F059915}" srcOrd="0" destOrd="0" presId="urn:microsoft.com/office/officeart/2016/7/layout/VerticalDownArrowProcess"/>
    <dgm:cxn modelId="{AEBCC650-1A24-4F33-8478-DF48A2CD44EF}" type="presOf" srcId="{64F796D4-092B-45FA-BDA6-79834862171D}" destId="{BB11A5AB-5D9D-48F3-90B6-69913D763F0C}" srcOrd="0" destOrd="0" presId="urn:microsoft.com/office/officeart/2016/7/layout/VerticalDownArrowProcess"/>
    <dgm:cxn modelId="{7C3B0852-0016-43ED-8A20-99CC336C418E}" srcId="{B802C560-7616-46CB-878F-B96F5A75195B}" destId="{4B77CABF-140C-44CD-89FF-0D342D226711}" srcOrd="0" destOrd="0" parTransId="{32A95280-970E-402C-9FDC-21FFAD74C5C8}" sibTransId="{7CFCA39C-A9A9-4BE5-BB5B-69D44E720EB4}"/>
    <dgm:cxn modelId="{8EB96752-2376-4102-B28B-EAE4529B50F7}" type="presOf" srcId="{42A80E43-34EF-4ED8-B538-3615F081D423}" destId="{3892931D-7833-4360-8931-90FE4E3DBEE0}" srcOrd="0" destOrd="0" presId="urn:microsoft.com/office/officeart/2016/7/layout/VerticalDownArrowProcess"/>
    <dgm:cxn modelId="{C9988852-4459-45CA-A108-A65821092637}" srcId="{376C77D1-BB64-429C-8AED-1B5F420C74DF}" destId="{B405787A-FC7B-4883-A9DE-141B6426A03D}" srcOrd="0" destOrd="0" parTransId="{FDD0D2D5-66E4-46AB-A9F3-A7F3D32F49F8}" sibTransId="{F88197CD-10C9-4CF6-97D4-5681504F9B2C}"/>
    <dgm:cxn modelId="{27CC7853-1B33-4AE5-BA83-FBF7DA2BD406}" type="presOf" srcId="{D35A946B-A912-4A0A-8623-64D97BC4B511}" destId="{36854E02-7F67-4CBD-87F3-A4F483EFCD8B}" srcOrd="1" destOrd="0" presId="urn:microsoft.com/office/officeart/2016/7/layout/VerticalDownArrowProcess"/>
    <dgm:cxn modelId="{AFCDFB55-ED51-48FC-8BDD-14114997AF72}" srcId="{BA7CEA57-D63F-4ED5-8306-A96DAC52B9A5}" destId="{AA26D8B5-E46E-43AF-93BB-7F21110CF0FC}" srcOrd="3" destOrd="0" parTransId="{9B4275D9-8DB1-4F47-A011-D7DC17891235}" sibTransId="{0BE034AB-E2C6-4F24-8564-312BB7AD8555}"/>
    <dgm:cxn modelId="{5E62325A-0B40-4150-B673-EA5DE57EDDD5}" type="presOf" srcId="{0703DDDD-EA11-42BC-A08F-B479A3452AAE}" destId="{C8629F78-CC22-46A1-8AF1-ADC6B4462A2C}" srcOrd="0" destOrd="0" presId="urn:microsoft.com/office/officeart/2016/7/layout/VerticalDownArrowProcess"/>
    <dgm:cxn modelId="{EF43DF7E-2265-46D8-AA3A-990FEDD9E4F0}" type="presOf" srcId="{376C77D1-BB64-429C-8AED-1B5F420C74DF}" destId="{F7F80997-7901-456E-A3D2-98DAA4D8740F}" srcOrd="0" destOrd="0" presId="urn:microsoft.com/office/officeart/2016/7/layout/VerticalDownArrowProcess"/>
    <dgm:cxn modelId="{5CA78B83-780D-47FC-AF8C-DF713E99BF6C}" type="presOf" srcId="{64F796D4-092B-45FA-BDA6-79834862171D}" destId="{F3F93F75-FF1C-4C17-BEF4-6844262069D6}" srcOrd="1" destOrd="0" presId="urn:microsoft.com/office/officeart/2016/7/layout/VerticalDownArrowProcess"/>
    <dgm:cxn modelId="{E66B2D8C-B6F6-41E2-BF94-8704D52C518C}" type="presOf" srcId="{B802C560-7616-46CB-878F-B96F5A75195B}" destId="{3A1D4FC1-AAB5-4611-91CC-679157888B3D}" srcOrd="0" destOrd="0" presId="urn:microsoft.com/office/officeart/2016/7/layout/VerticalDownArrowProcess"/>
    <dgm:cxn modelId="{C127018D-1CFA-4987-830D-43A31B1AD662}" srcId="{BA7CEA57-D63F-4ED5-8306-A96DAC52B9A5}" destId="{64F796D4-092B-45FA-BDA6-79834862171D}" srcOrd="2" destOrd="0" parTransId="{C0E7E39C-2AB3-4B17-AA0D-74C565DFAA4C}" sibTransId="{2D2DC28B-2F55-4CBA-861E-98849BFC5C34}"/>
    <dgm:cxn modelId="{3E3E0095-2A71-4881-82E6-9599AB84F590}" srcId="{BA7CEA57-D63F-4ED5-8306-A96DAC52B9A5}" destId="{376C77D1-BB64-429C-8AED-1B5F420C74DF}" srcOrd="5" destOrd="0" parTransId="{7DEC580E-EEB8-4A84-9AAC-60C017F5F736}" sibTransId="{81BF6CB7-378D-4ACD-A92B-3F6ADCCD2607}"/>
    <dgm:cxn modelId="{F0B2E49B-D4D9-4166-8951-6E032DF05DCC}" srcId="{AA26D8B5-E46E-43AF-93BB-7F21110CF0FC}" destId="{42A80E43-34EF-4ED8-B538-3615F081D423}" srcOrd="0" destOrd="0" parTransId="{55B6D60D-A718-424C-BA19-C5FA4D128C9D}" sibTransId="{1E26C9E9-C0DB-47D9-B2EB-3B98E6DF97E7}"/>
    <dgm:cxn modelId="{F1C75FA7-0AB6-4B3E-B8A7-45E648C8494D}" type="presOf" srcId="{D35A946B-A912-4A0A-8623-64D97BC4B511}" destId="{D312CECD-3D01-4BED-AF76-0C29900D5FA2}" srcOrd="0" destOrd="0" presId="urn:microsoft.com/office/officeart/2016/7/layout/VerticalDownArrowProcess"/>
    <dgm:cxn modelId="{046574B3-4166-4184-87E5-5BD683238112}" type="presOf" srcId="{C2C114C3-D69A-42E2-8CF8-EEAF6801D206}" destId="{C5E04C23-9F39-457B-A018-062D37B590AF}" srcOrd="0" destOrd="0" presId="urn:microsoft.com/office/officeart/2016/7/layout/VerticalDownArrowProcess"/>
    <dgm:cxn modelId="{8C6D37CF-B684-4B36-B6A9-3CF7C2B3CD7B}" type="presOf" srcId="{EDB2DECF-20A5-434F-96B4-5183E255EE26}" destId="{9D28F996-39CE-4716-8F95-82E13D10471D}" srcOrd="1" destOrd="0" presId="urn:microsoft.com/office/officeart/2016/7/layout/VerticalDownArrowProcess"/>
    <dgm:cxn modelId="{507D95DE-33CF-4F9B-804D-71EB86284679}" srcId="{EDB2DECF-20A5-434F-96B4-5183E255EE26}" destId="{170B3400-9A7B-4AC8-9859-674529EBE849}" srcOrd="0" destOrd="0" parTransId="{DBA60B18-1BD6-4C2B-B7B6-6A497E5E9909}" sibTransId="{33165CAB-BC6D-4EDD-BFB7-A6815B422421}"/>
    <dgm:cxn modelId="{2E5357E3-106F-4291-85B8-31D01EB88A10}" type="presOf" srcId="{EDB2DECF-20A5-434F-96B4-5183E255EE26}" destId="{320569C2-1843-4B20-BD3C-FDD14956A82A}" srcOrd="0" destOrd="0" presId="urn:microsoft.com/office/officeart/2016/7/layout/VerticalDownArrowProcess"/>
    <dgm:cxn modelId="{3C19AFE6-2105-49FE-8F1C-5385CBFEA23C}" srcId="{BA7CEA57-D63F-4ED5-8306-A96DAC52B9A5}" destId="{EDB2DECF-20A5-434F-96B4-5183E255EE26}" srcOrd="0" destOrd="0" parTransId="{D7E42E59-D7A6-4634-9FB9-2899DEDC94CC}" sibTransId="{A2338777-51DF-4EB5-96CB-15E2F428776D}"/>
    <dgm:cxn modelId="{635EC6EA-6306-4959-AD60-BC068BE4F6BB}" srcId="{BA7CEA57-D63F-4ED5-8306-A96DAC52B9A5}" destId="{B802C560-7616-46CB-878F-B96F5A75195B}" srcOrd="1" destOrd="0" parTransId="{46C4290D-423B-4E4D-9201-72303880E5E9}" sibTransId="{726B86F8-C911-4FBB-BFD6-E576B9908F34}"/>
    <dgm:cxn modelId="{CF7C34ED-1F89-4969-BB40-CDD86D5132FD}" type="presOf" srcId="{170B3400-9A7B-4AC8-9859-674529EBE849}" destId="{218C27AA-BBE2-4A39-98F4-BD20ED5121AD}" srcOrd="0" destOrd="0" presId="urn:microsoft.com/office/officeart/2016/7/layout/VerticalDownArrowProcess"/>
    <dgm:cxn modelId="{8FD875ED-524C-4C34-97E9-27EAA7151D99}" type="presOf" srcId="{BA7CEA57-D63F-4ED5-8306-A96DAC52B9A5}" destId="{242C3E9B-A71C-40CE-9C06-A5689A5B183A}" srcOrd="0" destOrd="0" presId="urn:microsoft.com/office/officeart/2016/7/layout/VerticalDownArrowProcess"/>
    <dgm:cxn modelId="{A113DBF2-3F5C-4E8F-8511-297F5BFBED30}" type="presOf" srcId="{AA26D8B5-E46E-43AF-93BB-7F21110CF0FC}" destId="{5BF2E936-60C5-49F0-B1BB-9708CF46F2CA}" srcOrd="1" destOrd="0" presId="urn:microsoft.com/office/officeart/2016/7/layout/VerticalDownArrowProcess"/>
    <dgm:cxn modelId="{B1F477B6-2BE1-4F67-AF6C-BF35F49826B4}" type="presParOf" srcId="{242C3E9B-A71C-40CE-9C06-A5689A5B183A}" destId="{585B5510-1A63-4880-A3CE-209BB600ED42}" srcOrd="0" destOrd="0" presId="urn:microsoft.com/office/officeart/2016/7/layout/VerticalDownArrowProcess"/>
    <dgm:cxn modelId="{E8AA339B-80A9-4822-8069-DC751112D5EC}" type="presParOf" srcId="{585B5510-1A63-4880-A3CE-209BB600ED42}" destId="{F7F80997-7901-456E-A3D2-98DAA4D8740F}" srcOrd="0" destOrd="0" presId="urn:microsoft.com/office/officeart/2016/7/layout/VerticalDownArrowProcess"/>
    <dgm:cxn modelId="{0769B2F9-E4C1-4343-971D-5F239F16334B}" type="presParOf" srcId="{585B5510-1A63-4880-A3CE-209BB600ED42}" destId="{653538D1-F0B5-47BB-A77E-11E58F059915}" srcOrd="1" destOrd="0" presId="urn:microsoft.com/office/officeart/2016/7/layout/VerticalDownArrowProcess"/>
    <dgm:cxn modelId="{CC64ED9F-D8EF-4970-B3BE-EE8076313803}" type="presParOf" srcId="{242C3E9B-A71C-40CE-9C06-A5689A5B183A}" destId="{CCB42A9C-F791-4423-B120-48C5FB52C975}" srcOrd="1" destOrd="0" presId="urn:microsoft.com/office/officeart/2016/7/layout/VerticalDownArrowProcess"/>
    <dgm:cxn modelId="{37B4C54E-9EAC-44AF-B2DD-86F8F9138C62}" type="presParOf" srcId="{242C3E9B-A71C-40CE-9C06-A5689A5B183A}" destId="{E15EDA82-C180-4975-9CAA-51316F83B79A}" srcOrd="2" destOrd="0" presId="urn:microsoft.com/office/officeart/2016/7/layout/VerticalDownArrowProcess"/>
    <dgm:cxn modelId="{2F7CB56A-2A93-4B71-888E-39AB509AA8F2}" type="presParOf" srcId="{E15EDA82-C180-4975-9CAA-51316F83B79A}" destId="{D312CECD-3D01-4BED-AF76-0C29900D5FA2}" srcOrd="0" destOrd="0" presId="urn:microsoft.com/office/officeart/2016/7/layout/VerticalDownArrowProcess"/>
    <dgm:cxn modelId="{8D304F41-D52E-4FE1-A4FE-CAB436A6AE86}" type="presParOf" srcId="{E15EDA82-C180-4975-9CAA-51316F83B79A}" destId="{36854E02-7F67-4CBD-87F3-A4F483EFCD8B}" srcOrd="1" destOrd="0" presId="urn:microsoft.com/office/officeart/2016/7/layout/VerticalDownArrowProcess"/>
    <dgm:cxn modelId="{0E483A29-1DD9-42B3-9E9D-EB2E959AFF3A}" type="presParOf" srcId="{E15EDA82-C180-4975-9CAA-51316F83B79A}" destId="{C8629F78-CC22-46A1-8AF1-ADC6B4462A2C}" srcOrd="2" destOrd="0" presId="urn:microsoft.com/office/officeart/2016/7/layout/VerticalDownArrowProcess"/>
    <dgm:cxn modelId="{4D0FCA59-B322-498F-A981-E550AED91D72}" type="presParOf" srcId="{242C3E9B-A71C-40CE-9C06-A5689A5B183A}" destId="{A27474F3-EEC9-46A6-8D4E-62AFA81F8D3A}" srcOrd="3" destOrd="0" presId="urn:microsoft.com/office/officeart/2016/7/layout/VerticalDownArrowProcess"/>
    <dgm:cxn modelId="{11BE1149-90EA-4B7B-9F0C-BADC2CAB3231}" type="presParOf" srcId="{242C3E9B-A71C-40CE-9C06-A5689A5B183A}" destId="{9A0A9051-5C8F-42D4-9962-299E9AF7529A}" srcOrd="4" destOrd="0" presId="urn:microsoft.com/office/officeart/2016/7/layout/VerticalDownArrowProcess"/>
    <dgm:cxn modelId="{9EA49811-AC53-4664-821D-B4660CB49B74}" type="presParOf" srcId="{9A0A9051-5C8F-42D4-9962-299E9AF7529A}" destId="{288798F8-28D0-4CA1-8138-4FA1CA582A23}" srcOrd="0" destOrd="0" presId="urn:microsoft.com/office/officeart/2016/7/layout/VerticalDownArrowProcess"/>
    <dgm:cxn modelId="{70EB3B52-8746-452D-AAE0-C00233C40762}" type="presParOf" srcId="{9A0A9051-5C8F-42D4-9962-299E9AF7529A}" destId="{5BF2E936-60C5-49F0-B1BB-9708CF46F2CA}" srcOrd="1" destOrd="0" presId="urn:microsoft.com/office/officeart/2016/7/layout/VerticalDownArrowProcess"/>
    <dgm:cxn modelId="{ED99AE84-BC78-4AAC-978D-71CF75E265EA}" type="presParOf" srcId="{9A0A9051-5C8F-42D4-9962-299E9AF7529A}" destId="{3892931D-7833-4360-8931-90FE4E3DBEE0}" srcOrd="2" destOrd="0" presId="urn:microsoft.com/office/officeart/2016/7/layout/VerticalDownArrowProcess"/>
    <dgm:cxn modelId="{50B64509-E130-43B4-9CF4-E0892714B6EC}" type="presParOf" srcId="{242C3E9B-A71C-40CE-9C06-A5689A5B183A}" destId="{2C01F8B5-02F9-4829-9267-B565C589A38E}" srcOrd="5" destOrd="0" presId="urn:microsoft.com/office/officeart/2016/7/layout/VerticalDownArrowProcess"/>
    <dgm:cxn modelId="{9FE618EA-F16B-486C-8488-69D6A0980C36}" type="presParOf" srcId="{242C3E9B-A71C-40CE-9C06-A5689A5B183A}" destId="{9FDFB2C8-1314-45DE-B180-BB574A19EDB7}" srcOrd="6" destOrd="0" presId="urn:microsoft.com/office/officeart/2016/7/layout/VerticalDownArrowProcess"/>
    <dgm:cxn modelId="{2F98678F-2DD3-4A78-BB10-C5B1EC6AFAB0}" type="presParOf" srcId="{9FDFB2C8-1314-45DE-B180-BB574A19EDB7}" destId="{BB11A5AB-5D9D-48F3-90B6-69913D763F0C}" srcOrd="0" destOrd="0" presId="urn:microsoft.com/office/officeart/2016/7/layout/VerticalDownArrowProcess"/>
    <dgm:cxn modelId="{776B5B58-C9A0-4F44-A78F-3BFEFC32DC1B}" type="presParOf" srcId="{9FDFB2C8-1314-45DE-B180-BB574A19EDB7}" destId="{F3F93F75-FF1C-4C17-BEF4-6844262069D6}" srcOrd="1" destOrd="0" presId="urn:microsoft.com/office/officeart/2016/7/layout/VerticalDownArrowProcess"/>
    <dgm:cxn modelId="{A920964F-5FA7-4B59-8B4D-6E46C71BE825}" type="presParOf" srcId="{9FDFB2C8-1314-45DE-B180-BB574A19EDB7}" destId="{C5E04C23-9F39-457B-A018-062D37B590AF}" srcOrd="2" destOrd="0" presId="urn:microsoft.com/office/officeart/2016/7/layout/VerticalDownArrowProcess"/>
    <dgm:cxn modelId="{7A463FC3-C9CC-43EF-9C0B-98E650CBEF1A}" type="presParOf" srcId="{242C3E9B-A71C-40CE-9C06-A5689A5B183A}" destId="{B601837D-1107-418F-8603-1F3276922A40}" srcOrd="7" destOrd="0" presId="urn:microsoft.com/office/officeart/2016/7/layout/VerticalDownArrowProcess"/>
    <dgm:cxn modelId="{3B2A9B2E-07CF-433C-B794-0B97A0299A6F}" type="presParOf" srcId="{242C3E9B-A71C-40CE-9C06-A5689A5B183A}" destId="{0C2B67EE-85BD-4929-B817-2CD24774DFBF}" srcOrd="8" destOrd="0" presId="urn:microsoft.com/office/officeart/2016/7/layout/VerticalDownArrowProcess"/>
    <dgm:cxn modelId="{EC5C7088-0A5E-40EB-AB7E-A552B1114C94}" type="presParOf" srcId="{0C2B67EE-85BD-4929-B817-2CD24774DFBF}" destId="{3A1D4FC1-AAB5-4611-91CC-679157888B3D}" srcOrd="0" destOrd="0" presId="urn:microsoft.com/office/officeart/2016/7/layout/VerticalDownArrowProcess"/>
    <dgm:cxn modelId="{A6FA2CFC-A669-4703-A844-159DAD663DE1}" type="presParOf" srcId="{0C2B67EE-85BD-4929-B817-2CD24774DFBF}" destId="{A9CB7358-419F-4713-9923-DDC55DCE1A66}" srcOrd="1" destOrd="0" presId="urn:microsoft.com/office/officeart/2016/7/layout/VerticalDownArrowProcess"/>
    <dgm:cxn modelId="{7ACBA966-6246-42CB-BF8C-2BCD3A44CAD3}" type="presParOf" srcId="{0C2B67EE-85BD-4929-B817-2CD24774DFBF}" destId="{77756876-42F9-474C-928C-CC32A47EA507}" srcOrd="2" destOrd="0" presId="urn:microsoft.com/office/officeart/2016/7/layout/VerticalDownArrowProcess"/>
    <dgm:cxn modelId="{D1EC3809-64DD-41EF-9499-C90384BAF20E}" type="presParOf" srcId="{242C3E9B-A71C-40CE-9C06-A5689A5B183A}" destId="{A8E5B254-5D03-4CDC-9128-0BBBB52B2A77}" srcOrd="9" destOrd="0" presId="urn:microsoft.com/office/officeart/2016/7/layout/VerticalDownArrowProcess"/>
    <dgm:cxn modelId="{D34D374A-9B1B-4BC3-8C66-D63CC19EB38C}" type="presParOf" srcId="{242C3E9B-A71C-40CE-9C06-A5689A5B183A}" destId="{9ED8878E-DAAB-4891-8F48-F425A530C453}" srcOrd="10" destOrd="0" presId="urn:microsoft.com/office/officeart/2016/7/layout/VerticalDownArrowProcess"/>
    <dgm:cxn modelId="{F3CBECDC-FE61-4E1E-B85D-366445C056F0}" type="presParOf" srcId="{9ED8878E-DAAB-4891-8F48-F425A530C453}" destId="{320569C2-1843-4B20-BD3C-FDD14956A82A}" srcOrd="0" destOrd="0" presId="urn:microsoft.com/office/officeart/2016/7/layout/VerticalDownArrowProcess"/>
    <dgm:cxn modelId="{50F328BA-24DF-4787-A62F-841709DD955A}" type="presParOf" srcId="{9ED8878E-DAAB-4891-8F48-F425A530C453}" destId="{9D28F996-39CE-4716-8F95-82E13D10471D}" srcOrd="1" destOrd="0" presId="urn:microsoft.com/office/officeart/2016/7/layout/VerticalDownArrowProcess"/>
    <dgm:cxn modelId="{D4639037-3D88-4794-9386-C5FB6F7B2162}" type="presParOf" srcId="{9ED8878E-DAAB-4891-8F48-F425A530C453}" destId="{218C27AA-BBE2-4A39-98F4-BD20ED5121AD}"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BA3394-B76F-4A19-A027-F482F5AEC1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B54864-AD41-41D9-8931-49E69F496BEA}">
      <dgm:prSet/>
      <dgm:spPr/>
      <dgm:t>
        <a:bodyPr/>
        <a:lstStyle/>
        <a:p>
          <a:r>
            <a:rPr lang="en-US" b="1" dirty="0"/>
            <a:t>Open the account and go through account verification.</a:t>
          </a:r>
        </a:p>
      </dgm:t>
    </dgm:pt>
    <dgm:pt modelId="{7499AE1D-2219-4030-87E7-55C8EBF06A42}" type="parTrans" cxnId="{90C48622-E245-4D08-AADB-9E3EC3D1D26B}">
      <dgm:prSet/>
      <dgm:spPr/>
      <dgm:t>
        <a:bodyPr/>
        <a:lstStyle/>
        <a:p>
          <a:endParaRPr lang="en-US"/>
        </a:p>
      </dgm:t>
    </dgm:pt>
    <dgm:pt modelId="{9B99AC8C-F816-4A27-B8EB-C3F35FABBF74}" type="sibTrans" cxnId="{90C48622-E245-4D08-AADB-9E3EC3D1D26B}">
      <dgm:prSet/>
      <dgm:spPr/>
      <dgm:t>
        <a:bodyPr/>
        <a:lstStyle/>
        <a:p>
          <a:endParaRPr lang="en-US"/>
        </a:p>
      </dgm:t>
    </dgm:pt>
    <dgm:pt modelId="{E5DA99E0-F3E2-4B62-8243-578E2A7D0C00}">
      <dgm:prSet/>
      <dgm:spPr/>
      <dgm:t>
        <a:bodyPr/>
        <a:lstStyle/>
        <a:p>
          <a:r>
            <a:rPr lang="en-US" b="1" dirty="0"/>
            <a:t>Make deposits and withdrawals.</a:t>
          </a:r>
        </a:p>
      </dgm:t>
    </dgm:pt>
    <dgm:pt modelId="{08F4CF38-FB06-4DB1-9111-F4A3673EA89C}" type="parTrans" cxnId="{65F4B9FE-850A-4470-B277-048D1E05816C}">
      <dgm:prSet/>
      <dgm:spPr/>
      <dgm:t>
        <a:bodyPr/>
        <a:lstStyle/>
        <a:p>
          <a:endParaRPr lang="en-US"/>
        </a:p>
      </dgm:t>
    </dgm:pt>
    <dgm:pt modelId="{E54F50CD-2DF0-4A12-8093-C11A803466FD}" type="sibTrans" cxnId="{65F4B9FE-850A-4470-B277-048D1E05816C}">
      <dgm:prSet/>
      <dgm:spPr/>
      <dgm:t>
        <a:bodyPr/>
        <a:lstStyle/>
        <a:p>
          <a:endParaRPr lang="en-US"/>
        </a:p>
      </dgm:t>
    </dgm:pt>
    <dgm:pt modelId="{FED37B87-43DC-4B05-9053-D334DB462280}">
      <dgm:prSet/>
      <dgm:spPr/>
      <dgm:t>
        <a:bodyPr/>
        <a:lstStyle/>
        <a:p>
          <a:r>
            <a:rPr lang="en-US" b="1" dirty="0"/>
            <a:t>Record interest and fees.</a:t>
          </a:r>
        </a:p>
      </dgm:t>
    </dgm:pt>
    <dgm:pt modelId="{A267331A-B097-49D4-88BC-08FE651E6C6E}" type="parTrans" cxnId="{396C5026-7A97-4A68-A75A-C044D769B152}">
      <dgm:prSet/>
      <dgm:spPr/>
      <dgm:t>
        <a:bodyPr/>
        <a:lstStyle/>
        <a:p>
          <a:endParaRPr lang="en-US"/>
        </a:p>
      </dgm:t>
    </dgm:pt>
    <dgm:pt modelId="{B2207EFC-DE3B-4C9A-9B27-2DEE710830E1}" type="sibTrans" cxnId="{396C5026-7A97-4A68-A75A-C044D769B152}">
      <dgm:prSet/>
      <dgm:spPr/>
      <dgm:t>
        <a:bodyPr/>
        <a:lstStyle/>
        <a:p>
          <a:endParaRPr lang="en-US"/>
        </a:p>
      </dgm:t>
    </dgm:pt>
    <dgm:pt modelId="{17CACD52-46B7-4BE1-BBBF-437EBCDB54E8}">
      <dgm:prSet/>
      <dgm:spPr/>
      <dgm:t>
        <a:bodyPr/>
        <a:lstStyle/>
        <a:p>
          <a:r>
            <a:rPr lang="en-US" b="1" dirty="0"/>
            <a:t>Keep track of your account balance.</a:t>
          </a:r>
        </a:p>
      </dgm:t>
    </dgm:pt>
    <dgm:pt modelId="{1A68C3FA-5997-4FB7-9372-DD1F30A3311F}" type="parTrans" cxnId="{02E391AB-3644-419A-A31C-1F19F7BD5DE7}">
      <dgm:prSet/>
      <dgm:spPr/>
      <dgm:t>
        <a:bodyPr/>
        <a:lstStyle/>
        <a:p>
          <a:endParaRPr lang="en-US"/>
        </a:p>
      </dgm:t>
    </dgm:pt>
    <dgm:pt modelId="{05F047D5-557B-4A67-86F2-BC51B9240B4A}" type="sibTrans" cxnId="{02E391AB-3644-419A-A31C-1F19F7BD5DE7}">
      <dgm:prSet/>
      <dgm:spPr/>
      <dgm:t>
        <a:bodyPr/>
        <a:lstStyle/>
        <a:p>
          <a:endParaRPr lang="en-US"/>
        </a:p>
      </dgm:t>
    </dgm:pt>
    <dgm:pt modelId="{41198F9D-418A-4709-9598-6439F0840E72}" type="pres">
      <dgm:prSet presAssocID="{66BA3394-B76F-4A19-A027-F482F5AEC1E3}" presName="root" presStyleCnt="0">
        <dgm:presLayoutVars>
          <dgm:dir/>
          <dgm:resizeHandles val="exact"/>
        </dgm:presLayoutVars>
      </dgm:prSet>
      <dgm:spPr/>
    </dgm:pt>
    <dgm:pt modelId="{7394E929-40A3-4010-B32F-1E0FC30E8766}" type="pres">
      <dgm:prSet presAssocID="{54B54864-AD41-41D9-8931-49E69F496BEA}" presName="compNode" presStyleCnt="0"/>
      <dgm:spPr/>
    </dgm:pt>
    <dgm:pt modelId="{0BFE1485-3C5D-4230-9192-3E5100A7EE57}" type="pres">
      <dgm:prSet presAssocID="{54B54864-AD41-41D9-8931-49E69F496BEA}" presName="bgRect" presStyleLbl="bgShp" presStyleIdx="0" presStyleCnt="4"/>
      <dgm:spPr/>
    </dgm:pt>
    <dgm:pt modelId="{98861ECC-434D-48A4-A182-A7EF5E525DF5}" type="pres">
      <dgm:prSet presAssocID="{54B54864-AD41-41D9-8931-49E69F496BEA}"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edit card"/>
        </a:ext>
      </dgm:extLst>
    </dgm:pt>
    <dgm:pt modelId="{A4B2F766-0027-4D76-9FC9-2C1A4C423D67}" type="pres">
      <dgm:prSet presAssocID="{54B54864-AD41-41D9-8931-49E69F496BEA}" presName="spaceRect" presStyleCnt="0"/>
      <dgm:spPr/>
    </dgm:pt>
    <dgm:pt modelId="{11DE9862-8061-4474-8582-8BD35DFADE58}" type="pres">
      <dgm:prSet presAssocID="{54B54864-AD41-41D9-8931-49E69F496BEA}" presName="parTx" presStyleLbl="revTx" presStyleIdx="0" presStyleCnt="4">
        <dgm:presLayoutVars>
          <dgm:chMax val="0"/>
          <dgm:chPref val="0"/>
        </dgm:presLayoutVars>
      </dgm:prSet>
      <dgm:spPr/>
    </dgm:pt>
    <dgm:pt modelId="{92EC55FF-D869-489D-A1B0-5CA79D3B50BB}" type="pres">
      <dgm:prSet presAssocID="{9B99AC8C-F816-4A27-B8EB-C3F35FABBF74}" presName="sibTrans" presStyleCnt="0"/>
      <dgm:spPr/>
    </dgm:pt>
    <dgm:pt modelId="{80170494-E9DF-4689-8AC2-BF3EB5E71A05}" type="pres">
      <dgm:prSet presAssocID="{E5DA99E0-F3E2-4B62-8243-578E2A7D0C00}" presName="compNode" presStyleCnt="0"/>
      <dgm:spPr/>
    </dgm:pt>
    <dgm:pt modelId="{08D0F918-1ECE-4CEC-A990-CBA053F44B60}" type="pres">
      <dgm:prSet presAssocID="{E5DA99E0-F3E2-4B62-8243-578E2A7D0C00}" presName="bgRect" presStyleLbl="bgShp" presStyleIdx="1" presStyleCnt="4"/>
      <dgm:spPr/>
    </dgm:pt>
    <dgm:pt modelId="{DF25F261-4FDB-46B9-A0A2-BA40D58629AE}" type="pres">
      <dgm:prSet presAssocID="{E5DA99E0-F3E2-4B62-8243-578E2A7D0C00}"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ber"/>
        </a:ext>
      </dgm:extLst>
    </dgm:pt>
    <dgm:pt modelId="{1A89032A-87A5-4102-9B93-418AC51E33B5}" type="pres">
      <dgm:prSet presAssocID="{E5DA99E0-F3E2-4B62-8243-578E2A7D0C00}" presName="spaceRect" presStyleCnt="0"/>
      <dgm:spPr/>
    </dgm:pt>
    <dgm:pt modelId="{AD1A72E0-0B0D-48C0-85AB-FC1E7BC83DD0}" type="pres">
      <dgm:prSet presAssocID="{E5DA99E0-F3E2-4B62-8243-578E2A7D0C00}" presName="parTx" presStyleLbl="revTx" presStyleIdx="1" presStyleCnt="4">
        <dgm:presLayoutVars>
          <dgm:chMax val="0"/>
          <dgm:chPref val="0"/>
        </dgm:presLayoutVars>
      </dgm:prSet>
      <dgm:spPr/>
    </dgm:pt>
    <dgm:pt modelId="{E78F8B05-F218-4709-AFF3-AE33A32E2954}" type="pres">
      <dgm:prSet presAssocID="{E54F50CD-2DF0-4A12-8093-C11A803466FD}" presName="sibTrans" presStyleCnt="0"/>
      <dgm:spPr/>
    </dgm:pt>
    <dgm:pt modelId="{6EC00F90-C536-4101-9671-7F393B32D1A0}" type="pres">
      <dgm:prSet presAssocID="{FED37B87-43DC-4B05-9053-D334DB462280}" presName="compNode" presStyleCnt="0"/>
      <dgm:spPr/>
    </dgm:pt>
    <dgm:pt modelId="{F38586DF-0DF3-412E-97E0-DE870884E4C6}" type="pres">
      <dgm:prSet presAssocID="{FED37B87-43DC-4B05-9053-D334DB462280}" presName="bgRect" presStyleLbl="bgShp" presStyleIdx="2" presStyleCnt="4"/>
      <dgm:spPr/>
    </dgm:pt>
    <dgm:pt modelId="{7F3204BF-6DC7-4B50-AB03-FC2819CA8868}" type="pres">
      <dgm:prSet presAssocID="{FED37B87-43DC-4B05-9053-D334DB462280}"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D9E364F3-A798-4BE9-9204-AF7521CF0D31}" type="pres">
      <dgm:prSet presAssocID="{FED37B87-43DC-4B05-9053-D334DB462280}" presName="spaceRect" presStyleCnt="0"/>
      <dgm:spPr/>
    </dgm:pt>
    <dgm:pt modelId="{43F7D54E-FC2B-4735-8E79-045AC724C502}" type="pres">
      <dgm:prSet presAssocID="{FED37B87-43DC-4B05-9053-D334DB462280}" presName="parTx" presStyleLbl="revTx" presStyleIdx="2" presStyleCnt="4">
        <dgm:presLayoutVars>
          <dgm:chMax val="0"/>
          <dgm:chPref val="0"/>
        </dgm:presLayoutVars>
      </dgm:prSet>
      <dgm:spPr/>
    </dgm:pt>
    <dgm:pt modelId="{63CF03F4-A210-4C95-8C65-22EB024F2CC2}" type="pres">
      <dgm:prSet presAssocID="{B2207EFC-DE3B-4C9A-9B27-2DEE710830E1}" presName="sibTrans" presStyleCnt="0"/>
      <dgm:spPr/>
    </dgm:pt>
    <dgm:pt modelId="{5D5FA832-949D-43FD-AC39-7250A73F992A}" type="pres">
      <dgm:prSet presAssocID="{17CACD52-46B7-4BE1-BBBF-437EBCDB54E8}" presName="compNode" presStyleCnt="0"/>
      <dgm:spPr/>
    </dgm:pt>
    <dgm:pt modelId="{6F32C2E6-8B67-4122-8E15-B4901AD98819}" type="pres">
      <dgm:prSet presAssocID="{17CACD52-46B7-4BE1-BBBF-437EBCDB54E8}" presName="bgRect" presStyleLbl="bgShp" presStyleIdx="3" presStyleCnt="4"/>
      <dgm:spPr/>
    </dgm:pt>
    <dgm:pt modelId="{EBE28018-1A24-403E-8C75-8E3667C86F6C}" type="pres">
      <dgm:prSet presAssocID="{17CACD52-46B7-4BE1-BBBF-437EBCDB54E8}"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79F594FE-8D27-4C1C-9648-81930A71C401}" type="pres">
      <dgm:prSet presAssocID="{17CACD52-46B7-4BE1-BBBF-437EBCDB54E8}" presName="spaceRect" presStyleCnt="0"/>
      <dgm:spPr/>
    </dgm:pt>
    <dgm:pt modelId="{3915F643-9E72-42E4-81BA-164BD1366136}" type="pres">
      <dgm:prSet presAssocID="{17CACD52-46B7-4BE1-BBBF-437EBCDB54E8}" presName="parTx" presStyleLbl="revTx" presStyleIdx="3" presStyleCnt="4">
        <dgm:presLayoutVars>
          <dgm:chMax val="0"/>
          <dgm:chPref val="0"/>
        </dgm:presLayoutVars>
      </dgm:prSet>
      <dgm:spPr/>
    </dgm:pt>
  </dgm:ptLst>
  <dgm:cxnLst>
    <dgm:cxn modelId="{90C48622-E245-4D08-AADB-9E3EC3D1D26B}" srcId="{66BA3394-B76F-4A19-A027-F482F5AEC1E3}" destId="{54B54864-AD41-41D9-8931-49E69F496BEA}" srcOrd="0" destOrd="0" parTransId="{7499AE1D-2219-4030-87E7-55C8EBF06A42}" sibTransId="{9B99AC8C-F816-4A27-B8EB-C3F35FABBF74}"/>
    <dgm:cxn modelId="{396C5026-7A97-4A68-A75A-C044D769B152}" srcId="{66BA3394-B76F-4A19-A027-F482F5AEC1E3}" destId="{FED37B87-43DC-4B05-9053-D334DB462280}" srcOrd="2" destOrd="0" parTransId="{A267331A-B097-49D4-88BC-08FE651E6C6E}" sibTransId="{B2207EFC-DE3B-4C9A-9B27-2DEE710830E1}"/>
    <dgm:cxn modelId="{61E6E542-79ED-40F6-8001-41EAC77405D1}" type="presOf" srcId="{54B54864-AD41-41D9-8931-49E69F496BEA}" destId="{11DE9862-8061-4474-8582-8BD35DFADE58}" srcOrd="0" destOrd="0" presId="urn:microsoft.com/office/officeart/2018/2/layout/IconVerticalSolidList"/>
    <dgm:cxn modelId="{00C9B66C-E5FA-4CC3-9D5F-A622DAC5A0DB}" type="presOf" srcId="{E5DA99E0-F3E2-4B62-8243-578E2A7D0C00}" destId="{AD1A72E0-0B0D-48C0-85AB-FC1E7BC83DD0}" srcOrd="0" destOrd="0" presId="urn:microsoft.com/office/officeart/2018/2/layout/IconVerticalSolidList"/>
    <dgm:cxn modelId="{840B3586-0961-415B-92DB-61AEA41153AF}" type="presOf" srcId="{17CACD52-46B7-4BE1-BBBF-437EBCDB54E8}" destId="{3915F643-9E72-42E4-81BA-164BD1366136}" srcOrd="0" destOrd="0" presId="urn:microsoft.com/office/officeart/2018/2/layout/IconVerticalSolidList"/>
    <dgm:cxn modelId="{02E391AB-3644-419A-A31C-1F19F7BD5DE7}" srcId="{66BA3394-B76F-4A19-A027-F482F5AEC1E3}" destId="{17CACD52-46B7-4BE1-BBBF-437EBCDB54E8}" srcOrd="3" destOrd="0" parTransId="{1A68C3FA-5997-4FB7-9372-DD1F30A3311F}" sibTransId="{05F047D5-557B-4A67-86F2-BC51B9240B4A}"/>
    <dgm:cxn modelId="{2A5531C7-18B3-4124-832E-0B21F1859FF4}" type="presOf" srcId="{FED37B87-43DC-4B05-9053-D334DB462280}" destId="{43F7D54E-FC2B-4735-8E79-045AC724C502}" srcOrd="0" destOrd="0" presId="urn:microsoft.com/office/officeart/2018/2/layout/IconVerticalSolidList"/>
    <dgm:cxn modelId="{2EC8C2D9-80BC-4590-9E9A-F2D4C1CE92BB}" type="presOf" srcId="{66BA3394-B76F-4A19-A027-F482F5AEC1E3}" destId="{41198F9D-418A-4709-9598-6439F0840E72}" srcOrd="0" destOrd="0" presId="urn:microsoft.com/office/officeart/2018/2/layout/IconVerticalSolidList"/>
    <dgm:cxn modelId="{65F4B9FE-850A-4470-B277-048D1E05816C}" srcId="{66BA3394-B76F-4A19-A027-F482F5AEC1E3}" destId="{E5DA99E0-F3E2-4B62-8243-578E2A7D0C00}" srcOrd="1" destOrd="0" parTransId="{08F4CF38-FB06-4DB1-9111-F4A3673EA89C}" sibTransId="{E54F50CD-2DF0-4A12-8093-C11A803466FD}"/>
    <dgm:cxn modelId="{6F6F0648-2606-419D-83A4-161BEC3CEE63}" type="presParOf" srcId="{41198F9D-418A-4709-9598-6439F0840E72}" destId="{7394E929-40A3-4010-B32F-1E0FC30E8766}" srcOrd="0" destOrd="0" presId="urn:microsoft.com/office/officeart/2018/2/layout/IconVerticalSolidList"/>
    <dgm:cxn modelId="{0FC0792A-24AE-413E-8F39-BA49E3BAEEC2}" type="presParOf" srcId="{7394E929-40A3-4010-B32F-1E0FC30E8766}" destId="{0BFE1485-3C5D-4230-9192-3E5100A7EE57}" srcOrd="0" destOrd="0" presId="urn:microsoft.com/office/officeart/2018/2/layout/IconVerticalSolidList"/>
    <dgm:cxn modelId="{940F1A01-1265-49B7-AED1-71082484B7DD}" type="presParOf" srcId="{7394E929-40A3-4010-B32F-1E0FC30E8766}" destId="{98861ECC-434D-48A4-A182-A7EF5E525DF5}" srcOrd="1" destOrd="0" presId="urn:microsoft.com/office/officeart/2018/2/layout/IconVerticalSolidList"/>
    <dgm:cxn modelId="{EE215DBC-D287-46D5-8811-7F335BB19A67}" type="presParOf" srcId="{7394E929-40A3-4010-B32F-1E0FC30E8766}" destId="{A4B2F766-0027-4D76-9FC9-2C1A4C423D67}" srcOrd="2" destOrd="0" presId="urn:microsoft.com/office/officeart/2018/2/layout/IconVerticalSolidList"/>
    <dgm:cxn modelId="{02DE999F-1356-4A1A-B2CD-7936940195CE}" type="presParOf" srcId="{7394E929-40A3-4010-B32F-1E0FC30E8766}" destId="{11DE9862-8061-4474-8582-8BD35DFADE58}" srcOrd="3" destOrd="0" presId="urn:microsoft.com/office/officeart/2018/2/layout/IconVerticalSolidList"/>
    <dgm:cxn modelId="{A917FB1E-13BB-4814-9AB0-319FB23FEE0F}" type="presParOf" srcId="{41198F9D-418A-4709-9598-6439F0840E72}" destId="{92EC55FF-D869-489D-A1B0-5CA79D3B50BB}" srcOrd="1" destOrd="0" presId="urn:microsoft.com/office/officeart/2018/2/layout/IconVerticalSolidList"/>
    <dgm:cxn modelId="{4CC31099-2BFE-4D36-878F-B6ECBC5E52A6}" type="presParOf" srcId="{41198F9D-418A-4709-9598-6439F0840E72}" destId="{80170494-E9DF-4689-8AC2-BF3EB5E71A05}" srcOrd="2" destOrd="0" presId="urn:microsoft.com/office/officeart/2018/2/layout/IconVerticalSolidList"/>
    <dgm:cxn modelId="{9B226596-DD9C-4A4C-8138-5B38436EF9B0}" type="presParOf" srcId="{80170494-E9DF-4689-8AC2-BF3EB5E71A05}" destId="{08D0F918-1ECE-4CEC-A990-CBA053F44B60}" srcOrd="0" destOrd="0" presId="urn:microsoft.com/office/officeart/2018/2/layout/IconVerticalSolidList"/>
    <dgm:cxn modelId="{2667234F-6CE0-4222-B803-84524CBC299D}" type="presParOf" srcId="{80170494-E9DF-4689-8AC2-BF3EB5E71A05}" destId="{DF25F261-4FDB-46B9-A0A2-BA40D58629AE}" srcOrd="1" destOrd="0" presId="urn:microsoft.com/office/officeart/2018/2/layout/IconVerticalSolidList"/>
    <dgm:cxn modelId="{F2827E40-831F-4C17-8FB2-A908247D44F1}" type="presParOf" srcId="{80170494-E9DF-4689-8AC2-BF3EB5E71A05}" destId="{1A89032A-87A5-4102-9B93-418AC51E33B5}" srcOrd="2" destOrd="0" presId="urn:microsoft.com/office/officeart/2018/2/layout/IconVerticalSolidList"/>
    <dgm:cxn modelId="{826C9103-BE68-4BB8-A754-C33600BA6CDF}" type="presParOf" srcId="{80170494-E9DF-4689-8AC2-BF3EB5E71A05}" destId="{AD1A72E0-0B0D-48C0-85AB-FC1E7BC83DD0}" srcOrd="3" destOrd="0" presId="urn:microsoft.com/office/officeart/2018/2/layout/IconVerticalSolidList"/>
    <dgm:cxn modelId="{05821640-D846-48D5-8459-16A80AEE0376}" type="presParOf" srcId="{41198F9D-418A-4709-9598-6439F0840E72}" destId="{E78F8B05-F218-4709-AFF3-AE33A32E2954}" srcOrd="3" destOrd="0" presId="urn:microsoft.com/office/officeart/2018/2/layout/IconVerticalSolidList"/>
    <dgm:cxn modelId="{19F2D266-A4C5-48BF-BB29-42871B96F0CB}" type="presParOf" srcId="{41198F9D-418A-4709-9598-6439F0840E72}" destId="{6EC00F90-C536-4101-9671-7F393B32D1A0}" srcOrd="4" destOrd="0" presId="urn:microsoft.com/office/officeart/2018/2/layout/IconVerticalSolidList"/>
    <dgm:cxn modelId="{C725060A-EF1C-4051-BAAC-45415C19C54F}" type="presParOf" srcId="{6EC00F90-C536-4101-9671-7F393B32D1A0}" destId="{F38586DF-0DF3-412E-97E0-DE870884E4C6}" srcOrd="0" destOrd="0" presId="urn:microsoft.com/office/officeart/2018/2/layout/IconVerticalSolidList"/>
    <dgm:cxn modelId="{65D3354E-99F3-4D19-B2F4-827C3566A3D0}" type="presParOf" srcId="{6EC00F90-C536-4101-9671-7F393B32D1A0}" destId="{7F3204BF-6DC7-4B50-AB03-FC2819CA8868}" srcOrd="1" destOrd="0" presId="urn:microsoft.com/office/officeart/2018/2/layout/IconVerticalSolidList"/>
    <dgm:cxn modelId="{C2266520-4492-4540-A0B9-83570E50B2E6}" type="presParOf" srcId="{6EC00F90-C536-4101-9671-7F393B32D1A0}" destId="{D9E364F3-A798-4BE9-9204-AF7521CF0D31}" srcOrd="2" destOrd="0" presId="urn:microsoft.com/office/officeart/2018/2/layout/IconVerticalSolidList"/>
    <dgm:cxn modelId="{762D2458-9E33-4893-9E6C-9F5525AAC98C}" type="presParOf" srcId="{6EC00F90-C536-4101-9671-7F393B32D1A0}" destId="{43F7D54E-FC2B-4735-8E79-045AC724C502}" srcOrd="3" destOrd="0" presId="urn:microsoft.com/office/officeart/2018/2/layout/IconVerticalSolidList"/>
    <dgm:cxn modelId="{4A83C949-8FB5-498D-B03F-BCC09EAA19CA}" type="presParOf" srcId="{41198F9D-418A-4709-9598-6439F0840E72}" destId="{63CF03F4-A210-4C95-8C65-22EB024F2CC2}" srcOrd="5" destOrd="0" presId="urn:microsoft.com/office/officeart/2018/2/layout/IconVerticalSolidList"/>
    <dgm:cxn modelId="{5C3C959F-10C6-48D1-989B-E0AA3FF56EBA}" type="presParOf" srcId="{41198F9D-418A-4709-9598-6439F0840E72}" destId="{5D5FA832-949D-43FD-AC39-7250A73F992A}" srcOrd="6" destOrd="0" presId="urn:microsoft.com/office/officeart/2018/2/layout/IconVerticalSolidList"/>
    <dgm:cxn modelId="{9BE1793A-7E67-4807-B600-2E14A3A7E256}" type="presParOf" srcId="{5D5FA832-949D-43FD-AC39-7250A73F992A}" destId="{6F32C2E6-8B67-4122-8E15-B4901AD98819}" srcOrd="0" destOrd="0" presId="urn:microsoft.com/office/officeart/2018/2/layout/IconVerticalSolidList"/>
    <dgm:cxn modelId="{A98959DD-4D78-4913-9852-7D011FA998E3}" type="presParOf" srcId="{5D5FA832-949D-43FD-AC39-7250A73F992A}" destId="{EBE28018-1A24-403E-8C75-8E3667C86F6C}" srcOrd="1" destOrd="0" presId="urn:microsoft.com/office/officeart/2018/2/layout/IconVerticalSolidList"/>
    <dgm:cxn modelId="{97052DFE-C552-4748-9A39-72164F44331F}" type="presParOf" srcId="{5D5FA832-949D-43FD-AC39-7250A73F992A}" destId="{79F594FE-8D27-4C1C-9648-81930A71C401}" srcOrd="2" destOrd="0" presId="urn:microsoft.com/office/officeart/2018/2/layout/IconVerticalSolidList"/>
    <dgm:cxn modelId="{8C329E77-258B-44E8-B704-FB6C53A4D8B5}" type="presParOf" srcId="{5D5FA832-949D-43FD-AC39-7250A73F992A}" destId="{3915F643-9E72-42E4-81BA-164BD13661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7A7F2F-3CC4-4D73-A9A5-C1AF44C65767}" type="doc">
      <dgm:prSet loTypeId="urn:microsoft.com/office/officeart/2005/8/layout/matrix2" loCatId="matrix" qsTypeId="urn:microsoft.com/office/officeart/2005/8/quickstyle/3d2" qsCatId="3D" csTypeId="urn:microsoft.com/office/officeart/2005/8/colors/colorful3" csCatId="colorful" phldr="1"/>
      <dgm:spPr/>
      <dgm:t>
        <a:bodyPr/>
        <a:lstStyle/>
        <a:p>
          <a:endParaRPr lang="en-US"/>
        </a:p>
      </dgm:t>
    </dgm:pt>
    <dgm:pt modelId="{F5E1B217-3259-4857-B62D-1DE790A6614E}">
      <dgm:prSet/>
      <dgm:spPr/>
      <dgm:t>
        <a:bodyPr/>
        <a:lstStyle/>
        <a:p>
          <a:r>
            <a:rPr lang="en-US" b="1" i="0"/>
            <a:t>Provides resources </a:t>
          </a:r>
          <a:r>
            <a:rPr lang="en-US" b="0" i="0"/>
            <a:t>to promote financial equity and generational wealth. </a:t>
          </a:r>
          <a:endParaRPr lang="en-US"/>
        </a:p>
      </dgm:t>
    </dgm:pt>
    <dgm:pt modelId="{E2D76914-3ED6-4758-8186-6F2AB576D290}" type="parTrans" cxnId="{A3ABD96B-82FE-403A-A30B-12E7C0BE324D}">
      <dgm:prSet/>
      <dgm:spPr/>
      <dgm:t>
        <a:bodyPr/>
        <a:lstStyle/>
        <a:p>
          <a:endParaRPr lang="en-US"/>
        </a:p>
      </dgm:t>
    </dgm:pt>
    <dgm:pt modelId="{34A8564E-7B2A-4CA1-9615-C0033C48FD81}" type="sibTrans" cxnId="{A3ABD96B-82FE-403A-A30B-12E7C0BE324D}">
      <dgm:prSet/>
      <dgm:spPr/>
      <dgm:t>
        <a:bodyPr/>
        <a:lstStyle/>
        <a:p>
          <a:endParaRPr lang="en-US"/>
        </a:p>
      </dgm:t>
    </dgm:pt>
    <dgm:pt modelId="{FEFC75E9-B9CB-4AE8-9485-7002B093C91A}">
      <dgm:prSet/>
      <dgm:spPr/>
      <dgm:t>
        <a:bodyPr/>
        <a:lstStyle/>
        <a:p>
          <a:r>
            <a:rPr lang="en-US" b="1" i="0"/>
            <a:t>Partners with stakeholders </a:t>
          </a:r>
          <a:r>
            <a:rPr lang="en-US" b="0" i="0"/>
            <a:t>to provide innovative financial education initiatives that safeguard the financial future of Washingtonians.</a:t>
          </a:r>
          <a:endParaRPr lang="en-US"/>
        </a:p>
      </dgm:t>
    </dgm:pt>
    <dgm:pt modelId="{FB3F8BCA-D7D1-4209-AEFA-2CE505939536}" type="parTrans" cxnId="{2EE4A513-A032-4110-AB49-14DFAC739D0A}">
      <dgm:prSet/>
      <dgm:spPr/>
      <dgm:t>
        <a:bodyPr/>
        <a:lstStyle/>
        <a:p>
          <a:endParaRPr lang="en-US"/>
        </a:p>
      </dgm:t>
    </dgm:pt>
    <dgm:pt modelId="{159F09EB-8396-4AEE-9F5A-174156CC805B}" type="sibTrans" cxnId="{2EE4A513-A032-4110-AB49-14DFAC739D0A}">
      <dgm:prSet/>
      <dgm:spPr/>
      <dgm:t>
        <a:bodyPr/>
        <a:lstStyle/>
        <a:p>
          <a:endParaRPr lang="en-US"/>
        </a:p>
      </dgm:t>
    </dgm:pt>
    <dgm:pt modelId="{68C2C536-1BCA-4484-9FEE-195E3D5FA65D}">
      <dgm:prSet/>
      <dgm:spPr/>
      <dgm:t>
        <a:bodyPr/>
        <a:lstStyle/>
        <a:p>
          <a:r>
            <a:rPr lang="en-US" b="1" i="0"/>
            <a:t>Promotes inclusiveness </a:t>
          </a:r>
          <a:r>
            <a:rPr lang="en-US" b="0" i="0"/>
            <a:t>and resilience through financial education.</a:t>
          </a:r>
          <a:endParaRPr lang="en-US"/>
        </a:p>
      </dgm:t>
    </dgm:pt>
    <dgm:pt modelId="{C0711C02-2FA1-4EEF-8BE8-6E521B0FFFC4}" type="parTrans" cxnId="{3EED4527-25B6-4F08-8B0F-0650A26FF145}">
      <dgm:prSet/>
      <dgm:spPr/>
      <dgm:t>
        <a:bodyPr/>
        <a:lstStyle/>
        <a:p>
          <a:endParaRPr lang="en-US"/>
        </a:p>
      </dgm:t>
    </dgm:pt>
    <dgm:pt modelId="{1760D0EA-3F30-49A4-8FDE-C7DBE4AC59A8}" type="sibTrans" cxnId="{3EED4527-25B6-4F08-8B0F-0650A26FF145}">
      <dgm:prSet/>
      <dgm:spPr/>
      <dgm:t>
        <a:bodyPr/>
        <a:lstStyle/>
        <a:p>
          <a:endParaRPr lang="en-US"/>
        </a:p>
      </dgm:t>
    </dgm:pt>
    <dgm:pt modelId="{CC7C9299-B185-443E-A897-BBB975242100}">
      <dgm:prSet/>
      <dgm:spPr/>
      <dgm:t>
        <a:bodyPr/>
        <a:lstStyle/>
        <a:p>
          <a:r>
            <a:rPr lang="en-US" b="1" i="0"/>
            <a:t>Access to resources </a:t>
          </a:r>
          <a:r>
            <a:rPr lang="en-US" b="0" i="0"/>
            <a:t>for all residents.</a:t>
          </a:r>
          <a:endParaRPr lang="en-US"/>
        </a:p>
      </dgm:t>
    </dgm:pt>
    <dgm:pt modelId="{00D055E9-286E-4A0E-B834-6FA1CD332926}" type="parTrans" cxnId="{2529C06C-B95E-425B-A42F-4A5B165D0E21}">
      <dgm:prSet/>
      <dgm:spPr/>
      <dgm:t>
        <a:bodyPr/>
        <a:lstStyle/>
        <a:p>
          <a:endParaRPr lang="en-US"/>
        </a:p>
      </dgm:t>
    </dgm:pt>
    <dgm:pt modelId="{8F65F5E8-21D6-4D93-A66A-3EA3FBABF3F2}" type="sibTrans" cxnId="{2529C06C-B95E-425B-A42F-4A5B165D0E21}">
      <dgm:prSet/>
      <dgm:spPr/>
      <dgm:t>
        <a:bodyPr/>
        <a:lstStyle/>
        <a:p>
          <a:endParaRPr lang="en-US"/>
        </a:p>
      </dgm:t>
    </dgm:pt>
    <dgm:pt modelId="{6C635BFC-C467-44C9-8199-4D4B67FB2642}" type="pres">
      <dgm:prSet presAssocID="{787A7F2F-3CC4-4D73-A9A5-C1AF44C65767}" presName="matrix" presStyleCnt="0">
        <dgm:presLayoutVars>
          <dgm:chMax val="1"/>
          <dgm:dir/>
          <dgm:resizeHandles val="exact"/>
        </dgm:presLayoutVars>
      </dgm:prSet>
      <dgm:spPr/>
    </dgm:pt>
    <dgm:pt modelId="{A773C9A0-05D6-4C35-A5E3-C852BF4D81CC}" type="pres">
      <dgm:prSet presAssocID="{787A7F2F-3CC4-4D73-A9A5-C1AF44C65767}" presName="axisShape" presStyleLbl="bgShp" presStyleIdx="0" presStyleCnt="1"/>
      <dgm:spPr/>
    </dgm:pt>
    <dgm:pt modelId="{A00BFE21-72EE-43A5-A2E1-D9FDE5F9D1FC}" type="pres">
      <dgm:prSet presAssocID="{787A7F2F-3CC4-4D73-A9A5-C1AF44C65767}" presName="rect1" presStyleLbl="node1" presStyleIdx="0" presStyleCnt="4">
        <dgm:presLayoutVars>
          <dgm:chMax val="0"/>
          <dgm:chPref val="0"/>
          <dgm:bulletEnabled val="1"/>
        </dgm:presLayoutVars>
      </dgm:prSet>
      <dgm:spPr/>
    </dgm:pt>
    <dgm:pt modelId="{9ECF7772-40D3-4AC0-B658-A72FBA1F7656}" type="pres">
      <dgm:prSet presAssocID="{787A7F2F-3CC4-4D73-A9A5-C1AF44C65767}" presName="rect2" presStyleLbl="node1" presStyleIdx="1" presStyleCnt="4">
        <dgm:presLayoutVars>
          <dgm:chMax val="0"/>
          <dgm:chPref val="0"/>
          <dgm:bulletEnabled val="1"/>
        </dgm:presLayoutVars>
      </dgm:prSet>
      <dgm:spPr/>
    </dgm:pt>
    <dgm:pt modelId="{76C09407-8FF6-40C1-8E13-A97DDC39C81E}" type="pres">
      <dgm:prSet presAssocID="{787A7F2F-3CC4-4D73-A9A5-C1AF44C65767}" presName="rect3" presStyleLbl="node1" presStyleIdx="2" presStyleCnt="4">
        <dgm:presLayoutVars>
          <dgm:chMax val="0"/>
          <dgm:chPref val="0"/>
          <dgm:bulletEnabled val="1"/>
        </dgm:presLayoutVars>
      </dgm:prSet>
      <dgm:spPr/>
    </dgm:pt>
    <dgm:pt modelId="{1973C88D-31FD-44B2-AA93-C334C49987D5}" type="pres">
      <dgm:prSet presAssocID="{787A7F2F-3CC4-4D73-A9A5-C1AF44C65767}" presName="rect4" presStyleLbl="node1" presStyleIdx="3" presStyleCnt="4">
        <dgm:presLayoutVars>
          <dgm:chMax val="0"/>
          <dgm:chPref val="0"/>
          <dgm:bulletEnabled val="1"/>
        </dgm:presLayoutVars>
      </dgm:prSet>
      <dgm:spPr/>
    </dgm:pt>
  </dgm:ptLst>
  <dgm:cxnLst>
    <dgm:cxn modelId="{2EE4A513-A032-4110-AB49-14DFAC739D0A}" srcId="{787A7F2F-3CC4-4D73-A9A5-C1AF44C65767}" destId="{FEFC75E9-B9CB-4AE8-9485-7002B093C91A}" srcOrd="1" destOrd="0" parTransId="{FB3F8BCA-D7D1-4209-AEFA-2CE505939536}" sibTransId="{159F09EB-8396-4AEE-9F5A-174156CC805B}"/>
    <dgm:cxn modelId="{3EED4527-25B6-4F08-8B0F-0650A26FF145}" srcId="{787A7F2F-3CC4-4D73-A9A5-C1AF44C65767}" destId="{68C2C536-1BCA-4484-9FEE-195E3D5FA65D}" srcOrd="2" destOrd="0" parTransId="{C0711C02-2FA1-4EEF-8BE8-6E521B0FFFC4}" sibTransId="{1760D0EA-3F30-49A4-8FDE-C7DBE4AC59A8}"/>
    <dgm:cxn modelId="{A3ABD96B-82FE-403A-A30B-12E7C0BE324D}" srcId="{787A7F2F-3CC4-4D73-A9A5-C1AF44C65767}" destId="{F5E1B217-3259-4857-B62D-1DE790A6614E}" srcOrd="0" destOrd="0" parTransId="{E2D76914-3ED6-4758-8186-6F2AB576D290}" sibTransId="{34A8564E-7B2A-4CA1-9615-C0033C48FD81}"/>
    <dgm:cxn modelId="{2529C06C-B95E-425B-A42F-4A5B165D0E21}" srcId="{787A7F2F-3CC4-4D73-A9A5-C1AF44C65767}" destId="{CC7C9299-B185-443E-A897-BBB975242100}" srcOrd="3" destOrd="0" parTransId="{00D055E9-286E-4A0E-B834-6FA1CD332926}" sibTransId="{8F65F5E8-21D6-4D93-A66A-3EA3FBABF3F2}"/>
    <dgm:cxn modelId="{75EA5670-8CFE-4863-ACDE-133F2742D1AC}" type="presOf" srcId="{787A7F2F-3CC4-4D73-A9A5-C1AF44C65767}" destId="{6C635BFC-C467-44C9-8199-4D4B67FB2642}" srcOrd="0" destOrd="0" presId="urn:microsoft.com/office/officeart/2005/8/layout/matrix2"/>
    <dgm:cxn modelId="{AD53E8A0-A762-45B3-B38D-3EA034453EB3}" type="presOf" srcId="{68C2C536-1BCA-4484-9FEE-195E3D5FA65D}" destId="{76C09407-8FF6-40C1-8E13-A97DDC39C81E}" srcOrd="0" destOrd="0" presId="urn:microsoft.com/office/officeart/2005/8/layout/matrix2"/>
    <dgm:cxn modelId="{FA49E0BF-4042-44D1-B992-6A115EE43769}" type="presOf" srcId="{FEFC75E9-B9CB-4AE8-9485-7002B093C91A}" destId="{9ECF7772-40D3-4AC0-B658-A72FBA1F7656}" srcOrd="0" destOrd="0" presId="urn:microsoft.com/office/officeart/2005/8/layout/matrix2"/>
    <dgm:cxn modelId="{5A45EADB-C7E3-496D-AC31-2E9E2B2F9FE4}" type="presOf" srcId="{F5E1B217-3259-4857-B62D-1DE790A6614E}" destId="{A00BFE21-72EE-43A5-A2E1-D9FDE5F9D1FC}" srcOrd="0" destOrd="0" presId="urn:microsoft.com/office/officeart/2005/8/layout/matrix2"/>
    <dgm:cxn modelId="{3CE012F0-4ADE-4670-85E7-67F9568E6DA6}" type="presOf" srcId="{CC7C9299-B185-443E-A897-BBB975242100}" destId="{1973C88D-31FD-44B2-AA93-C334C49987D5}" srcOrd="0" destOrd="0" presId="urn:microsoft.com/office/officeart/2005/8/layout/matrix2"/>
    <dgm:cxn modelId="{C1C4BC9E-533C-4240-AE50-3737851370F3}" type="presParOf" srcId="{6C635BFC-C467-44C9-8199-4D4B67FB2642}" destId="{A773C9A0-05D6-4C35-A5E3-C852BF4D81CC}" srcOrd="0" destOrd="0" presId="urn:microsoft.com/office/officeart/2005/8/layout/matrix2"/>
    <dgm:cxn modelId="{7C6FEDE5-0C2B-4E58-AEA5-2ED3FD51AF24}" type="presParOf" srcId="{6C635BFC-C467-44C9-8199-4D4B67FB2642}" destId="{A00BFE21-72EE-43A5-A2E1-D9FDE5F9D1FC}" srcOrd="1" destOrd="0" presId="urn:microsoft.com/office/officeart/2005/8/layout/matrix2"/>
    <dgm:cxn modelId="{893AFAE3-369A-48F0-B78C-82B25806E4BE}" type="presParOf" srcId="{6C635BFC-C467-44C9-8199-4D4B67FB2642}" destId="{9ECF7772-40D3-4AC0-B658-A72FBA1F7656}" srcOrd="2" destOrd="0" presId="urn:microsoft.com/office/officeart/2005/8/layout/matrix2"/>
    <dgm:cxn modelId="{9DAABCB0-F424-4F6A-ACED-12D16B53A2F0}" type="presParOf" srcId="{6C635BFC-C467-44C9-8199-4D4B67FB2642}" destId="{76C09407-8FF6-40C1-8E13-A97DDC39C81E}" srcOrd="3" destOrd="0" presId="urn:microsoft.com/office/officeart/2005/8/layout/matrix2"/>
    <dgm:cxn modelId="{A3F75CA8-B5FE-4749-BA6A-1E30362057B4}" type="presParOf" srcId="{6C635BFC-C467-44C9-8199-4D4B67FB2642}" destId="{1973C88D-31FD-44B2-AA93-C334C49987D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A24BB7-36A4-431C-8D6A-5F107543EBE1}"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n-US"/>
        </a:p>
      </dgm:t>
    </dgm:pt>
    <dgm:pt modelId="{2427076B-8B59-46AE-B141-E5E1818BE436}">
      <dgm:prSet/>
      <dgm:spPr/>
      <dgm:t>
        <a:bodyPr/>
        <a:lstStyle/>
        <a:p>
          <a:r>
            <a:rPr lang="en-US" b="0" i="0"/>
            <a:t>Financial education is key to financial empowerment and independence.  </a:t>
          </a:r>
          <a:endParaRPr lang="en-US"/>
        </a:p>
      </dgm:t>
    </dgm:pt>
    <dgm:pt modelId="{49F4DFCB-70B2-48DF-96E1-F05FC91EB581}" type="parTrans" cxnId="{D1A61224-6220-4E10-B47D-850298498FC0}">
      <dgm:prSet/>
      <dgm:spPr/>
      <dgm:t>
        <a:bodyPr/>
        <a:lstStyle/>
        <a:p>
          <a:endParaRPr lang="en-US"/>
        </a:p>
      </dgm:t>
    </dgm:pt>
    <dgm:pt modelId="{B5798E65-AAC8-41E5-81EC-A56A19367578}" type="sibTrans" cxnId="{D1A61224-6220-4E10-B47D-850298498FC0}">
      <dgm:prSet/>
      <dgm:spPr/>
      <dgm:t>
        <a:bodyPr/>
        <a:lstStyle/>
        <a:p>
          <a:endParaRPr lang="en-US"/>
        </a:p>
      </dgm:t>
    </dgm:pt>
    <dgm:pt modelId="{1619F64A-A555-4B32-A7B9-FE69865FCCF0}">
      <dgm:prSet/>
      <dgm:spPr/>
      <dgm:t>
        <a:bodyPr/>
        <a:lstStyle/>
        <a:p>
          <a:r>
            <a:rPr lang="en-US" b="0" i="0"/>
            <a:t>We believe that every Washingtonian has the right to a fair shot through financial education and, with it, the ability to make positive decisions.</a:t>
          </a:r>
          <a:endParaRPr lang="en-US"/>
        </a:p>
      </dgm:t>
    </dgm:pt>
    <dgm:pt modelId="{D4AC4D9C-A01F-4061-9736-447C1BB8F2AB}" type="parTrans" cxnId="{7316052B-E932-4441-8FCC-F90E2D9C33E4}">
      <dgm:prSet/>
      <dgm:spPr/>
      <dgm:t>
        <a:bodyPr/>
        <a:lstStyle/>
        <a:p>
          <a:endParaRPr lang="en-US"/>
        </a:p>
      </dgm:t>
    </dgm:pt>
    <dgm:pt modelId="{437F4021-3C74-4D4C-B49F-638208CCCCDF}" type="sibTrans" cxnId="{7316052B-E932-4441-8FCC-F90E2D9C33E4}">
      <dgm:prSet/>
      <dgm:spPr/>
      <dgm:t>
        <a:bodyPr/>
        <a:lstStyle/>
        <a:p>
          <a:endParaRPr lang="en-US"/>
        </a:p>
      </dgm:t>
    </dgm:pt>
    <dgm:pt modelId="{AAF82151-A127-4A61-B1E1-E966048C8FA1}" type="pres">
      <dgm:prSet presAssocID="{21A24BB7-36A4-431C-8D6A-5F107543EBE1}" presName="diagram" presStyleCnt="0">
        <dgm:presLayoutVars>
          <dgm:dir/>
          <dgm:resizeHandles val="exact"/>
        </dgm:presLayoutVars>
      </dgm:prSet>
      <dgm:spPr/>
    </dgm:pt>
    <dgm:pt modelId="{2939AB95-6C06-4830-9997-7089651BA33A}" type="pres">
      <dgm:prSet presAssocID="{2427076B-8B59-46AE-B141-E5E1818BE436}" presName="node" presStyleLbl="node1" presStyleIdx="0" presStyleCnt="2">
        <dgm:presLayoutVars>
          <dgm:bulletEnabled val="1"/>
        </dgm:presLayoutVars>
      </dgm:prSet>
      <dgm:spPr/>
    </dgm:pt>
    <dgm:pt modelId="{C1BC24B3-F113-4E11-A7BD-B972E967454C}" type="pres">
      <dgm:prSet presAssocID="{B5798E65-AAC8-41E5-81EC-A56A19367578}" presName="sibTrans" presStyleCnt="0"/>
      <dgm:spPr/>
    </dgm:pt>
    <dgm:pt modelId="{8534839C-D919-4D4B-BC1D-634013B6D461}" type="pres">
      <dgm:prSet presAssocID="{1619F64A-A555-4B32-A7B9-FE69865FCCF0}" presName="node" presStyleLbl="node1" presStyleIdx="1" presStyleCnt="2">
        <dgm:presLayoutVars>
          <dgm:bulletEnabled val="1"/>
        </dgm:presLayoutVars>
      </dgm:prSet>
      <dgm:spPr/>
    </dgm:pt>
  </dgm:ptLst>
  <dgm:cxnLst>
    <dgm:cxn modelId="{D1A61224-6220-4E10-B47D-850298498FC0}" srcId="{21A24BB7-36A4-431C-8D6A-5F107543EBE1}" destId="{2427076B-8B59-46AE-B141-E5E1818BE436}" srcOrd="0" destOrd="0" parTransId="{49F4DFCB-70B2-48DF-96E1-F05FC91EB581}" sibTransId="{B5798E65-AAC8-41E5-81EC-A56A19367578}"/>
    <dgm:cxn modelId="{7316052B-E932-4441-8FCC-F90E2D9C33E4}" srcId="{21A24BB7-36A4-431C-8D6A-5F107543EBE1}" destId="{1619F64A-A555-4B32-A7B9-FE69865FCCF0}" srcOrd="1" destOrd="0" parTransId="{D4AC4D9C-A01F-4061-9736-447C1BB8F2AB}" sibTransId="{437F4021-3C74-4D4C-B49F-638208CCCCDF}"/>
    <dgm:cxn modelId="{2FFA3C8A-944C-4E61-A734-D55BCF9EC815}" type="presOf" srcId="{21A24BB7-36A4-431C-8D6A-5F107543EBE1}" destId="{AAF82151-A127-4A61-B1E1-E966048C8FA1}" srcOrd="0" destOrd="0" presId="urn:microsoft.com/office/officeart/2005/8/layout/default"/>
    <dgm:cxn modelId="{396B1EC8-F9CB-4CA1-B151-9466416C2BD4}" type="presOf" srcId="{1619F64A-A555-4B32-A7B9-FE69865FCCF0}" destId="{8534839C-D919-4D4B-BC1D-634013B6D461}" srcOrd="0" destOrd="0" presId="urn:microsoft.com/office/officeart/2005/8/layout/default"/>
    <dgm:cxn modelId="{BE82CCC9-94FE-4AD8-B831-4BA26AE99A42}" type="presOf" srcId="{2427076B-8B59-46AE-B141-E5E1818BE436}" destId="{2939AB95-6C06-4830-9997-7089651BA33A}" srcOrd="0" destOrd="0" presId="urn:microsoft.com/office/officeart/2005/8/layout/default"/>
    <dgm:cxn modelId="{0EDA4F38-1CBA-4526-AECF-B0CE9BF18EAB}" type="presParOf" srcId="{AAF82151-A127-4A61-B1E1-E966048C8FA1}" destId="{2939AB95-6C06-4830-9997-7089651BA33A}" srcOrd="0" destOrd="0" presId="urn:microsoft.com/office/officeart/2005/8/layout/default"/>
    <dgm:cxn modelId="{DCAA7DF2-9889-45A1-AA45-2D410847DE09}" type="presParOf" srcId="{AAF82151-A127-4A61-B1E1-E966048C8FA1}" destId="{C1BC24B3-F113-4E11-A7BD-B972E967454C}" srcOrd="1" destOrd="0" presId="urn:microsoft.com/office/officeart/2005/8/layout/default"/>
    <dgm:cxn modelId="{E767DBA1-C3CB-4DAF-9A35-CE71B17E5091}" type="presParOf" srcId="{AAF82151-A127-4A61-B1E1-E966048C8FA1}" destId="{8534839C-D919-4D4B-BC1D-634013B6D46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E9AFC-0FD3-400E-849B-7708936DC69A}"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54360A38-94FC-4A06-839B-9854E2C8D750}">
      <dgm:prSet/>
      <dgm:spPr/>
      <dgm:t>
        <a:bodyPr/>
        <a:lstStyle/>
        <a:p>
          <a:r>
            <a:rPr lang="en-US" b="0" i="0"/>
            <a:t>Federal and DC Earned Income Tax Credit (EITC)</a:t>
          </a:r>
          <a:endParaRPr lang="en-US"/>
        </a:p>
      </dgm:t>
    </dgm:pt>
    <dgm:pt modelId="{AB922A9A-7192-4091-95B1-3E944F2101B2}" type="parTrans" cxnId="{BFFCE74C-6520-4889-93C1-F97A36E0BEA9}">
      <dgm:prSet/>
      <dgm:spPr/>
      <dgm:t>
        <a:bodyPr/>
        <a:lstStyle/>
        <a:p>
          <a:endParaRPr lang="en-US"/>
        </a:p>
      </dgm:t>
    </dgm:pt>
    <dgm:pt modelId="{77A87FB1-56EF-44C4-AFC4-A194B62C085E}" type="sibTrans" cxnId="{BFFCE74C-6520-4889-93C1-F97A36E0BEA9}">
      <dgm:prSet/>
      <dgm:spPr/>
      <dgm:t>
        <a:bodyPr/>
        <a:lstStyle/>
        <a:p>
          <a:endParaRPr lang="en-US"/>
        </a:p>
      </dgm:t>
    </dgm:pt>
    <dgm:pt modelId="{25331377-2057-41C6-B0F3-A37B7C0C17F8}">
      <dgm:prSet/>
      <dgm:spPr/>
      <dgm:t>
        <a:bodyPr/>
        <a:lstStyle/>
        <a:p>
          <a:r>
            <a:rPr lang="en-US" b="0" i="0"/>
            <a:t>Funded by DISB and operated by </a:t>
          </a:r>
          <a:r>
            <a:rPr lang="en-US" b="0" i="1"/>
            <a:t>Capital Area Asset Builders </a:t>
          </a:r>
          <a:r>
            <a:rPr lang="en-US" b="0" i="0"/>
            <a:t>(CAAB)</a:t>
          </a:r>
          <a:endParaRPr lang="en-US"/>
        </a:p>
      </dgm:t>
    </dgm:pt>
    <dgm:pt modelId="{960586B3-72F0-4CB4-B969-95608C882482}" type="parTrans" cxnId="{AD177D93-5D65-4BCC-954C-29FFE7BDEBAB}">
      <dgm:prSet/>
      <dgm:spPr/>
      <dgm:t>
        <a:bodyPr/>
        <a:lstStyle/>
        <a:p>
          <a:endParaRPr lang="en-US"/>
        </a:p>
      </dgm:t>
    </dgm:pt>
    <dgm:pt modelId="{D36ED708-8761-46A1-B105-3FDF08C17007}" type="sibTrans" cxnId="{AD177D93-5D65-4BCC-954C-29FFE7BDEBAB}">
      <dgm:prSet/>
      <dgm:spPr/>
      <dgm:t>
        <a:bodyPr/>
        <a:lstStyle/>
        <a:p>
          <a:endParaRPr lang="en-US"/>
        </a:p>
      </dgm:t>
    </dgm:pt>
    <dgm:pt modelId="{F3F9E3A5-149B-4FF7-98B5-FB81AFC19F54}">
      <dgm:prSet/>
      <dgm:spPr/>
      <dgm:t>
        <a:bodyPr/>
        <a:lstStyle/>
        <a:p>
          <a:r>
            <a:rPr lang="en-US" b="0" i="0"/>
            <a:t>Serviced 6,300 taxpayers with over $8.7 million in federal plus state/local refunds</a:t>
          </a:r>
          <a:endParaRPr lang="en-US"/>
        </a:p>
      </dgm:t>
    </dgm:pt>
    <dgm:pt modelId="{CBAE7277-585D-4E12-AC80-D6475FE6FCCE}" type="parTrans" cxnId="{5F5B83EC-1F48-488C-A968-FD07C7733427}">
      <dgm:prSet/>
      <dgm:spPr/>
      <dgm:t>
        <a:bodyPr/>
        <a:lstStyle/>
        <a:p>
          <a:endParaRPr lang="en-US"/>
        </a:p>
      </dgm:t>
    </dgm:pt>
    <dgm:pt modelId="{043F8917-5FA8-42B6-B9B2-FF1D8B0B7FA4}" type="sibTrans" cxnId="{5F5B83EC-1F48-488C-A968-FD07C7733427}">
      <dgm:prSet/>
      <dgm:spPr/>
      <dgm:t>
        <a:bodyPr/>
        <a:lstStyle/>
        <a:p>
          <a:endParaRPr lang="en-US"/>
        </a:p>
      </dgm:t>
    </dgm:pt>
    <dgm:pt modelId="{A994FD3F-8A6D-4C55-A0DB-A8710B0495BA}">
      <dgm:prSet/>
      <dgm:spPr/>
      <dgm:t>
        <a:bodyPr/>
        <a:lstStyle/>
        <a:p>
          <a:r>
            <a:rPr lang="en-US" b="0" i="0"/>
            <a:t>IRS Certified and Trained tax preparers</a:t>
          </a:r>
          <a:endParaRPr lang="en-US"/>
        </a:p>
      </dgm:t>
    </dgm:pt>
    <dgm:pt modelId="{85D6F8BB-EB56-4EAC-9685-07F8EF2DEAC5}" type="parTrans" cxnId="{DB0A027B-EDAE-49F0-8BBC-7E07C9734BA0}">
      <dgm:prSet/>
      <dgm:spPr/>
      <dgm:t>
        <a:bodyPr/>
        <a:lstStyle/>
        <a:p>
          <a:endParaRPr lang="en-US"/>
        </a:p>
      </dgm:t>
    </dgm:pt>
    <dgm:pt modelId="{605043ED-A39A-43D4-9760-41580E42011E}" type="sibTrans" cxnId="{DB0A027B-EDAE-49F0-8BBC-7E07C9734BA0}">
      <dgm:prSet/>
      <dgm:spPr/>
      <dgm:t>
        <a:bodyPr/>
        <a:lstStyle/>
        <a:p>
          <a:endParaRPr lang="en-US"/>
        </a:p>
      </dgm:t>
    </dgm:pt>
    <dgm:pt modelId="{268E4752-8B12-40E0-B7DB-98A38A5BDBA4}">
      <dgm:prSet/>
      <dgm:spPr/>
      <dgm:t>
        <a:bodyPr/>
        <a:lstStyle/>
        <a:p>
          <a:r>
            <a:rPr lang="en-US" b="0" i="0"/>
            <a:t>Free tax preparation sites throughout DC</a:t>
          </a:r>
          <a:endParaRPr lang="en-US"/>
        </a:p>
      </dgm:t>
    </dgm:pt>
    <dgm:pt modelId="{E135A797-0D2F-470D-BC00-37A53CD09564}" type="parTrans" cxnId="{E5537585-7FD5-4B7E-8A5B-BD659E6DD969}">
      <dgm:prSet/>
      <dgm:spPr/>
      <dgm:t>
        <a:bodyPr/>
        <a:lstStyle/>
        <a:p>
          <a:endParaRPr lang="en-US"/>
        </a:p>
      </dgm:t>
    </dgm:pt>
    <dgm:pt modelId="{30173EC1-6B58-4A8D-9A1E-CAE048640D03}" type="sibTrans" cxnId="{E5537585-7FD5-4B7E-8A5B-BD659E6DD969}">
      <dgm:prSet/>
      <dgm:spPr/>
      <dgm:t>
        <a:bodyPr/>
        <a:lstStyle/>
        <a:p>
          <a:endParaRPr lang="en-US"/>
        </a:p>
      </dgm:t>
    </dgm:pt>
    <dgm:pt modelId="{D720ECB3-0052-4079-8BF7-2869CB23EBA2}">
      <dgm:prSet/>
      <dgm:spPr/>
      <dgm:t>
        <a:bodyPr/>
        <a:lstStyle/>
        <a:p>
          <a:r>
            <a:rPr lang="en-US" b="0" i="0"/>
            <a:t>Tax preparation sites include </a:t>
          </a:r>
          <a:r>
            <a:rPr lang="en-US" b="0" i="1"/>
            <a:t>Community Tax Aid</a:t>
          </a:r>
          <a:r>
            <a:rPr lang="en-US" b="0" i="0"/>
            <a:t>, UPO, and </a:t>
          </a:r>
          <a:r>
            <a:rPr lang="en-US" b="0" i="1"/>
            <a:t>Catholic Charities</a:t>
          </a:r>
          <a:endParaRPr lang="en-US"/>
        </a:p>
      </dgm:t>
    </dgm:pt>
    <dgm:pt modelId="{94C3406E-92B4-4F2A-BBB4-62E4B48C2017}" type="parTrans" cxnId="{2B5E5D73-6A4E-4965-ABAE-1A1DF31740E3}">
      <dgm:prSet/>
      <dgm:spPr/>
      <dgm:t>
        <a:bodyPr/>
        <a:lstStyle/>
        <a:p>
          <a:endParaRPr lang="en-US"/>
        </a:p>
      </dgm:t>
    </dgm:pt>
    <dgm:pt modelId="{DDC54AF9-A006-42D1-8E84-6B2033032CB3}" type="sibTrans" cxnId="{2B5E5D73-6A4E-4965-ABAE-1A1DF31740E3}">
      <dgm:prSet/>
      <dgm:spPr/>
      <dgm:t>
        <a:bodyPr/>
        <a:lstStyle/>
        <a:p>
          <a:endParaRPr lang="en-US"/>
        </a:p>
      </dgm:t>
    </dgm:pt>
    <dgm:pt modelId="{1F77240D-8877-4691-AB15-D9D76BA1CF2F}" type="pres">
      <dgm:prSet presAssocID="{B1CE9AFC-0FD3-400E-849B-7708936DC69A}" presName="linear" presStyleCnt="0">
        <dgm:presLayoutVars>
          <dgm:dir/>
          <dgm:animLvl val="lvl"/>
          <dgm:resizeHandles val="exact"/>
        </dgm:presLayoutVars>
      </dgm:prSet>
      <dgm:spPr/>
    </dgm:pt>
    <dgm:pt modelId="{AAD79018-F64C-44E9-A912-8ED05A8AFF5D}" type="pres">
      <dgm:prSet presAssocID="{54360A38-94FC-4A06-839B-9854E2C8D750}" presName="parentLin" presStyleCnt="0"/>
      <dgm:spPr/>
    </dgm:pt>
    <dgm:pt modelId="{89AD9720-069C-447D-AED9-08C0F2C10596}" type="pres">
      <dgm:prSet presAssocID="{54360A38-94FC-4A06-839B-9854E2C8D750}" presName="parentLeftMargin" presStyleLbl="node1" presStyleIdx="0" presStyleCnt="6"/>
      <dgm:spPr/>
    </dgm:pt>
    <dgm:pt modelId="{D4BD29E8-6586-420B-9CB1-7B081EE8C1F5}" type="pres">
      <dgm:prSet presAssocID="{54360A38-94FC-4A06-839B-9854E2C8D750}" presName="parentText" presStyleLbl="node1" presStyleIdx="0" presStyleCnt="6">
        <dgm:presLayoutVars>
          <dgm:chMax val="0"/>
          <dgm:bulletEnabled val="1"/>
        </dgm:presLayoutVars>
      </dgm:prSet>
      <dgm:spPr/>
    </dgm:pt>
    <dgm:pt modelId="{038F9ABC-A183-4A8C-B336-493604687B1F}" type="pres">
      <dgm:prSet presAssocID="{54360A38-94FC-4A06-839B-9854E2C8D750}" presName="negativeSpace" presStyleCnt="0"/>
      <dgm:spPr/>
    </dgm:pt>
    <dgm:pt modelId="{0883EA9B-5392-4E8E-AC67-36270A663FA7}" type="pres">
      <dgm:prSet presAssocID="{54360A38-94FC-4A06-839B-9854E2C8D750}" presName="childText" presStyleLbl="conFgAcc1" presStyleIdx="0" presStyleCnt="6">
        <dgm:presLayoutVars>
          <dgm:bulletEnabled val="1"/>
        </dgm:presLayoutVars>
      </dgm:prSet>
      <dgm:spPr/>
    </dgm:pt>
    <dgm:pt modelId="{830B414A-F2F0-4914-AF62-26029691607B}" type="pres">
      <dgm:prSet presAssocID="{77A87FB1-56EF-44C4-AFC4-A194B62C085E}" presName="spaceBetweenRectangles" presStyleCnt="0"/>
      <dgm:spPr/>
    </dgm:pt>
    <dgm:pt modelId="{2A675C60-C5F7-46AF-AFE6-4DF9132C9CD1}" type="pres">
      <dgm:prSet presAssocID="{25331377-2057-41C6-B0F3-A37B7C0C17F8}" presName="parentLin" presStyleCnt="0"/>
      <dgm:spPr/>
    </dgm:pt>
    <dgm:pt modelId="{07CCED7B-CFB3-4612-ACF1-43786EE4BC2F}" type="pres">
      <dgm:prSet presAssocID="{25331377-2057-41C6-B0F3-A37B7C0C17F8}" presName="parentLeftMargin" presStyleLbl="node1" presStyleIdx="0" presStyleCnt="6"/>
      <dgm:spPr/>
    </dgm:pt>
    <dgm:pt modelId="{A89EE54F-2EC6-4E2F-BCB6-B1F7DBAE9578}" type="pres">
      <dgm:prSet presAssocID="{25331377-2057-41C6-B0F3-A37B7C0C17F8}" presName="parentText" presStyleLbl="node1" presStyleIdx="1" presStyleCnt="6">
        <dgm:presLayoutVars>
          <dgm:chMax val="0"/>
          <dgm:bulletEnabled val="1"/>
        </dgm:presLayoutVars>
      </dgm:prSet>
      <dgm:spPr/>
    </dgm:pt>
    <dgm:pt modelId="{8625A8E7-1BCF-42C7-980D-17ECA65E2603}" type="pres">
      <dgm:prSet presAssocID="{25331377-2057-41C6-B0F3-A37B7C0C17F8}" presName="negativeSpace" presStyleCnt="0"/>
      <dgm:spPr/>
    </dgm:pt>
    <dgm:pt modelId="{E9FC5043-F53E-4D36-BAAB-5C9A992E17FE}" type="pres">
      <dgm:prSet presAssocID="{25331377-2057-41C6-B0F3-A37B7C0C17F8}" presName="childText" presStyleLbl="conFgAcc1" presStyleIdx="1" presStyleCnt="6">
        <dgm:presLayoutVars>
          <dgm:bulletEnabled val="1"/>
        </dgm:presLayoutVars>
      </dgm:prSet>
      <dgm:spPr/>
    </dgm:pt>
    <dgm:pt modelId="{66EB46F0-CEF6-44B7-92F9-084DE0AD8C00}" type="pres">
      <dgm:prSet presAssocID="{D36ED708-8761-46A1-B105-3FDF08C17007}" presName="spaceBetweenRectangles" presStyleCnt="0"/>
      <dgm:spPr/>
    </dgm:pt>
    <dgm:pt modelId="{8B7F7603-8383-42EA-8FD2-66E53B81911E}" type="pres">
      <dgm:prSet presAssocID="{F3F9E3A5-149B-4FF7-98B5-FB81AFC19F54}" presName="parentLin" presStyleCnt="0"/>
      <dgm:spPr/>
    </dgm:pt>
    <dgm:pt modelId="{EFA092B9-6F91-4B13-B344-676AA8141848}" type="pres">
      <dgm:prSet presAssocID="{F3F9E3A5-149B-4FF7-98B5-FB81AFC19F54}" presName="parentLeftMargin" presStyleLbl="node1" presStyleIdx="1" presStyleCnt="6"/>
      <dgm:spPr/>
    </dgm:pt>
    <dgm:pt modelId="{CC13198A-2C99-4FAF-BFEE-09FE0BBE8C35}" type="pres">
      <dgm:prSet presAssocID="{F3F9E3A5-149B-4FF7-98B5-FB81AFC19F54}" presName="parentText" presStyleLbl="node1" presStyleIdx="2" presStyleCnt="6">
        <dgm:presLayoutVars>
          <dgm:chMax val="0"/>
          <dgm:bulletEnabled val="1"/>
        </dgm:presLayoutVars>
      </dgm:prSet>
      <dgm:spPr/>
    </dgm:pt>
    <dgm:pt modelId="{7802FE94-C415-43A0-AC8C-29C57A1F2FB8}" type="pres">
      <dgm:prSet presAssocID="{F3F9E3A5-149B-4FF7-98B5-FB81AFC19F54}" presName="negativeSpace" presStyleCnt="0"/>
      <dgm:spPr/>
    </dgm:pt>
    <dgm:pt modelId="{BA76F6F3-A436-4DC2-AB5F-D9ED9CDDB7D1}" type="pres">
      <dgm:prSet presAssocID="{F3F9E3A5-149B-4FF7-98B5-FB81AFC19F54}" presName="childText" presStyleLbl="conFgAcc1" presStyleIdx="2" presStyleCnt="6">
        <dgm:presLayoutVars>
          <dgm:bulletEnabled val="1"/>
        </dgm:presLayoutVars>
      </dgm:prSet>
      <dgm:spPr/>
    </dgm:pt>
    <dgm:pt modelId="{C87304D8-1F5F-4C8C-879C-8F59874C17FE}" type="pres">
      <dgm:prSet presAssocID="{043F8917-5FA8-42B6-B9B2-FF1D8B0B7FA4}" presName="spaceBetweenRectangles" presStyleCnt="0"/>
      <dgm:spPr/>
    </dgm:pt>
    <dgm:pt modelId="{93407107-EF07-4A99-B19A-C9923A55B8E8}" type="pres">
      <dgm:prSet presAssocID="{A994FD3F-8A6D-4C55-A0DB-A8710B0495BA}" presName="parentLin" presStyleCnt="0"/>
      <dgm:spPr/>
    </dgm:pt>
    <dgm:pt modelId="{3DB68353-D174-4A9F-8D95-A7C0B66FC10A}" type="pres">
      <dgm:prSet presAssocID="{A994FD3F-8A6D-4C55-A0DB-A8710B0495BA}" presName="parentLeftMargin" presStyleLbl="node1" presStyleIdx="2" presStyleCnt="6"/>
      <dgm:spPr/>
    </dgm:pt>
    <dgm:pt modelId="{DA8785CF-123A-4B50-A294-EF16592E43F3}" type="pres">
      <dgm:prSet presAssocID="{A994FD3F-8A6D-4C55-A0DB-A8710B0495BA}" presName="parentText" presStyleLbl="node1" presStyleIdx="3" presStyleCnt="6">
        <dgm:presLayoutVars>
          <dgm:chMax val="0"/>
          <dgm:bulletEnabled val="1"/>
        </dgm:presLayoutVars>
      </dgm:prSet>
      <dgm:spPr/>
    </dgm:pt>
    <dgm:pt modelId="{9F193204-19F3-4F54-A7B3-257F6E12A426}" type="pres">
      <dgm:prSet presAssocID="{A994FD3F-8A6D-4C55-A0DB-A8710B0495BA}" presName="negativeSpace" presStyleCnt="0"/>
      <dgm:spPr/>
    </dgm:pt>
    <dgm:pt modelId="{0CA24C28-E70B-4523-806D-7CC92037C953}" type="pres">
      <dgm:prSet presAssocID="{A994FD3F-8A6D-4C55-A0DB-A8710B0495BA}" presName="childText" presStyleLbl="conFgAcc1" presStyleIdx="3" presStyleCnt="6">
        <dgm:presLayoutVars>
          <dgm:bulletEnabled val="1"/>
        </dgm:presLayoutVars>
      </dgm:prSet>
      <dgm:spPr/>
    </dgm:pt>
    <dgm:pt modelId="{AA674B9B-95AA-48DA-BE46-131F2FF5D7FE}" type="pres">
      <dgm:prSet presAssocID="{605043ED-A39A-43D4-9760-41580E42011E}" presName="spaceBetweenRectangles" presStyleCnt="0"/>
      <dgm:spPr/>
    </dgm:pt>
    <dgm:pt modelId="{C52942C2-D722-44B6-9DA4-1EAF94639EE9}" type="pres">
      <dgm:prSet presAssocID="{268E4752-8B12-40E0-B7DB-98A38A5BDBA4}" presName="parentLin" presStyleCnt="0"/>
      <dgm:spPr/>
    </dgm:pt>
    <dgm:pt modelId="{F5CA226F-1396-4075-8932-D0AF1AA960B5}" type="pres">
      <dgm:prSet presAssocID="{268E4752-8B12-40E0-B7DB-98A38A5BDBA4}" presName="parentLeftMargin" presStyleLbl="node1" presStyleIdx="3" presStyleCnt="6"/>
      <dgm:spPr/>
    </dgm:pt>
    <dgm:pt modelId="{5E33551C-8D02-43E9-A585-837E9CEEC025}" type="pres">
      <dgm:prSet presAssocID="{268E4752-8B12-40E0-B7DB-98A38A5BDBA4}" presName="parentText" presStyleLbl="node1" presStyleIdx="4" presStyleCnt="6">
        <dgm:presLayoutVars>
          <dgm:chMax val="0"/>
          <dgm:bulletEnabled val="1"/>
        </dgm:presLayoutVars>
      </dgm:prSet>
      <dgm:spPr/>
    </dgm:pt>
    <dgm:pt modelId="{27E24AB7-5C87-4951-B702-A7A90897DFA5}" type="pres">
      <dgm:prSet presAssocID="{268E4752-8B12-40E0-B7DB-98A38A5BDBA4}" presName="negativeSpace" presStyleCnt="0"/>
      <dgm:spPr/>
    </dgm:pt>
    <dgm:pt modelId="{27876F76-0356-4C17-95AA-5B9DB27855AE}" type="pres">
      <dgm:prSet presAssocID="{268E4752-8B12-40E0-B7DB-98A38A5BDBA4}" presName="childText" presStyleLbl="conFgAcc1" presStyleIdx="4" presStyleCnt="6">
        <dgm:presLayoutVars>
          <dgm:bulletEnabled val="1"/>
        </dgm:presLayoutVars>
      </dgm:prSet>
      <dgm:spPr/>
    </dgm:pt>
    <dgm:pt modelId="{90E2F4C5-C5C8-4558-8686-4FE1DAE82ED3}" type="pres">
      <dgm:prSet presAssocID="{30173EC1-6B58-4A8D-9A1E-CAE048640D03}" presName="spaceBetweenRectangles" presStyleCnt="0"/>
      <dgm:spPr/>
    </dgm:pt>
    <dgm:pt modelId="{4806C5C6-48DC-495E-BE87-013E61C44A8B}" type="pres">
      <dgm:prSet presAssocID="{D720ECB3-0052-4079-8BF7-2869CB23EBA2}" presName="parentLin" presStyleCnt="0"/>
      <dgm:spPr/>
    </dgm:pt>
    <dgm:pt modelId="{D9C3B6CE-F14B-4F5A-9336-8A558CE4E4B0}" type="pres">
      <dgm:prSet presAssocID="{D720ECB3-0052-4079-8BF7-2869CB23EBA2}" presName="parentLeftMargin" presStyleLbl="node1" presStyleIdx="4" presStyleCnt="6"/>
      <dgm:spPr/>
    </dgm:pt>
    <dgm:pt modelId="{809CDA60-429C-4603-B45B-CF76CBE5F8A0}" type="pres">
      <dgm:prSet presAssocID="{D720ECB3-0052-4079-8BF7-2869CB23EBA2}" presName="parentText" presStyleLbl="node1" presStyleIdx="5" presStyleCnt="6">
        <dgm:presLayoutVars>
          <dgm:chMax val="0"/>
          <dgm:bulletEnabled val="1"/>
        </dgm:presLayoutVars>
      </dgm:prSet>
      <dgm:spPr/>
    </dgm:pt>
    <dgm:pt modelId="{18D72C3B-A662-431E-B878-CCC51630DF06}" type="pres">
      <dgm:prSet presAssocID="{D720ECB3-0052-4079-8BF7-2869CB23EBA2}" presName="negativeSpace" presStyleCnt="0"/>
      <dgm:spPr/>
    </dgm:pt>
    <dgm:pt modelId="{E3C34745-6802-401B-A9B3-3E62930D3FFD}" type="pres">
      <dgm:prSet presAssocID="{D720ECB3-0052-4079-8BF7-2869CB23EBA2}" presName="childText" presStyleLbl="conFgAcc1" presStyleIdx="5" presStyleCnt="6">
        <dgm:presLayoutVars>
          <dgm:bulletEnabled val="1"/>
        </dgm:presLayoutVars>
      </dgm:prSet>
      <dgm:spPr/>
    </dgm:pt>
  </dgm:ptLst>
  <dgm:cxnLst>
    <dgm:cxn modelId="{415F5904-5D5D-425E-A21A-7A23C227AB58}" type="presOf" srcId="{25331377-2057-41C6-B0F3-A37B7C0C17F8}" destId="{07CCED7B-CFB3-4612-ACF1-43786EE4BC2F}" srcOrd="0" destOrd="0" presId="urn:microsoft.com/office/officeart/2005/8/layout/list1"/>
    <dgm:cxn modelId="{3E74A439-8B1D-49D8-9281-D1F358EC5BDC}" type="presOf" srcId="{54360A38-94FC-4A06-839B-9854E2C8D750}" destId="{89AD9720-069C-447D-AED9-08C0F2C10596}" srcOrd="0" destOrd="0" presId="urn:microsoft.com/office/officeart/2005/8/layout/list1"/>
    <dgm:cxn modelId="{50791F5F-4634-4B02-ADEE-64652CDDBC01}" type="presOf" srcId="{A994FD3F-8A6D-4C55-A0DB-A8710B0495BA}" destId="{DA8785CF-123A-4B50-A294-EF16592E43F3}" srcOrd="1" destOrd="0" presId="urn:microsoft.com/office/officeart/2005/8/layout/list1"/>
    <dgm:cxn modelId="{B3703045-73E4-447E-A0E4-BC9F20662D8C}" type="presOf" srcId="{F3F9E3A5-149B-4FF7-98B5-FB81AFC19F54}" destId="{EFA092B9-6F91-4B13-B344-676AA8141848}" srcOrd="0" destOrd="0" presId="urn:microsoft.com/office/officeart/2005/8/layout/list1"/>
    <dgm:cxn modelId="{BFFCE74C-6520-4889-93C1-F97A36E0BEA9}" srcId="{B1CE9AFC-0FD3-400E-849B-7708936DC69A}" destId="{54360A38-94FC-4A06-839B-9854E2C8D750}" srcOrd="0" destOrd="0" parTransId="{AB922A9A-7192-4091-95B1-3E944F2101B2}" sibTransId="{77A87FB1-56EF-44C4-AFC4-A194B62C085E}"/>
    <dgm:cxn modelId="{2B5E5D73-6A4E-4965-ABAE-1A1DF31740E3}" srcId="{B1CE9AFC-0FD3-400E-849B-7708936DC69A}" destId="{D720ECB3-0052-4079-8BF7-2869CB23EBA2}" srcOrd="5" destOrd="0" parTransId="{94C3406E-92B4-4F2A-BBB4-62E4B48C2017}" sibTransId="{DDC54AF9-A006-42D1-8E84-6B2033032CB3}"/>
    <dgm:cxn modelId="{187C9558-9443-4E20-B452-2094042BC81C}" type="presOf" srcId="{F3F9E3A5-149B-4FF7-98B5-FB81AFC19F54}" destId="{CC13198A-2C99-4FAF-BFEE-09FE0BBE8C35}" srcOrd="1" destOrd="0" presId="urn:microsoft.com/office/officeart/2005/8/layout/list1"/>
    <dgm:cxn modelId="{DB0A027B-EDAE-49F0-8BBC-7E07C9734BA0}" srcId="{B1CE9AFC-0FD3-400E-849B-7708936DC69A}" destId="{A994FD3F-8A6D-4C55-A0DB-A8710B0495BA}" srcOrd="3" destOrd="0" parTransId="{85D6F8BB-EB56-4EAC-9685-07F8EF2DEAC5}" sibTransId="{605043ED-A39A-43D4-9760-41580E42011E}"/>
    <dgm:cxn modelId="{E5537585-7FD5-4B7E-8A5B-BD659E6DD969}" srcId="{B1CE9AFC-0FD3-400E-849B-7708936DC69A}" destId="{268E4752-8B12-40E0-B7DB-98A38A5BDBA4}" srcOrd="4" destOrd="0" parTransId="{E135A797-0D2F-470D-BC00-37A53CD09564}" sibTransId="{30173EC1-6B58-4A8D-9A1E-CAE048640D03}"/>
    <dgm:cxn modelId="{F01D7686-D19F-4033-9AA7-8262A97B2730}" type="presOf" srcId="{B1CE9AFC-0FD3-400E-849B-7708936DC69A}" destId="{1F77240D-8877-4691-AB15-D9D76BA1CF2F}" srcOrd="0" destOrd="0" presId="urn:microsoft.com/office/officeart/2005/8/layout/list1"/>
    <dgm:cxn modelId="{D4938791-CCB8-4ABB-AD56-A2405AF86746}" type="presOf" srcId="{A994FD3F-8A6D-4C55-A0DB-A8710B0495BA}" destId="{3DB68353-D174-4A9F-8D95-A7C0B66FC10A}" srcOrd="0" destOrd="0" presId="urn:microsoft.com/office/officeart/2005/8/layout/list1"/>
    <dgm:cxn modelId="{AD177D93-5D65-4BCC-954C-29FFE7BDEBAB}" srcId="{B1CE9AFC-0FD3-400E-849B-7708936DC69A}" destId="{25331377-2057-41C6-B0F3-A37B7C0C17F8}" srcOrd="1" destOrd="0" parTransId="{960586B3-72F0-4CB4-B969-95608C882482}" sibTransId="{D36ED708-8761-46A1-B105-3FDF08C17007}"/>
    <dgm:cxn modelId="{F6DAA69F-662B-4279-8CA6-E0AD7C359DE4}" type="presOf" srcId="{54360A38-94FC-4A06-839B-9854E2C8D750}" destId="{D4BD29E8-6586-420B-9CB1-7B081EE8C1F5}" srcOrd="1" destOrd="0" presId="urn:microsoft.com/office/officeart/2005/8/layout/list1"/>
    <dgm:cxn modelId="{CB2246A8-A827-47EF-9F30-6D9EC5917C5B}" type="presOf" srcId="{D720ECB3-0052-4079-8BF7-2869CB23EBA2}" destId="{809CDA60-429C-4603-B45B-CF76CBE5F8A0}" srcOrd="1" destOrd="0" presId="urn:microsoft.com/office/officeart/2005/8/layout/list1"/>
    <dgm:cxn modelId="{277E53B7-3FB9-4C17-B91D-F747BAEA30EE}" type="presOf" srcId="{268E4752-8B12-40E0-B7DB-98A38A5BDBA4}" destId="{F5CA226F-1396-4075-8932-D0AF1AA960B5}" srcOrd="0" destOrd="0" presId="urn:microsoft.com/office/officeart/2005/8/layout/list1"/>
    <dgm:cxn modelId="{C11182CE-3FF8-4BFF-AEED-0D37DEDAF1FB}" type="presOf" srcId="{D720ECB3-0052-4079-8BF7-2869CB23EBA2}" destId="{D9C3B6CE-F14B-4F5A-9336-8A558CE4E4B0}" srcOrd="0" destOrd="0" presId="urn:microsoft.com/office/officeart/2005/8/layout/list1"/>
    <dgm:cxn modelId="{3C533BD2-082A-49FB-92F1-09191DC028F1}" type="presOf" srcId="{268E4752-8B12-40E0-B7DB-98A38A5BDBA4}" destId="{5E33551C-8D02-43E9-A585-837E9CEEC025}" srcOrd="1" destOrd="0" presId="urn:microsoft.com/office/officeart/2005/8/layout/list1"/>
    <dgm:cxn modelId="{94602EE8-1BE4-43A7-9757-0C7C039C522E}" type="presOf" srcId="{25331377-2057-41C6-B0F3-A37B7C0C17F8}" destId="{A89EE54F-2EC6-4E2F-BCB6-B1F7DBAE9578}" srcOrd="1" destOrd="0" presId="urn:microsoft.com/office/officeart/2005/8/layout/list1"/>
    <dgm:cxn modelId="{5F5B83EC-1F48-488C-A968-FD07C7733427}" srcId="{B1CE9AFC-0FD3-400E-849B-7708936DC69A}" destId="{F3F9E3A5-149B-4FF7-98B5-FB81AFC19F54}" srcOrd="2" destOrd="0" parTransId="{CBAE7277-585D-4E12-AC80-D6475FE6FCCE}" sibTransId="{043F8917-5FA8-42B6-B9B2-FF1D8B0B7FA4}"/>
    <dgm:cxn modelId="{33C7356D-72F2-4886-B2E3-33FFFDCE3985}" type="presParOf" srcId="{1F77240D-8877-4691-AB15-D9D76BA1CF2F}" destId="{AAD79018-F64C-44E9-A912-8ED05A8AFF5D}" srcOrd="0" destOrd="0" presId="urn:microsoft.com/office/officeart/2005/8/layout/list1"/>
    <dgm:cxn modelId="{81125596-AC43-443C-84D8-1EC9C0658244}" type="presParOf" srcId="{AAD79018-F64C-44E9-A912-8ED05A8AFF5D}" destId="{89AD9720-069C-447D-AED9-08C0F2C10596}" srcOrd="0" destOrd="0" presId="urn:microsoft.com/office/officeart/2005/8/layout/list1"/>
    <dgm:cxn modelId="{EF5113D6-932E-466E-B6C2-7E0AB0740EA7}" type="presParOf" srcId="{AAD79018-F64C-44E9-A912-8ED05A8AFF5D}" destId="{D4BD29E8-6586-420B-9CB1-7B081EE8C1F5}" srcOrd="1" destOrd="0" presId="urn:microsoft.com/office/officeart/2005/8/layout/list1"/>
    <dgm:cxn modelId="{592B71D6-D574-4FBF-A379-AC6072C44E64}" type="presParOf" srcId="{1F77240D-8877-4691-AB15-D9D76BA1CF2F}" destId="{038F9ABC-A183-4A8C-B336-493604687B1F}" srcOrd="1" destOrd="0" presId="urn:microsoft.com/office/officeart/2005/8/layout/list1"/>
    <dgm:cxn modelId="{35512676-2624-4599-9231-BF6680874CC2}" type="presParOf" srcId="{1F77240D-8877-4691-AB15-D9D76BA1CF2F}" destId="{0883EA9B-5392-4E8E-AC67-36270A663FA7}" srcOrd="2" destOrd="0" presId="urn:microsoft.com/office/officeart/2005/8/layout/list1"/>
    <dgm:cxn modelId="{D4CA476B-4E6F-4E00-BEB7-B92429503078}" type="presParOf" srcId="{1F77240D-8877-4691-AB15-D9D76BA1CF2F}" destId="{830B414A-F2F0-4914-AF62-26029691607B}" srcOrd="3" destOrd="0" presId="urn:microsoft.com/office/officeart/2005/8/layout/list1"/>
    <dgm:cxn modelId="{20F541E0-42A8-4960-B2D9-EEE70F0FB49B}" type="presParOf" srcId="{1F77240D-8877-4691-AB15-D9D76BA1CF2F}" destId="{2A675C60-C5F7-46AF-AFE6-4DF9132C9CD1}" srcOrd="4" destOrd="0" presId="urn:microsoft.com/office/officeart/2005/8/layout/list1"/>
    <dgm:cxn modelId="{96E4C483-4317-4CF0-A176-5FF36B745CBB}" type="presParOf" srcId="{2A675C60-C5F7-46AF-AFE6-4DF9132C9CD1}" destId="{07CCED7B-CFB3-4612-ACF1-43786EE4BC2F}" srcOrd="0" destOrd="0" presId="urn:microsoft.com/office/officeart/2005/8/layout/list1"/>
    <dgm:cxn modelId="{E78A136E-01E0-479E-9D43-52048DE0C2E2}" type="presParOf" srcId="{2A675C60-C5F7-46AF-AFE6-4DF9132C9CD1}" destId="{A89EE54F-2EC6-4E2F-BCB6-B1F7DBAE9578}" srcOrd="1" destOrd="0" presId="urn:microsoft.com/office/officeart/2005/8/layout/list1"/>
    <dgm:cxn modelId="{C1F9D77C-EB24-45F0-8AC2-F81A26DDD47E}" type="presParOf" srcId="{1F77240D-8877-4691-AB15-D9D76BA1CF2F}" destId="{8625A8E7-1BCF-42C7-980D-17ECA65E2603}" srcOrd="5" destOrd="0" presId="urn:microsoft.com/office/officeart/2005/8/layout/list1"/>
    <dgm:cxn modelId="{E9544AC9-70F6-4163-9B98-582CC1D58133}" type="presParOf" srcId="{1F77240D-8877-4691-AB15-D9D76BA1CF2F}" destId="{E9FC5043-F53E-4D36-BAAB-5C9A992E17FE}" srcOrd="6" destOrd="0" presId="urn:microsoft.com/office/officeart/2005/8/layout/list1"/>
    <dgm:cxn modelId="{08B52FD7-A6C1-4405-B7B2-102D33C48CBF}" type="presParOf" srcId="{1F77240D-8877-4691-AB15-D9D76BA1CF2F}" destId="{66EB46F0-CEF6-44B7-92F9-084DE0AD8C00}" srcOrd="7" destOrd="0" presId="urn:microsoft.com/office/officeart/2005/8/layout/list1"/>
    <dgm:cxn modelId="{9D69EE65-FD3F-43C4-A58E-08E3431621C4}" type="presParOf" srcId="{1F77240D-8877-4691-AB15-D9D76BA1CF2F}" destId="{8B7F7603-8383-42EA-8FD2-66E53B81911E}" srcOrd="8" destOrd="0" presId="urn:microsoft.com/office/officeart/2005/8/layout/list1"/>
    <dgm:cxn modelId="{777120D0-211C-44D3-B38B-9D94019C1B0A}" type="presParOf" srcId="{8B7F7603-8383-42EA-8FD2-66E53B81911E}" destId="{EFA092B9-6F91-4B13-B344-676AA8141848}" srcOrd="0" destOrd="0" presId="urn:microsoft.com/office/officeart/2005/8/layout/list1"/>
    <dgm:cxn modelId="{19CF9F46-3881-4D43-B727-112D1CEC85AE}" type="presParOf" srcId="{8B7F7603-8383-42EA-8FD2-66E53B81911E}" destId="{CC13198A-2C99-4FAF-BFEE-09FE0BBE8C35}" srcOrd="1" destOrd="0" presId="urn:microsoft.com/office/officeart/2005/8/layout/list1"/>
    <dgm:cxn modelId="{85D7B43D-2A55-403B-A7D8-B277B6C4C75B}" type="presParOf" srcId="{1F77240D-8877-4691-AB15-D9D76BA1CF2F}" destId="{7802FE94-C415-43A0-AC8C-29C57A1F2FB8}" srcOrd="9" destOrd="0" presId="urn:microsoft.com/office/officeart/2005/8/layout/list1"/>
    <dgm:cxn modelId="{D1605028-AE46-4DFE-A6B2-AA0721F248C3}" type="presParOf" srcId="{1F77240D-8877-4691-AB15-D9D76BA1CF2F}" destId="{BA76F6F3-A436-4DC2-AB5F-D9ED9CDDB7D1}" srcOrd="10" destOrd="0" presId="urn:microsoft.com/office/officeart/2005/8/layout/list1"/>
    <dgm:cxn modelId="{2F65766F-E7E8-4DA8-9789-6332CB75F810}" type="presParOf" srcId="{1F77240D-8877-4691-AB15-D9D76BA1CF2F}" destId="{C87304D8-1F5F-4C8C-879C-8F59874C17FE}" srcOrd="11" destOrd="0" presId="urn:microsoft.com/office/officeart/2005/8/layout/list1"/>
    <dgm:cxn modelId="{0FE80443-1CD9-4040-904E-07FEA7D5FEC2}" type="presParOf" srcId="{1F77240D-8877-4691-AB15-D9D76BA1CF2F}" destId="{93407107-EF07-4A99-B19A-C9923A55B8E8}" srcOrd="12" destOrd="0" presId="urn:microsoft.com/office/officeart/2005/8/layout/list1"/>
    <dgm:cxn modelId="{D9A5489D-D792-4ACB-A79B-D166D2C15D24}" type="presParOf" srcId="{93407107-EF07-4A99-B19A-C9923A55B8E8}" destId="{3DB68353-D174-4A9F-8D95-A7C0B66FC10A}" srcOrd="0" destOrd="0" presId="urn:microsoft.com/office/officeart/2005/8/layout/list1"/>
    <dgm:cxn modelId="{0B5AB66E-F148-4369-A928-D721EB143650}" type="presParOf" srcId="{93407107-EF07-4A99-B19A-C9923A55B8E8}" destId="{DA8785CF-123A-4B50-A294-EF16592E43F3}" srcOrd="1" destOrd="0" presId="urn:microsoft.com/office/officeart/2005/8/layout/list1"/>
    <dgm:cxn modelId="{529FC020-F87C-4A30-BD46-06237D618A9C}" type="presParOf" srcId="{1F77240D-8877-4691-AB15-D9D76BA1CF2F}" destId="{9F193204-19F3-4F54-A7B3-257F6E12A426}" srcOrd="13" destOrd="0" presId="urn:microsoft.com/office/officeart/2005/8/layout/list1"/>
    <dgm:cxn modelId="{7565ADF4-1024-4F18-A22D-BDF40743A8FC}" type="presParOf" srcId="{1F77240D-8877-4691-AB15-D9D76BA1CF2F}" destId="{0CA24C28-E70B-4523-806D-7CC92037C953}" srcOrd="14" destOrd="0" presId="urn:microsoft.com/office/officeart/2005/8/layout/list1"/>
    <dgm:cxn modelId="{23ACEDCF-1254-4239-9F7A-C8A3B4537E44}" type="presParOf" srcId="{1F77240D-8877-4691-AB15-D9D76BA1CF2F}" destId="{AA674B9B-95AA-48DA-BE46-131F2FF5D7FE}" srcOrd="15" destOrd="0" presId="urn:microsoft.com/office/officeart/2005/8/layout/list1"/>
    <dgm:cxn modelId="{F0153F36-B2D7-4918-863C-00C05E16CF03}" type="presParOf" srcId="{1F77240D-8877-4691-AB15-D9D76BA1CF2F}" destId="{C52942C2-D722-44B6-9DA4-1EAF94639EE9}" srcOrd="16" destOrd="0" presId="urn:microsoft.com/office/officeart/2005/8/layout/list1"/>
    <dgm:cxn modelId="{46F39488-429E-463D-A5ED-735C2F714823}" type="presParOf" srcId="{C52942C2-D722-44B6-9DA4-1EAF94639EE9}" destId="{F5CA226F-1396-4075-8932-D0AF1AA960B5}" srcOrd="0" destOrd="0" presId="urn:microsoft.com/office/officeart/2005/8/layout/list1"/>
    <dgm:cxn modelId="{2CEDDF65-5301-4DD1-9E20-3224A7A5B546}" type="presParOf" srcId="{C52942C2-D722-44B6-9DA4-1EAF94639EE9}" destId="{5E33551C-8D02-43E9-A585-837E9CEEC025}" srcOrd="1" destOrd="0" presId="urn:microsoft.com/office/officeart/2005/8/layout/list1"/>
    <dgm:cxn modelId="{20D9A65D-0AE7-4F52-8509-DB17C9A745E8}" type="presParOf" srcId="{1F77240D-8877-4691-AB15-D9D76BA1CF2F}" destId="{27E24AB7-5C87-4951-B702-A7A90897DFA5}" srcOrd="17" destOrd="0" presId="urn:microsoft.com/office/officeart/2005/8/layout/list1"/>
    <dgm:cxn modelId="{9DF2ADA3-B909-4CC5-B74B-FDDB8D2A0463}" type="presParOf" srcId="{1F77240D-8877-4691-AB15-D9D76BA1CF2F}" destId="{27876F76-0356-4C17-95AA-5B9DB27855AE}" srcOrd="18" destOrd="0" presId="urn:microsoft.com/office/officeart/2005/8/layout/list1"/>
    <dgm:cxn modelId="{F1924553-4B42-4E82-8B40-25DBA8B448AC}" type="presParOf" srcId="{1F77240D-8877-4691-AB15-D9D76BA1CF2F}" destId="{90E2F4C5-C5C8-4558-8686-4FE1DAE82ED3}" srcOrd="19" destOrd="0" presId="urn:microsoft.com/office/officeart/2005/8/layout/list1"/>
    <dgm:cxn modelId="{229CC976-DF56-4283-9868-B6DF5F606124}" type="presParOf" srcId="{1F77240D-8877-4691-AB15-D9D76BA1CF2F}" destId="{4806C5C6-48DC-495E-BE87-013E61C44A8B}" srcOrd="20" destOrd="0" presId="urn:microsoft.com/office/officeart/2005/8/layout/list1"/>
    <dgm:cxn modelId="{67883F76-F6FE-469B-87F4-3A26508C35D6}" type="presParOf" srcId="{4806C5C6-48DC-495E-BE87-013E61C44A8B}" destId="{D9C3B6CE-F14B-4F5A-9336-8A558CE4E4B0}" srcOrd="0" destOrd="0" presId="urn:microsoft.com/office/officeart/2005/8/layout/list1"/>
    <dgm:cxn modelId="{E2308015-DED9-418F-903A-BBB7EB473835}" type="presParOf" srcId="{4806C5C6-48DC-495E-BE87-013E61C44A8B}" destId="{809CDA60-429C-4603-B45B-CF76CBE5F8A0}" srcOrd="1" destOrd="0" presId="urn:microsoft.com/office/officeart/2005/8/layout/list1"/>
    <dgm:cxn modelId="{891D54AE-2E9E-4654-B474-CF523CC7C6E3}" type="presParOf" srcId="{1F77240D-8877-4691-AB15-D9D76BA1CF2F}" destId="{18D72C3B-A662-431E-B878-CCC51630DF06}" srcOrd="21" destOrd="0" presId="urn:microsoft.com/office/officeart/2005/8/layout/list1"/>
    <dgm:cxn modelId="{44BDA25C-3378-4069-ADC7-62177E970164}" type="presParOf" srcId="{1F77240D-8877-4691-AB15-D9D76BA1CF2F}" destId="{E3C34745-6802-401B-A9B3-3E62930D3FF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1B0ABA-EE1E-445C-83F7-9982730C2B7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31C940BF-F2CD-4B93-B7EE-9655A2927580}">
      <dgm:prSet/>
      <dgm:spPr/>
      <dgm:t>
        <a:bodyPr/>
        <a:lstStyle/>
        <a:p>
          <a:pPr algn="ctr"/>
          <a:r>
            <a:rPr lang="en-US" b="0" i="0">
              <a:hlinkClick xmlns:r="http://schemas.openxmlformats.org/officeDocument/2006/relationships" r:id="rId1">
                <a:extLst>
                  <a:ext uri="{A12FA001-AC4F-418D-AE19-62706E023703}">
                    <ahyp:hlinkClr xmlns:ahyp="http://schemas.microsoft.com/office/drawing/2018/hyperlinkcolor" val="tx"/>
                  </a:ext>
                </a:extLst>
              </a:hlinkClick>
            </a:rPr>
            <a:t>DISB EITC Campaign Info</a:t>
          </a:r>
          <a:endParaRPr lang="en-US" b="0" i="0"/>
        </a:p>
        <a:p>
          <a:pPr algn="ctr"/>
          <a:r>
            <a:rPr lang="en-US" b="0" i="1"/>
            <a:t>disb.dc.gov/eitc</a:t>
          </a:r>
          <a:endParaRPr lang="en-US"/>
        </a:p>
      </dgm:t>
    </dgm:pt>
    <dgm:pt modelId="{DF3AA0CC-9D79-475E-9DF0-1953436DF07D}" type="parTrans" cxnId="{087675B9-DC5F-451D-B89B-C35BC210D351}">
      <dgm:prSet/>
      <dgm:spPr/>
      <dgm:t>
        <a:bodyPr/>
        <a:lstStyle/>
        <a:p>
          <a:endParaRPr lang="en-US"/>
        </a:p>
      </dgm:t>
    </dgm:pt>
    <dgm:pt modelId="{E3B86CB0-1B4C-42D4-8F42-738E316A3855}" type="sibTrans" cxnId="{087675B9-DC5F-451D-B89B-C35BC210D351}">
      <dgm:prSet/>
      <dgm:spPr/>
      <dgm:t>
        <a:bodyPr/>
        <a:lstStyle/>
        <a:p>
          <a:endParaRPr lang="en-US"/>
        </a:p>
      </dgm:t>
    </dgm:pt>
    <dgm:pt modelId="{14442F64-31FB-442F-9DBD-548047007711}">
      <dgm:prSet/>
      <dgm:spPr/>
      <dgm:t>
        <a:bodyPr/>
        <a:lstStyle/>
        <a:p>
          <a:pPr algn="ctr"/>
          <a:r>
            <a:rPr lang="en-US" b="0" i="0">
              <a:hlinkClick xmlns:r="http://schemas.openxmlformats.org/officeDocument/2006/relationships" r:id="rId2">
                <a:extLst>
                  <a:ext uri="{A12FA001-AC4F-418D-AE19-62706E023703}">
                    <ahyp:hlinkClr xmlns:ahyp="http://schemas.microsoft.com/office/drawing/2018/hyperlinkcolor" val="tx"/>
                  </a:ext>
                </a:extLst>
              </a:hlinkClick>
            </a:rPr>
            <a:t>IRS EITC Info</a:t>
          </a:r>
          <a:endParaRPr lang="en-US" b="0" i="0"/>
        </a:p>
        <a:p>
          <a:pPr algn="ctr"/>
          <a:r>
            <a:rPr lang="en-US" b="0" i="1"/>
            <a:t>irs.gov/credits-deductions/individuals/earned-income-tax-credit-eitc</a:t>
          </a:r>
          <a:endParaRPr lang="en-US"/>
        </a:p>
      </dgm:t>
    </dgm:pt>
    <dgm:pt modelId="{3BA159F8-A0CF-4D26-9CC2-AB15265A8A0B}" type="parTrans" cxnId="{6E924239-6CAC-4B38-9197-8B5DBDCDB56D}">
      <dgm:prSet/>
      <dgm:spPr/>
      <dgm:t>
        <a:bodyPr/>
        <a:lstStyle/>
        <a:p>
          <a:endParaRPr lang="en-US"/>
        </a:p>
      </dgm:t>
    </dgm:pt>
    <dgm:pt modelId="{ADB72CFB-7992-476A-B1BB-412BBC607ACE}" type="sibTrans" cxnId="{6E924239-6CAC-4B38-9197-8B5DBDCDB56D}">
      <dgm:prSet/>
      <dgm:spPr/>
      <dgm:t>
        <a:bodyPr/>
        <a:lstStyle/>
        <a:p>
          <a:endParaRPr lang="en-US"/>
        </a:p>
      </dgm:t>
    </dgm:pt>
    <dgm:pt modelId="{772D77CD-E808-41CC-9322-00B26C79C0B9}">
      <dgm:prSet/>
      <dgm:spPr/>
      <dgm:t>
        <a:bodyPr/>
        <a:lstStyle/>
        <a:p>
          <a:pPr algn="ctr"/>
          <a:r>
            <a:rPr lang="en-US" b="0" i="0">
              <a:hlinkClick xmlns:r="http://schemas.openxmlformats.org/officeDocument/2006/relationships" r:id="rId3">
                <a:extLst>
                  <a:ext uri="{A12FA001-AC4F-418D-AE19-62706E023703}">
                    <ahyp:hlinkClr xmlns:ahyp="http://schemas.microsoft.com/office/drawing/2018/hyperlinkcolor" val="tx"/>
                  </a:ext>
                </a:extLst>
              </a:hlinkClick>
            </a:rPr>
            <a:t>DC EITC Info</a:t>
          </a:r>
          <a:endParaRPr lang="en-US" b="0" i="0"/>
        </a:p>
        <a:p>
          <a:pPr algn="ctr"/>
          <a:r>
            <a:rPr lang="en-US" b="0" i="1"/>
            <a:t>eitc.dc.gov </a:t>
          </a:r>
          <a:endParaRPr lang="en-US"/>
        </a:p>
      </dgm:t>
    </dgm:pt>
    <dgm:pt modelId="{4057AC1D-9227-47FE-98D0-D27FE99E2476}" type="parTrans" cxnId="{93C0A936-6A1D-463E-8A29-00E1D0FBAE62}">
      <dgm:prSet/>
      <dgm:spPr/>
      <dgm:t>
        <a:bodyPr/>
        <a:lstStyle/>
        <a:p>
          <a:endParaRPr lang="en-US"/>
        </a:p>
      </dgm:t>
    </dgm:pt>
    <dgm:pt modelId="{2A18802C-8421-446E-8712-426ECD38631C}" type="sibTrans" cxnId="{93C0A936-6A1D-463E-8A29-00E1D0FBAE62}">
      <dgm:prSet/>
      <dgm:spPr/>
      <dgm:t>
        <a:bodyPr/>
        <a:lstStyle/>
        <a:p>
          <a:endParaRPr lang="en-US"/>
        </a:p>
      </dgm:t>
    </dgm:pt>
    <dgm:pt modelId="{81186490-6973-48A9-95A9-DF1CC59037ED}" type="pres">
      <dgm:prSet presAssocID="{F81B0ABA-EE1E-445C-83F7-9982730C2B74}" presName="diagram" presStyleCnt="0">
        <dgm:presLayoutVars>
          <dgm:dir/>
          <dgm:resizeHandles val="exact"/>
        </dgm:presLayoutVars>
      </dgm:prSet>
      <dgm:spPr/>
    </dgm:pt>
    <dgm:pt modelId="{5680C1A8-AFCA-4DBE-B346-61B45277E402}" type="pres">
      <dgm:prSet presAssocID="{31C940BF-F2CD-4B93-B7EE-9655A2927580}" presName="node" presStyleLbl="node1" presStyleIdx="0" presStyleCnt="3">
        <dgm:presLayoutVars>
          <dgm:bulletEnabled val="1"/>
        </dgm:presLayoutVars>
      </dgm:prSet>
      <dgm:spPr/>
    </dgm:pt>
    <dgm:pt modelId="{2B87A317-8139-4EB4-8909-94F571DCFAD9}" type="pres">
      <dgm:prSet presAssocID="{E3B86CB0-1B4C-42D4-8F42-738E316A3855}" presName="sibTrans" presStyleCnt="0"/>
      <dgm:spPr/>
    </dgm:pt>
    <dgm:pt modelId="{DC4D6CEE-3E3E-4F4A-A627-E3EE36F43FE9}" type="pres">
      <dgm:prSet presAssocID="{14442F64-31FB-442F-9DBD-548047007711}" presName="node" presStyleLbl="node1" presStyleIdx="1" presStyleCnt="3">
        <dgm:presLayoutVars>
          <dgm:bulletEnabled val="1"/>
        </dgm:presLayoutVars>
      </dgm:prSet>
      <dgm:spPr/>
    </dgm:pt>
    <dgm:pt modelId="{BD8AC865-F946-4BA5-830D-5579FC95E7B0}" type="pres">
      <dgm:prSet presAssocID="{ADB72CFB-7992-476A-B1BB-412BBC607ACE}" presName="sibTrans" presStyleCnt="0"/>
      <dgm:spPr/>
    </dgm:pt>
    <dgm:pt modelId="{E969B9E0-219E-4928-B441-E22357437B17}" type="pres">
      <dgm:prSet presAssocID="{772D77CD-E808-41CC-9322-00B26C79C0B9}" presName="node" presStyleLbl="node1" presStyleIdx="2" presStyleCnt="3">
        <dgm:presLayoutVars>
          <dgm:bulletEnabled val="1"/>
        </dgm:presLayoutVars>
      </dgm:prSet>
      <dgm:spPr/>
    </dgm:pt>
  </dgm:ptLst>
  <dgm:cxnLst>
    <dgm:cxn modelId="{12234E18-0F19-4B93-9695-A2C2F8D8DF01}" type="presOf" srcId="{31C940BF-F2CD-4B93-B7EE-9655A2927580}" destId="{5680C1A8-AFCA-4DBE-B346-61B45277E402}" srcOrd="0" destOrd="0" presId="urn:microsoft.com/office/officeart/2005/8/layout/default"/>
    <dgm:cxn modelId="{93C0A936-6A1D-463E-8A29-00E1D0FBAE62}" srcId="{F81B0ABA-EE1E-445C-83F7-9982730C2B74}" destId="{772D77CD-E808-41CC-9322-00B26C79C0B9}" srcOrd="2" destOrd="0" parTransId="{4057AC1D-9227-47FE-98D0-D27FE99E2476}" sibTransId="{2A18802C-8421-446E-8712-426ECD38631C}"/>
    <dgm:cxn modelId="{6E924239-6CAC-4B38-9197-8B5DBDCDB56D}" srcId="{F81B0ABA-EE1E-445C-83F7-9982730C2B74}" destId="{14442F64-31FB-442F-9DBD-548047007711}" srcOrd="1" destOrd="0" parTransId="{3BA159F8-A0CF-4D26-9CC2-AB15265A8A0B}" sibTransId="{ADB72CFB-7992-476A-B1BB-412BBC607ACE}"/>
    <dgm:cxn modelId="{67F83E3F-6A9F-402F-842C-18F5F2B386C4}" type="presOf" srcId="{F81B0ABA-EE1E-445C-83F7-9982730C2B74}" destId="{81186490-6973-48A9-95A9-DF1CC59037ED}" srcOrd="0" destOrd="0" presId="urn:microsoft.com/office/officeart/2005/8/layout/default"/>
    <dgm:cxn modelId="{EAA2CC87-1D11-4E09-981B-B2544098B255}" type="presOf" srcId="{14442F64-31FB-442F-9DBD-548047007711}" destId="{DC4D6CEE-3E3E-4F4A-A627-E3EE36F43FE9}" srcOrd="0" destOrd="0" presId="urn:microsoft.com/office/officeart/2005/8/layout/default"/>
    <dgm:cxn modelId="{087675B9-DC5F-451D-B89B-C35BC210D351}" srcId="{F81B0ABA-EE1E-445C-83F7-9982730C2B74}" destId="{31C940BF-F2CD-4B93-B7EE-9655A2927580}" srcOrd="0" destOrd="0" parTransId="{DF3AA0CC-9D79-475E-9DF0-1953436DF07D}" sibTransId="{E3B86CB0-1B4C-42D4-8F42-738E316A3855}"/>
    <dgm:cxn modelId="{85EDADF7-4923-49EF-891C-22BADA13F3D9}" type="presOf" srcId="{772D77CD-E808-41CC-9322-00B26C79C0B9}" destId="{E969B9E0-219E-4928-B441-E22357437B17}" srcOrd="0" destOrd="0" presId="urn:microsoft.com/office/officeart/2005/8/layout/default"/>
    <dgm:cxn modelId="{BF90EBCD-65D1-4758-84B5-938AF5D4DE15}" type="presParOf" srcId="{81186490-6973-48A9-95A9-DF1CC59037ED}" destId="{5680C1A8-AFCA-4DBE-B346-61B45277E402}" srcOrd="0" destOrd="0" presId="urn:microsoft.com/office/officeart/2005/8/layout/default"/>
    <dgm:cxn modelId="{DF5C256F-17C1-4A15-B885-C24B02739914}" type="presParOf" srcId="{81186490-6973-48A9-95A9-DF1CC59037ED}" destId="{2B87A317-8139-4EB4-8909-94F571DCFAD9}" srcOrd="1" destOrd="0" presId="urn:microsoft.com/office/officeart/2005/8/layout/default"/>
    <dgm:cxn modelId="{7C1FFA18-C636-479F-91E4-A46C0E99D49D}" type="presParOf" srcId="{81186490-6973-48A9-95A9-DF1CC59037ED}" destId="{DC4D6CEE-3E3E-4F4A-A627-E3EE36F43FE9}" srcOrd="2" destOrd="0" presId="urn:microsoft.com/office/officeart/2005/8/layout/default"/>
    <dgm:cxn modelId="{9AE8A6A4-C8C5-4545-A188-5A57B8801D5C}" type="presParOf" srcId="{81186490-6973-48A9-95A9-DF1CC59037ED}" destId="{BD8AC865-F946-4BA5-830D-5579FC95E7B0}" srcOrd="3" destOrd="0" presId="urn:microsoft.com/office/officeart/2005/8/layout/default"/>
    <dgm:cxn modelId="{630B5AF8-D55D-4DCC-A6D6-6F8E16FD4C4F}" type="presParOf" srcId="{81186490-6973-48A9-95A9-DF1CC59037ED}" destId="{E969B9E0-219E-4928-B441-E22357437B1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4D4E86-84FC-4EA4-97DA-34F2F5DAD05C}"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D4C5904B-2D63-44DB-B461-8158E7FF69A3}">
      <dgm:prSet/>
      <dgm:spPr/>
      <dgm:t>
        <a:bodyPr/>
        <a:lstStyle/>
        <a:p>
          <a:r>
            <a:rPr lang="en-US" b="0" i="0"/>
            <a:t>Online and mobile self-directed financial assessment tool </a:t>
          </a:r>
          <a:endParaRPr lang="en-US"/>
        </a:p>
      </dgm:t>
    </dgm:pt>
    <dgm:pt modelId="{288009A9-A706-43F7-BB5F-3D59BC43EEBB}" type="parTrans" cxnId="{F9CA47DB-B45A-44E5-9D46-384360C8A75F}">
      <dgm:prSet/>
      <dgm:spPr/>
      <dgm:t>
        <a:bodyPr/>
        <a:lstStyle/>
        <a:p>
          <a:endParaRPr lang="en-US"/>
        </a:p>
      </dgm:t>
    </dgm:pt>
    <dgm:pt modelId="{E6D03248-CC18-4513-AC61-A687AFA89185}" type="sibTrans" cxnId="{F9CA47DB-B45A-44E5-9D46-384360C8A75F}">
      <dgm:prSet/>
      <dgm:spPr/>
      <dgm:t>
        <a:bodyPr/>
        <a:lstStyle/>
        <a:p>
          <a:endParaRPr lang="en-US"/>
        </a:p>
      </dgm:t>
    </dgm:pt>
    <dgm:pt modelId="{0A067E52-9A53-48F3-B49C-2E420F97D2E6}">
      <dgm:prSet/>
      <dgm:spPr/>
      <dgm:t>
        <a:bodyPr/>
        <a:lstStyle/>
        <a:p>
          <a:r>
            <a:rPr lang="en-US" b="0" i="0"/>
            <a:t>Helps users identify short-term needs and set lifetime goals through a personalized financial playbook.</a:t>
          </a:r>
          <a:endParaRPr lang="en-US"/>
        </a:p>
      </dgm:t>
    </dgm:pt>
    <dgm:pt modelId="{92030D27-8EE3-4B6C-B18F-10532ED8857C}" type="parTrans" cxnId="{37258E46-1630-4984-82CA-844068B1A49C}">
      <dgm:prSet/>
      <dgm:spPr/>
      <dgm:t>
        <a:bodyPr/>
        <a:lstStyle/>
        <a:p>
          <a:endParaRPr lang="en-US"/>
        </a:p>
      </dgm:t>
    </dgm:pt>
    <dgm:pt modelId="{946F9801-B269-497E-9186-8BCA58791AE6}" type="sibTrans" cxnId="{37258E46-1630-4984-82CA-844068B1A49C}">
      <dgm:prSet/>
      <dgm:spPr/>
      <dgm:t>
        <a:bodyPr/>
        <a:lstStyle/>
        <a:p>
          <a:endParaRPr lang="en-US"/>
        </a:p>
      </dgm:t>
    </dgm:pt>
    <dgm:pt modelId="{258BD97A-A8E7-499D-8D61-E70FFFAD2C93}" type="pres">
      <dgm:prSet presAssocID="{EF4D4E86-84FC-4EA4-97DA-34F2F5DAD05C}" presName="linear" presStyleCnt="0">
        <dgm:presLayoutVars>
          <dgm:animLvl val="lvl"/>
          <dgm:resizeHandles val="exact"/>
        </dgm:presLayoutVars>
      </dgm:prSet>
      <dgm:spPr/>
    </dgm:pt>
    <dgm:pt modelId="{BC9CEED9-4271-41C3-A590-BFF959669B04}" type="pres">
      <dgm:prSet presAssocID="{D4C5904B-2D63-44DB-B461-8158E7FF69A3}" presName="parentText" presStyleLbl="node1" presStyleIdx="0" presStyleCnt="2">
        <dgm:presLayoutVars>
          <dgm:chMax val="0"/>
          <dgm:bulletEnabled val="1"/>
        </dgm:presLayoutVars>
      </dgm:prSet>
      <dgm:spPr/>
    </dgm:pt>
    <dgm:pt modelId="{18093909-A43D-4223-9BF8-B33C37E9EE16}" type="pres">
      <dgm:prSet presAssocID="{E6D03248-CC18-4513-AC61-A687AFA89185}" presName="spacer" presStyleCnt="0"/>
      <dgm:spPr/>
    </dgm:pt>
    <dgm:pt modelId="{8B3405CB-0DEE-4381-BE31-B6EC3319E4AA}" type="pres">
      <dgm:prSet presAssocID="{0A067E52-9A53-48F3-B49C-2E420F97D2E6}" presName="parentText" presStyleLbl="node1" presStyleIdx="1" presStyleCnt="2">
        <dgm:presLayoutVars>
          <dgm:chMax val="0"/>
          <dgm:bulletEnabled val="1"/>
        </dgm:presLayoutVars>
      </dgm:prSet>
      <dgm:spPr/>
    </dgm:pt>
  </dgm:ptLst>
  <dgm:cxnLst>
    <dgm:cxn modelId="{747DA33F-830E-4117-92E6-39BC5795C749}" type="presOf" srcId="{0A067E52-9A53-48F3-B49C-2E420F97D2E6}" destId="{8B3405CB-0DEE-4381-BE31-B6EC3319E4AA}" srcOrd="0" destOrd="0" presId="urn:microsoft.com/office/officeart/2005/8/layout/vList2"/>
    <dgm:cxn modelId="{37258E46-1630-4984-82CA-844068B1A49C}" srcId="{EF4D4E86-84FC-4EA4-97DA-34F2F5DAD05C}" destId="{0A067E52-9A53-48F3-B49C-2E420F97D2E6}" srcOrd="1" destOrd="0" parTransId="{92030D27-8EE3-4B6C-B18F-10532ED8857C}" sibTransId="{946F9801-B269-497E-9186-8BCA58791AE6}"/>
    <dgm:cxn modelId="{541F3473-97BD-4821-AE3A-20FF3DA40513}" type="presOf" srcId="{D4C5904B-2D63-44DB-B461-8158E7FF69A3}" destId="{BC9CEED9-4271-41C3-A590-BFF959669B04}" srcOrd="0" destOrd="0" presId="urn:microsoft.com/office/officeart/2005/8/layout/vList2"/>
    <dgm:cxn modelId="{F9CA47DB-B45A-44E5-9D46-384360C8A75F}" srcId="{EF4D4E86-84FC-4EA4-97DA-34F2F5DAD05C}" destId="{D4C5904B-2D63-44DB-B461-8158E7FF69A3}" srcOrd="0" destOrd="0" parTransId="{288009A9-A706-43F7-BB5F-3D59BC43EEBB}" sibTransId="{E6D03248-CC18-4513-AC61-A687AFA89185}"/>
    <dgm:cxn modelId="{D652CFDC-4D4D-43FA-8E11-DD2ABB315D24}" type="presOf" srcId="{EF4D4E86-84FC-4EA4-97DA-34F2F5DAD05C}" destId="{258BD97A-A8E7-499D-8D61-E70FFFAD2C93}" srcOrd="0" destOrd="0" presId="urn:microsoft.com/office/officeart/2005/8/layout/vList2"/>
    <dgm:cxn modelId="{1279A3B9-F77D-4600-BF97-0F222FA6521A}" type="presParOf" srcId="{258BD97A-A8E7-499D-8D61-E70FFFAD2C93}" destId="{BC9CEED9-4271-41C3-A590-BFF959669B04}" srcOrd="0" destOrd="0" presId="urn:microsoft.com/office/officeart/2005/8/layout/vList2"/>
    <dgm:cxn modelId="{B4BF3552-562C-46F8-8347-FA06542A485C}" type="presParOf" srcId="{258BD97A-A8E7-499D-8D61-E70FFFAD2C93}" destId="{18093909-A43D-4223-9BF8-B33C37E9EE16}" srcOrd="1" destOrd="0" presId="urn:microsoft.com/office/officeart/2005/8/layout/vList2"/>
    <dgm:cxn modelId="{591D047B-854C-43E5-BC02-121E2ED27DE6}" type="presParOf" srcId="{258BD97A-A8E7-499D-8D61-E70FFFAD2C93}" destId="{8B3405CB-0DEE-4381-BE31-B6EC3319E4A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9111E0-9492-4C7C-9885-373FAB8B2976}"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F5C870B5-E97B-49CB-9598-C887A0B23F39}">
      <dgm:prSet/>
      <dgm:spPr/>
      <dgm:t>
        <a:bodyPr/>
        <a:lstStyle/>
        <a:p>
          <a:r>
            <a:rPr lang="en-US" b="0" i="0"/>
            <a:t>Administered by Capital Area Asset Builders (CAAB)</a:t>
          </a:r>
          <a:endParaRPr lang="en-US"/>
        </a:p>
      </dgm:t>
    </dgm:pt>
    <dgm:pt modelId="{06B2EF67-34A3-4F9D-B7F1-DC25C8BB88B0}" type="parTrans" cxnId="{1BE3713D-81A7-4ECF-A921-9C1D6BA3C7BE}">
      <dgm:prSet/>
      <dgm:spPr/>
      <dgm:t>
        <a:bodyPr/>
        <a:lstStyle/>
        <a:p>
          <a:endParaRPr lang="en-US"/>
        </a:p>
      </dgm:t>
    </dgm:pt>
    <dgm:pt modelId="{28CEE4A0-7FE2-42CF-AEC6-644D33BE4906}" type="sibTrans" cxnId="{1BE3713D-81A7-4ECF-A921-9C1D6BA3C7BE}">
      <dgm:prSet/>
      <dgm:spPr/>
      <dgm:t>
        <a:bodyPr/>
        <a:lstStyle/>
        <a:p>
          <a:endParaRPr lang="en-US"/>
        </a:p>
      </dgm:t>
    </dgm:pt>
    <dgm:pt modelId="{15F57231-1034-470A-8BA9-9EDED12BC4CE}">
      <dgm:prSet/>
      <dgm:spPr/>
      <dgm:t>
        <a:bodyPr/>
        <a:lstStyle/>
        <a:p>
          <a:r>
            <a:rPr lang="en-US" b="0" i="0"/>
            <a:t>4:1 matched savings program</a:t>
          </a:r>
          <a:endParaRPr lang="en-US"/>
        </a:p>
      </dgm:t>
    </dgm:pt>
    <dgm:pt modelId="{A99E51B8-E74E-4BEE-A73E-53F2503373A0}" type="parTrans" cxnId="{E43C658F-D7A7-443D-8E6A-610564E6DF3D}">
      <dgm:prSet/>
      <dgm:spPr/>
      <dgm:t>
        <a:bodyPr/>
        <a:lstStyle/>
        <a:p>
          <a:endParaRPr lang="en-US"/>
        </a:p>
      </dgm:t>
    </dgm:pt>
    <dgm:pt modelId="{00FFF3AE-F365-4724-89C1-916F99BC34E6}" type="sibTrans" cxnId="{E43C658F-D7A7-443D-8E6A-610564E6DF3D}">
      <dgm:prSet/>
      <dgm:spPr/>
      <dgm:t>
        <a:bodyPr/>
        <a:lstStyle/>
        <a:p>
          <a:endParaRPr lang="en-US"/>
        </a:p>
      </dgm:t>
    </dgm:pt>
    <dgm:pt modelId="{ADD8DF79-233B-432B-9167-B9970AFA60EE}">
      <dgm:prSet/>
      <dgm:spPr/>
      <dgm:t>
        <a:bodyPr/>
        <a:lstStyle/>
        <a:p>
          <a:r>
            <a:rPr lang="en-US" b="0" i="0"/>
            <a:t>Savings up to $7,500 for qualified participants</a:t>
          </a:r>
          <a:endParaRPr lang="en-US"/>
        </a:p>
      </dgm:t>
    </dgm:pt>
    <dgm:pt modelId="{6F8414A6-1EED-4531-8AC5-D6D52BDA3B84}" type="parTrans" cxnId="{55E85B4E-0147-45FF-AF21-EE8AA4821F7C}">
      <dgm:prSet/>
      <dgm:spPr/>
      <dgm:t>
        <a:bodyPr/>
        <a:lstStyle/>
        <a:p>
          <a:endParaRPr lang="en-US"/>
        </a:p>
      </dgm:t>
    </dgm:pt>
    <dgm:pt modelId="{7F8FBA94-4408-470E-AEA7-0E9FD4FE0F6A}" type="sibTrans" cxnId="{55E85B4E-0147-45FF-AF21-EE8AA4821F7C}">
      <dgm:prSet/>
      <dgm:spPr/>
      <dgm:t>
        <a:bodyPr/>
        <a:lstStyle/>
        <a:p>
          <a:endParaRPr lang="en-US"/>
        </a:p>
      </dgm:t>
    </dgm:pt>
    <dgm:pt modelId="{B86E8DF9-9DCD-4F7C-BC99-3BA44300357D}">
      <dgm:prSet/>
      <dgm:spPr/>
      <dgm:t>
        <a:bodyPr/>
        <a:lstStyle/>
        <a:p>
          <a:r>
            <a:rPr lang="en-US" b="0" i="0"/>
            <a:t>Funds available for:</a:t>
          </a:r>
          <a:endParaRPr lang="en-US"/>
        </a:p>
      </dgm:t>
    </dgm:pt>
    <dgm:pt modelId="{CA77233B-EF2E-445F-A31D-009501F16214}" type="parTrans" cxnId="{D75A23ED-72C2-48FF-8C24-A0785F33994B}">
      <dgm:prSet/>
      <dgm:spPr/>
      <dgm:t>
        <a:bodyPr/>
        <a:lstStyle/>
        <a:p>
          <a:endParaRPr lang="en-US"/>
        </a:p>
      </dgm:t>
    </dgm:pt>
    <dgm:pt modelId="{EA37F69F-3DD5-4E9D-B946-7F92601EB118}" type="sibTrans" cxnId="{D75A23ED-72C2-48FF-8C24-A0785F33994B}">
      <dgm:prSet/>
      <dgm:spPr/>
      <dgm:t>
        <a:bodyPr/>
        <a:lstStyle/>
        <a:p>
          <a:endParaRPr lang="en-US"/>
        </a:p>
      </dgm:t>
    </dgm:pt>
    <dgm:pt modelId="{CC8640FD-3416-4D4D-ADED-47EBFFFC1DEC}">
      <dgm:prSet/>
      <dgm:spPr/>
      <dgm:t>
        <a:bodyPr/>
        <a:lstStyle/>
        <a:p>
          <a:r>
            <a:rPr lang="en-US" b="0" i="0"/>
            <a:t>education</a:t>
          </a:r>
          <a:endParaRPr lang="en-US"/>
        </a:p>
      </dgm:t>
    </dgm:pt>
    <dgm:pt modelId="{5380242D-4A3F-4F42-A34D-2FBF95CA34EA}" type="parTrans" cxnId="{A0B11B02-D3EE-4ACD-9712-1190A7245977}">
      <dgm:prSet/>
      <dgm:spPr/>
      <dgm:t>
        <a:bodyPr/>
        <a:lstStyle/>
        <a:p>
          <a:endParaRPr lang="en-US"/>
        </a:p>
      </dgm:t>
    </dgm:pt>
    <dgm:pt modelId="{B46792AF-25AC-4A49-B7EC-C7F0BA45A00E}" type="sibTrans" cxnId="{A0B11B02-D3EE-4ACD-9712-1190A7245977}">
      <dgm:prSet/>
      <dgm:spPr/>
      <dgm:t>
        <a:bodyPr/>
        <a:lstStyle/>
        <a:p>
          <a:endParaRPr lang="en-US"/>
        </a:p>
      </dgm:t>
    </dgm:pt>
    <dgm:pt modelId="{04FFC1B1-976C-4E23-8A2D-D359653887A5}">
      <dgm:prSet/>
      <dgm:spPr/>
      <dgm:t>
        <a:bodyPr/>
        <a:lstStyle/>
        <a:p>
          <a:r>
            <a:rPr lang="en-US" b="0" i="0"/>
            <a:t>first-time home purchases </a:t>
          </a:r>
          <a:endParaRPr lang="en-US"/>
        </a:p>
      </dgm:t>
    </dgm:pt>
    <dgm:pt modelId="{7C13F665-DBC7-4954-BB53-9FD471AA4FFE}" type="parTrans" cxnId="{3ABB4BAF-00DB-40C8-9CC5-2BE7A6706B5E}">
      <dgm:prSet/>
      <dgm:spPr/>
      <dgm:t>
        <a:bodyPr/>
        <a:lstStyle/>
        <a:p>
          <a:endParaRPr lang="en-US"/>
        </a:p>
      </dgm:t>
    </dgm:pt>
    <dgm:pt modelId="{F5B4A8CE-3491-49E0-820B-BE39830B6E3E}" type="sibTrans" cxnId="{3ABB4BAF-00DB-40C8-9CC5-2BE7A6706B5E}">
      <dgm:prSet/>
      <dgm:spPr/>
      <dgm:t>
        <a:bodyPr/>
        <a:lstStyle/>
        <a:p>
          <a:endParaRPr lang="en-US"/>
        </a:p>
      </dgm:t>
    </dgm:pt>
    <dgm:pt modelId="{5FFAB606-9A19-4DB1-825C-0A269B0EFAC1}">
      <dgm:prSet/>
      <dgm:spPr/>
      <dgm:t>
        <a:bodyPr/>
        <a:lstStyle/>
        <a:p>
          <a:r>
            <a:rPr lang="en-US" b="0" i="0"/>
            <a:t>renovations/repairs</a:t>
          </a:r>
          <a:endParaRPr lang="en-US"/>
        </a:p>
      </dgm:t>
    </dgm:pt>
    <dgm:pt modelId="{9F1731BB-2C5C-4419-B313-2DF6603B15ED}" type="parTrans" cxnId="{448EC159-2757-4ACB-AB74-41A18A97D6B9}">
      <dgm:prSet/>
      <dgm:spPr/>
      <dgm:t>
        <a:bodyPr/>
        <a:lstStyle/>
        <a:p>
          <a:endParaRPr lang="en-US"/>
        </a:p>
      </dgm:t>
    </dgm:pt>
    <dgm:pt modelId="{754D3004-7710-4F88-959C-5A79A56B9F74}" type="sibTrans" cxnId="{448EC159-2757-4ACB-AB74-41A18A97D6B9}">
      <dgm:prSet/>
      <dgm:spPr/>
      <dgm:t>
        <a:bodyPr/>
        <a:lstStyle/>
        <a:p>
          <a:endParaRPr lang="en-US"/>
        </a:p>
      </dgm:t>
    </dgm:pt>
    <dgm:pt modelId="{42D0EC08-0F30-42AE-93C6-81E17AEC7BBC}">
      <dgm:prSet/>
      <dgm:spPr/>
      <dgm:t>
        <a:bodyPr/>
        <a:lstStyle/>
        <a:p>
          <a:r>
            <a:rPr lang="en-US" b="0" i="0"/>
            <a:t>small business development</a:t>
          </a:r>
          <a:endParaRPr lang="en-US"/>
        </a:p>
      </dgm:t>
    </dgm:pt>
    <dgm:pt modelId="{C10F693C-37BC-4486-807B-8EF17E9BE60D}" type="parTrans" cxnId="{141B5BDB-9D7B-4D63-A8A7-014C67271F25}">
      <dgm:prSet/>
      <dgm:spPr/>
      <dgm:t>
        <a:bodyPr/>
        <a:lstStyle/>
        <a:p>
          <a:endParaRPr lang="en-US"/>
        </a:p>
      </dgm:t>
    </dgm:pt>
    <dgm:pt modelId="{A0B9189D-0C7D-410B-A600-E389A1964DE5}" type="sibTrans" cxnId="{141B5BDB-9D7B-4D63-A8A7-014C67271F25}">
      <dgm:prSet/>
      <dgm:spPr/>
      <dgm:t>
        <a:bodyPr/>
        <a:lstStyle/>
        <a:p>
          <a:endParaRPr lang="en-US"/>
        </a:p>
      </dgm:t>
    </dgm:pt>
    <dgm:pt modelId="{94A76168-1DFA-4ABA-B0D6-899AB836A231}">
      <dgm:prSet/>
      <dgm:spPr/>
      <dgm:t>
        <a:bodyPr/>
        <a:lstStyle/>
        <a:p>
          <a:r>
            <a:rPr lang="en-US" b="0" i="0"/>
            <a:t>retirement.</a:t>
          </a:r>
          <a:endParaRPr lang="en-US"/>
        </a:p>
      </dgm:t>
    </dgm:pt>
    <dgm:pt modelId="{2A232D62-319B-4C85-8E12-45E7FF7DD2FD}" type="parTrans" cxnId="{1480B795-F19A-4A8D-9EB0-FEB6AA5F3ADF}">
      <dgm:prSet/>
      <dgm:spPr/>
      <dgm:t>
        <a:bodyPr/>
        <a:lstStyle/>
        <a:p>
          <a:endParaRPr lang="en-US"/>
        </a:p>
      </dgm:t>
    </dgm:pt>
    <dgm:pt modelId="{D1BBCEA6-4BD5-43CE-ACF9-E0F34EAE5D62}" type="sibTrans" cxnId="{1480B795-F19A-4A8D-9EB0-FEB6AA5F3ADF}">
      <dgm:prSet/>
      <dgm:spPr/>
      <dgm:t>
        <a:bodyPr/>
        <a:lstStyle/>
        <a:p>
          <a:endParaRPr lang="en-US"/>
        </a:p>
      </dgm:t>
    </dgm:pt>
    <dgm:pt modelId="{105FDF8F-6D0B-4123-8550-F7B256DA95BB}">
      <dgm:prSet/>
      <dgm:spPr/>
      <dgm:t>
        <a:bodyPr/>
        <a:lstStyle/>
        <a:p>
          <a:r>
            <a:rPr lang="en-US" b="0" i="0"/>
            <a:t>Money management and asset-specific training</a:t>
          </a:r>
          <a:endParaRPr lang="en-US"/>
        </a:p>
      </dgm:t>
    </dgm:pt>
    <dgm:pt modelId="{C447A48A-6B3D-4DD7-AAF6-4C2CC7CD6B13}" type="parTrans" cxnId="{86DD64FD-9174-4FB8-B21B-E0303DD3FD38}">
      <dgm:prSet/>
      <dgm:spPr/>
      <dgm:t>
        <a:bodyPr/>
        <a:lstStyle/>
        <a:p>
          <a:endParaRPr lang="en-US"/>
        </a:p>
      </dgm:t>
    </dgm:pt>
    <dgm:pt modelId="{53A97D37-A8FB-4ED1-BB51-4AE1E30FF130}" type="sibTrans" cxnId="{86DD64FD-9174-4FB8-B21B-E0303DD3FD38}">
      <dgm:prSet/>
      <dgm:spPr/>
      <dgm:t>
        <a:bodyPr/>
        <a:lstStyle/>
        <a:p>
          <a:endParaRPr lang="en-US"/>
        </a:p>
      </dgm:t>
    </dgm:pt>
    <dgm:pt modelId="{93EA39EB-F6EB-4A70-966D-A8A5E72FDF39}" type="pres">
      <dgm:prSet presAssocID="{D59111E0-9492-4C7C-9885-373FAB8B2976}" presName="linear" presStyleCnt="0">
        <dgm:presLayoutVars>
          <dgm:animLvl val="lvl"/>
          <dgm:resizeHandles val="exact"/>
        </dgm:presLayoutVars>
      </dgm:prSet>
      <dgm:spPr/>
    </dgm:pt>
    <dgm:pt modelId="{90BC43D7-A9A6-4DB6-BAA3-8F1C6A9E548E}" type="pres">
      <dgm:prSet presAssocID="{F5C870B5-E97B-49CB-9598-C887A0B23F39}" presName="parentText" presStyleLbl="node1" presStyleIdx="0" presStyleCnt="5">
        <dgm:presLayoutVars>
          <dgm:chMax val="0"/>
          <dgm:bulletEnabled val="1"/>
        </dgm:presLayoutVars>
      </dgm:prSet>
      <dgm:spPr/>
    </dgm:pt>
    <dgm:pt modelId="{23FB653B-588E-43D7-B227-2168A4EB5137}" type="pres">
      <dgm:prSet presAssocID="{28CEE4A0-7FE2-42CF-AEC6-644D33BE4906}" presName="spacer" presStyleCnt="0"/>
      <dgm:spPr/>
    </dgm:pt>
    <dgm:pt modelId="{E7A3A983-9CE2-4A79-9403-E53C3262F404}" type="pres">
      <dgm:prSet presAssocID="{15F57231-1034-470A-8BA9-9EDED12BC4CE}" presName="parentText" presStyleLbl="node1" presStyleIdx="1" presStyleCnt="5">
        <dgm:presLayoutVars>
          <dgm:chMax val="0"/>
          <dgm:bulletEnabled val="1"/>
        </dgm:presLayoutVars>
      </dgm:prSet>
      <dgm:spPr/>
    </dgm:pt>
    <dgm:pt modelId="{DA3A9A83-5C0A-46F2-A212-C1894AAE461F}" type="pres">
      <dgm:prSet presAssocID="{00FFF3AE-F365-4724-89C1-916F99BC34E6}" presName="spacer" presStyleCnt="0"/>
      <dgm:spPr/>
    </dgm:pt>
    <dgm:pt modelId="{07FF529B-5577-4141-9AF8-DB32D1B1AECE}" type="pres">
      <dgm:prSet presAssocID="{ADD8DF79-233B-432B-9167-B9970AFA60EE}" presName="parentText" presStyleLbl="node1" presStyleIdx="2" presStyleCnt="5">
        <dgm:presLayoutVars>
          <dgm:chMax val="0"/>
          <dgm:bulletEnabled val="1"/>
        </dgm:presLayoutVars>
      </dgm:prSet>
      <dgm:spPr/>
    </dgm:pt>
    <dgm:pt modelId="{724EADF2-E7DC-409D-96F4-70BB38AA9752}" type="pres">
      <dgm:prSet presAssocID="{7F8FBA94-4408-470E-AEA7-0E9FD4FE0F6A}" presName="spacer" presStyleCnt="0"/>
      <dgm:spPr/>
    </dgm:pt>
    <dgm:pt modelId="{E5AD0211-8D1A-4E0C-9310-16103C930918}" type="pres">
      <dgm:prSet presAssocID="{B86E8DF9-9DCD-4F7C-BC99-3BA44300357D}" presName="parentText" presStyleLbl="node1" presStyleIdx="3" presStyleCnt="5">
        <dgm:presLayoutVars>
          <dgm:chMax val="0"/>
          <dgm:bulletEnabled val="1"/>
        </dgm:presLayoutVars>
      </dgm:prSet>
      <dgm:spPr/>
    </dgm:pt>
    <dgm:pt modelId="{0BD4A068-FE53-46F1-82A5-8ACA15975BFB}" type="pres">
      <dgm:prSet presAssocID="{B86E8DF9-9DCD-4F7C-BC99-3BA44300357D}" presName="childText" presStyleLbl="revTx" presStyleIdx="0" presStyleCnt="1">
        <dgm:presLayoutVars>
          <dgm:bulletEnabled val="1"/>
        </dgm:presLayoutVars>
      </dgm:prSet>
      <dgm:spPr/>
    </dgm:pt>
    <dgm:pt modelId="{66934BC1-0329-4F44-8736-ABE03430EFC1}" type="pres">
      <dgm:prSet presAssocID="{105FDF8F-6D0B-4123-8550-F7B256DA95BB}" presName="parentText" presStyleLbl="node1" presStyleIdx="4" presStyleCnt="5">
        <dgm:presLayoutVars>
          <dgm:chMax val="0"/>
          <dgm:bulletEnabled val="1"/>
        </dgm:presLayoutVars>
      </dgm:prSet>
      <dgm:spPr/>
    </dgm:pt>
  </dgm:ptLst>
  <dgm:cxnLst>
    <dgm:cxn modelId="{A0B11B02-D3EE-4ACD-9712-1190A7245977}" srcId="{B86E8DF9-9DCD-4F7C-BC99-3BA44300357D}" destId="{CC8640FD-3416-4D4D-ADED-47EBFFFC1DEC}" srcOrd="0" destOrd="0" parTransId="{5380242D-4A3F-4F42-A34D-2FBF95CA34EA}" sibTransId="{B46792AF-25AC-4A49-B7EC-C7F0BA45A00E}"/>
    <dgm:cxn modelId="{2B77C810-CBA5-4BDE-B616-1B73B4E516BB}" type="presOf" srcId="{F5C870B5-E97B-49CB-9598-C887A0B23F39}" destId="{90BC43D7-A9A6-4DB6-BAA3-8F1C6A9E548E}" srcOrd="0" destOrd="0" presId="urn:microsoft.com/office/officeart/2005/8/layout/vList2"/>
    <dgm:cxn modelId="{D3772C17-7D32-4A75-8701-1B5B6BD0AF60}" type="presOf" srcId="{B86E8DF9-9DCD-4F7C-BC99-3BA44300357D}" destId="{E5AD0211-8D1A-4E0C-9310-16103C930918}" srcOrd="0" destOrd="0" presId="urn:microsoft.com/office/officeart/2005/8/layout/vList2"/>
    <dgm:cxn modelId="{45921138-9C9F-428F-803F-9577FD7F41CF}" type="presOf" srcId="{04FFC1B1-976C-4E23-8A2D-D359653887A5}" destId="{0BD4A068-FE53-46F1-82A5-8ACA15975BFB}" srcOrd="0" destOrd="1" presId="urn:microsoft.com/office/officeart/2005/8/layout/vList2"/>
    <dgm:cxn modelId="{1BE3713D-81A7-4ECF-A921-9C1D6BA3C7BE}" srcId="{D59111E0-9492-4C7C-9885-373FAB8B2976}" destId="{F5C870B5-E97B-49CB-9598-C887A0B23F39}" srcOrd="0" destOrd="0" parTransId="{06B2EF67-34A3-4F9D-B7F1-DC25C8BB88B0}" sibTransId="{28CEE4A0-7FE2-42CF-AEC6-644D33BE4906}"/>
    <dgm:cxn modelId="{15F4A167-A57F-48FE-BDF7-90DE72716FB9}" type="presOf" srcId="{105FDF8F-6D0B-4123-8550-F7B256DA95BB}" destId="{66934BC1-0329-4F44-8736-ABE03430EFC1}" srcOrd="0" destOrd="0" presId="urn:microsoft.com/office/officeart/2005/8/layout/vList2"/>
    <dgm:cxn modelId="{51D6D447-5F8F-485D-8FB6-84537D64D8A6}" type="presOf" srcId="{42D0EC08-0F30-42AE-93C6-81E17AEC7BBC}" destId="{0BD4A068-FE53-46F1-82A5-8ACA15975BFB}" srcOrd="0" destOrd="3" presId="urn:microsoft.com/office/officeart/2005/8/layout/vList2"/>
    <dgm:cxn modelId="{55E85B4E-0147-45FF-AF21-EE8AA4821F7C}" srcId="{D59111E0-9492-4C7C-9885-373FAB8B2976}" destId="{ADD8DF79-233B-432B-9167-B9970AFA60EE}" srcOrd="2" destOrd="0" parTransId="{6F8414A6-1EED-4531-8AC5-D6D52BDA3B84}" sibTransId="{7F8FBA94-4408-470E-AEA7-0E9FD4FE0F6A}"/>
    <dgm:cxn modelId="{3AA55275-39CD-476A-86BA-11269E01656A}" type="presOf" srcId="{5FFAB606-9A19-4DB1-825C-0A269B0EFAC1}" destId="{0BD4A068-FE53-46F1-82A5-8ACA15975BFB}" srcOrd="0" destOrd="2" presId="urn:microsoft.com/office/officeart/2005/8/layout/vList2"/>
    <dgm:cxn modelId="{BBEB7076-9807-4D45-9309-FA790D66D11C}" type="presOf" srcId="{CC8640FD-3416-4D4D-ADED-47EBFFFC1DEC}" destId="{0BD4A068-FE53-46F1-82A5-8ACA15975BFB}" srcOrd="0" destOrd="0" presId="urn:microsoft.com/office/officeart/2005/8/layout/vList2"/>
    <dgm:cxn modelId="{448EC159-2757-4ACB-AB74-41A18A97D6B9}" srcId="{B86E8DF9-9DCD-4F7C-BC99-3BA44300357D}" destId="{5FFAB606-9A19-4DB1-825C-0A269B0EFAC1}" srcOrd="2" destOrd="0" parTransId="{9F1731BB-2C5C-4419-B313-2DF6603B15ED}" sibTransId="{754D3004-7710-4F88-959C-5A79A56B9F74}"/>
    <dgm:cxn modelId="{E43C658F-D7A7-443D-8E6A-610564E6DF3D}" srcId="{D59111E0-9492-4C7C-9885-373FAB8B2976}" destId="{15F57231-1034-470A-8BA9-9EDED12BC4CE}" srcOrd="1" destOrd="0" parTransId="{A99E51B8-E74E-4BEE-A73E-53F2503373A0}" sibTransId="{00FFF3AE-F365-4724-89C1-916F99BC34E6}"/>
    <dgm:cxn modelId="{519DF38F-A633-46B0-9C96-B2531D26EA70}" type="presOf" srcId="{ADD8DF79-233B-432B-9167-B9970AFA60EE}" destId="{07FF529B-5577-4141-9AF8-DB32D1B1AECE}" srcOrd="0" destOrd="0" presId="urn:microsoft.com/office/officeart/2005/8/layout/vList2"/>
    <dgm:cxn modelId="{1480B795-F19A-4A8D-9EB0-FEB6AA5F3ADF}" srcId="{B86E8DF9-9DCD-4F7C-BC99-3BA44300357D}" destId="{94A76168-1DFA-4ABA-B0D6-899AB836A231}" srcOrd="4" destOrd="0" parTransId="{2A232D62-319B-4C85-8E12-45E7FF7DD2FD}" sibTransId="{D1BBCEA6-4BD5-43CE-ACF9-E0F34EAE5D62}"/>
    <dgm:cxn modelId="{877BEEA6-D877-4636-A512-9C085401BC3A}" type="presOf" srcId="{D59111E0-9492-4C7C-9885-373FAB8B2976}" destId="{93EA39EB-F6EB-4A70-966D-A8A5E72FDF39}" srcOrd="0" destOrd="0" presId="urn:microsoft.com/office/officeart/2005/8/layout/vList2"/>
    <dgm:cxn modelId="{3ABB4BAF-00DB-40C8-9CC5-2BE7A6706B5E}" srcId="{B86E8DF9-9DCD-4F7C-BC99-3BA44300357D}" destId="{04FFC1B1-976C-4E23-8A2D-D359653887A5}" srcOrd="1" destOrd="0" parTransId="{7C13F665-DBC7-4954-BB53-9FD471AA4FFE}" sibTransId="{F5B4A8CE-3491-49E0-820B-BE39830B6E3E}"/>
    <dgm:cxn modelId="{141B5BDB-9D7B-4D63-A8A7-014C67271F25}" srcId="{B86E8DF9-9DCD-4F7C-BC99-3BA44300357D}" destId="{42D0EC08-0F30-42AE-93C6-81E17AEC7BBC}" srcOrd="3" destOrd="0" parTransId="{C10F693C-37BC-4486-807B-8EF17E9BE60D}" sibTransId="{A0B9189D-0C7D-410B-A600-E389A1964DE5}"/>
    <dgm:cxn modelId="{8A9997EA-01A8-4737-AA4A-2E253B8625A2}" type="presOf" srcId="{15F57231-1034-470A-8BA9-9EDED12BC4CE}" destId="{E7A3A983-9CE2-4A79-9403-E53C3262F404}" srcOrd="0" destOrd="0" presId="urn:microsoft.com/office/officeart/2005/8/layout/vList2"/>
    <dgm:cxn modelId="{D75A23ED-72C2-48FF-8C24-A0785F33994B}" srcId="{D59111E0-9492-4C7C-9885-373FAB8B2976}" destId="{B86E8DF9-9DCD-4F7C-BC99-3BA44300357D}" srcOrd="3" destOrd="0" parTransId="{CA77233B-EF2E-445F-A31D-009501F16214}" sibTransId="{EA37F69F-3DD5-4E9D-B946-7F92601EB118}"/>
    <dgm:cxn modelId="{C9C5E2F2-9C01-4D7C-913E-0230C9250C25}" type="presOf" srcId="{94A76168-1DFA-4ABA-B0D6-899AB836A231}" destId="{0BD4A068-FE53-46F1-82A5-8ACA15975BFB}" srcOrd="0" destOrd="4" presId="urn:microsoft.com/office/officeart/2005/8/layout/vList2"/>
    <dgm:cxn modelId="{86DD64FD-9174-4FB8-B21B-E0303DD3FD38}" srcId="{D59111E0-9492-4C7C-9885-373FAB8B2976}" destId="{105FDF8F-6D0B-4123-8550-F7B256DA95BB}" srcOrd="4" destOrd="0" parTransId="{C447A48A-6B3D-4DD7-AAF6-4C2CC7CD6B13}" sibTransId="{53A97D37-A8FB-4ED1-BB51-4AE1E30FF130}"/>
    <dgm:cxn modelId="{E836F02D-A37A-4B59-8430-71D462F86ECF}" type="presParOf" srcId="{93EA39EB-F6EB-4A70-966D-A8A5E72FDF39}" destId="{90BC43D7-A9A6-4DB6-BAA3-8F1C6A9E548E}" srcOrd="0" destOrd="0" presId="urn:microsoft.com/office/officeart/2005/8/layout/vList2"/>
    <dgm:cxn modelId="{8BA86C9A-51CF-44F2-93F2-0407687F9D5D}" type="presParOf" srcId="{93EA39EB-F6EB-4A70-966D-A8A5E72FDF39}" destId="{23FB653B-588E-43D7-B227-2168A4EB5137}" srcOrd="1" destOrd="0" presId="urn:microsoft.com/office/officeart/2005/8/layout/vList2"/>
    <dgm:cxn modelId="{27688D7E-F0CC-465A-B690-1A3C6DC46A7D}" type="presParOf" srcId="{93EA39EB-F6EB-4A70-966D-A8A5E72FDF39}" destId="{E7A3A983-9CE2-4A79-9403-E53C3262F404}" srcOrd="2" destOrd="0" presId="urn:microsoft.com/office/officeart/2005/8/layout/vList2"/>
    <dgm:cxn modelId="{098E84CE-4241-4D11-A1FB-CBE3F775544D}" type="presParOf" srcId="{93EA39EB-F6EB-4A70-966D-A8A5E72FDF39}" destId="{DA3A9A83-5C0A-46F2-A212-C1894AAE461F}" srcOrd="3" destOrd="0" presId="urn:microsoft.com/office/officeart/2005/8/layout/vList2"/>
    <dgm:cxn modelId="{3E81AF93-18BF-4409-8253-DD583BFA9C4D}" type="presParOf" srcId="{93EA39EB-F6EB-4A70-966D-A8A5E72FDF39}" destId="{07FF529B-5577-4141-9AF8-DB32D1B1AECE}" srcOrd="4" destOrd="0" presId="urn:microsoft.com/office/officeart/2005/8/layout/vList2"/>
    <dgm:cxn modelId="{E4369826-55BB-4C65-8B35-F8A74432DFA9}" type="presParOf" srcId="{93EA39EB-F6EB-4A70-966D-A8A5E72FDF39}" destId="{724EADF2-E7DC-409D-96F4-70BB38AA9752}" srcOrd="5" destOrd="0" presId="urn:microsoft.com/office/officeart/2005/8/layout/vList2"/>
    <dgm:cxn modelId="{3FFBAAD6-7784-41F3-B946-98F178B70585}" type="presParOf" srcId="{93EA39EB-F6EB-4A70-966D-A8A5E72FDF39}" destId="{E5AD0211-8D1A-4E0C-9310-16103C930918}" srcOrd="6" destOrd="0" presId="urn:microsoft.com/office/officeart/2005/8/layout/vList2"/>
    <dgm:cxn modelId="{D1D44E48-159D-4A0B-B8BE-508C04B03BAE}" type="presParOf" srcId="{93EA39EB-F6EB-4A70-966D-A8A5E72FDF39}" destId="{0BD4A068-FE53-46F1-82A5-8ACA15975BFB}" srcOrd="7" destOrd="0" presId="urn:microsoft.com/office/officeart/2005/8/layout/vList2"/>
    <dgm:cxn modelId="{357B6A9E-4229-414E-8B30-82310C8C1B29}" type="presParOf" srcId="{93EA39EB-F6EB-4A70-966D-A8A5E72FDF39}" destId="{66934BC1-0329-4F44-8736-ABE03430EFC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8F4857-C675-4C7B-A7EA-6E597014ED3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895C7C40-35AB-4327-B08C-C48E03240098}">
      <dgm:prSet/>
      <dgm:spPr/>
      <dgm:t>
        <a:bodyPr/>
        <a:lstStyle/>
        <a:p>
          <a:r>
            <a:rPr lang="en-US" b="0" i="0"/>
            <a:t>One-on-one financial counseling at no charge to all DC residents. </a:t>
          </a:r>
          <a:endParaRPr lang="en-US"/>
        </a:p>
      </dgm:t>
    </dgm:pt>
    <dgm:pt modelId="{4C01CD2E-2128-4979-A1BB-25B150B4FAFF}" type="parTrans" cxnId="{414FF521-EAA1-402D-B13B-C40A5DF594DA}">
      <dgm:prSet/>
      <dgm:spPr/>
      <dgm:t>
        <a:bodyPr/>
        <a:lstStyle/>
        <a:p>
          <a:endParaRPr lang="en-US"/>
        </a:p>
      </dgm:t>
    </dgm:pt>
    <dgm:pt modelId="{9CC1A8D7-2EF2-44BE-A641-A57D827B38E4}" type="sibTrans" cxnId="{414FF521-EAA1-402D-B13B-C40A5DF594DA}">
      <dgm:prSet/>
      <dgm:spPr/>
      <dgm:t>
        <a:bodyPr/>
        <a:lstStyle/>
        <a:p>
          <a:endParaRPr lang="en-US"/>
        </a:p>
      </dgm:t>
    </dgm:pt>
    <dgm:pt modelId="{DDF9DE05-2F77-4F11-8D65-27AC7D208597}">
      <dgm:prSet/>
      <dgm:spPr/>
      <dgm:t>
        <a:bodyPr/>
        <a:lstStyle/>
        <a:p>
          <a:r>
            <a:rPr lang="en-US" b="0" i="0"/>
            <a:t>All sessions are confidential.</a:t>
          </a:r>
          <a:endParaRPr lang="en-US"/>
        </a:p>
      </dgm:t>
    </dgm:pt>
    <dgm:pt modelId="{CFFF8850-D556-4091-9DD9-7229DEBF2760}" type="parTrans" cxnId="{E5E9627C-E590-4C11-8849-088E667DB196}">
      <dgm:prSet/>
      <dgm:spPr/>
      <dgm:t>
        <a:bodyPr/>
        <a:lstStyle/>
        <a:p>
          <a:endParaRPr lang="en-US"/>
        </a:p>
      </dgm:t>
    </dgm:pt>
    <dgm:pt modelId="{885861EE-BD3A-4A18-9006-8E7E9568D62B}" type="sibTrans" cxnId="{E5E9627C-E590-4C11-8849-088E667DB196}">
      <dgm:prSet/>
      <dgm:spPr/>
      <dgm:t>
        <a:bodyPr/>
        <a:lstStyle/>
        <a:p>
          <a:endParaRPr lang="en-US"/>
        </a:p>
      </dgm:t>
    </dgm:pt>
    <dgm:pt modelId="{1164EC70-E782-44E0-93A9-10F13003D4CE}">
      <dgm:prSet/>
      <dgm:spPr/>
      <dgm:t>
        <a:bodyPr/>
        <a:lstStyle/>
        <a:p>
          <a:r>
            <a:rPr lang="en-US" b="0" i="0"/>
            <a:t>The Financial Empowerment Center is physically located at </a:t>
          </a:r>
          <a:endParaRPr lang="en-US"/>
        </a:p>
      </dgm:t>
    </dgm:pt>
    <dgm:pt modelId="{382FFE5E-9D7A-4062-A6B3-35913F244FC7}" type="parTrans" cxnId="{BDDD1BD3-8578-4AB2-9276-71455B928735}">
      <dgm:prSet/>
      <dgm:spPr/>
      <dgm:t>
        <a:bodyPr/>
        <a:lstStyle/>
        <a:p>
          <a:endParaRPr lang="en-US"/>
        </a:p>
      </dgm:t>
    </dgm:pt>
    <dgm:pt modelId="{2DB935AF-8BA1-487E-9B85-EE51582F77C3}" type="sibTrans" cxnId="{BDDD1BD3-8578-4AB2-9276-71455B928735}">
      <dgm:prSet/>
      <dgm:spPr/>
      <dgm:t>
        <a:bodyPr/>
        <a:lstStyle/>
        <a:p>
          <a:endParaRPr lang="en-US"/>
        </a:p>
      </dgm:t>
    </dgm:pt>
    <dgm:pt modelId="{3EA0612B-7A7B-4D5A-A3CB-FA1FF43C225A}">
      <dgm:prSet/>
      <dgm:spPr/>
      <dgm:t>
        <a:bodyPr/>
        <a:lstStyle/>
        <a:p>
          <a:r>
            <a:rPr lang="en-US" b="0" i="0"/>
            <a:t>UPO-Petey Greene Center 2907 Martin Luther King Jr. Ave SE Washington, DC 20032</a:t>
          </a:r>
          <a:endParaRPr lang="en-US"/>
        </a:p>
      </dgm:t>
    </dgm:pt>
    <dgm:pt modelId="{A1AE4F52-AE69-4A82-9E01-311AF8251217}" type="parTrans" cxnId="{ECD4A259-E646-4351-9BE5-54D3079088C9}">
      <dgm:prSet/>
      <dgm:spPr/>
      <dgm:t>
        <a:bodyPr/>
        <a:lstStyle/>
        <a:p>
          <a:endParaRPr lang="en-US"/>
        </a:p>
      </dgm:t>
    </dgm:pt>
    <dgm:pt modelId="{A851366B-9149-4114-9C54-DF5AE63F1607}" type="sibTrans" cxnId="{ECD4A259-E646-4351-9BE5-54D3079088C9}">
      <dgm:prSet/>
      <dgm:spPr/>
      <dgm:t>
        <a:bodyPr/>
        <a:lstStyle/>
        <a:p>
          <a:endParaRPr lang="en-US"/>
        </a:p>
      </dgm:t>
    </dgm:pt>
    <dgm:pt modelId="{AAE19937-08C5-4882-BD85-7C8681C3C2BC}">
      <dgm:prSet/>
      <dgm:spPr/>
      <dgm:t>
        <a:bodyPr/>
        <a:lstStyle/>
        <a:p>
          <a:r>
            <a:rPr lang="en-US"/>
            <a:t>Banking access</a:t>
          </a:r>
        </a:p>
      </dgm:t>
    </dgm:pt>
    <dgm:pt modelId="{C02BCAE0-5BA7-42E6-99BE-C375B69DA075}" type="parTrans" cxnId="{58DA6D1C-E2E6-4622-9A95-4BDB29F9A06B}">
      <dgm:prSet/>
      <dgm:spPr/>
      <dgm:t>
        <a:bodyPr/>
        <a:lstStyle/>
        <a:p>
          <a:endParaRPr lang="en-US"/>
        </a:p>
      </dgm:t>
    </dgm:pt>
    <dgm:pt modelId="{8E2D1D74-27A7-4890-ACE7-7083A55D3B81}" type="sibTrans" cxnId="{58DA6D1C-E2E6-4622-9A95-4BDB29F9A06B}">
      <dgm:prSet/>
      <dgm:spPr/>
      <dgm:t>
        <a:bodyPr/>
        <a:lstStyle/>
        <a:p>
          <a:endParaRPr lang="en-US"/>
        </a:p>
      </dgm:t>
    </dgm:pt>
    <dgm:pt modelId="{C21F87C3-BC21-4FAA-A8A2-86BCFA133FFC}">
      <dgm:prSet/>
      <dgm:spPr/>
      <dgm:t>
        <a:bodyPr/>
        <a:lstStyle/>
        <a:p>
          <a:r>
            <a:rPr lang="en-US"/>
            <a:t>Credit improvement</a:t>
          </a:r>
        </a:p>
      </dgm:t>
    </dgm:pt>
    <dgm:pt modelId="{BC33A29B-E1B3-41F9-B772-B96F281ED8A1}" type="parTrans" cxnId="{5C259405-7C8C-4523-B3AD-574E0D0825F3}">
      <dgm:prSet/>
      <dgm:spPr/>
      <dgm:t>
        <a:bodyPr/>
        <a:lstStyle/>
        <a:p>
          <a:endParaRPr lang="en-US"/>
        </a:p>
      </dgm:t>
    </dgm:pt>
    <dgm:pt modelId="{8BD3CE86-A52D-4F2D-ABA6-C1D0BB00BEF6}" type="sibTrans" cxnId="{5C259405-7C8C-4523-B3AD-574E0D0825F3}">
      <dgm:prSet/>
      <dgm:spPr/>
      <dgm:t>
        <a:bodyPr/>
        <a:lstStyle/>
        <a:p>
          <a:endParaRPr lang="en-US"/>
        </a:p>
      </dgm:t>
    </dgm:pt>
    <dgm:pt modelId="{1C380FDC-D870-46F0-8EE3-1A60003FE912}">
      <dgm:prSet/>
      <dgm:spPr/>
      <dgm:t>
        <a:bodyPr/>
        <a:lstStyle/>
        <a:p>
          <a:r>
            <a:rPr lang="en-US"/>
            <a:t>Debt reduction</a:t>
          </a:r>
        </a:p>
      </dgm:t>
    </dgm:pt>
    <dgm:pt modelId="{79FBBCD3-E4E8-46E4-8175-3EEB5BF940AE}" type="parTrans" cxnId="{3EBE8676-1523-48FC-91B4-0EB8AD13E65A}">
      <dgm:prSet/>
      <dgm:spPr/>
      <dgm:t>
        <a:bodyPr/>
        <a:lstStyle/>
        <a:p>
          <a:endParaRPr lang="en-US"/>
        </a:p>
      </dgm:t>
    </dgm:pt>
    <dgm:pt modelId="{D5F841CD-3A18-4F4B-B718-FE5F62B0F32B}" type="sibTrans" cxnId="{3EBE8676-1523-48FC-91B4-0EB8AD13E65A}">
      <dgm:prSet/>
      <dgm:spPr/>
      <dgm:t>
        <a:bodyPr/>
        <a:lstStyle/>
        <a:p>
          <a:endParaRPr lang="en-US"/>
        </a:p>
      </dgm:t>
    </dgm:pt>
    <dgm:pt modelId="{EEAB8D80-3211-4CB8-A98F-29C28D332E29}">
      <dgm:prSet/>
      <dgm:spPr/>
      <dgm:t>
        <a:bodyPr/>
        <a:lstStyle/>
        <a:p>
          <a:r>
            <a:rPr lang="en-US"/>
            <a:t>Savings</a:t>
          </a:r>
        </a:p>
      </dgm:t>
    </dgm:pt>
    <dgm:pt modelId="{8B28D143-9A6D-44B5-A3DC-5695FA2365DE}" type="parTrans" cxnId="{4828EF4D-A37B-478F-988C-F77BDB26E641}">
      <dgm:prSet/>
      <dgm:spPr/>
      <dgm:t>
        <a:bodyPr/>
        <a:lstStyle/>
        <a:p>
          <a:endParaRPr lang="en-US"/>
        </a:p>
      </dgm:t>
    </dgm:pt>
    <dgm:pt modelId="{CE458475-F94B-42EB-8A9C-7110D821C9E6}" type="sibTrans" cxnId="{4828EF4D-A37B-478F-988C-F77BDB26E641}">
      <dgm:prSet/>
      <dgm:spPr/>
      <dgm:t>
        <a:bodyPr/>
        <a:lstStyle/>
        <a:p>
          <a:endParaRPr lang="en-US"/>
        </a:p>
      </dgm:t>
    </dgm:pt>
    <dgm:pt modelId="{FF2F9677-B658-4230-A976-D3A5C3073D28}">
      <dgm:prSet/>
      <dgm:spPr/>
      <dgm:t>
        <a:bodyPr/>
        <a:lstStyle/>
        <a:p>
          <a:r>
            <a:rPr lang="en-US" b="0" i="0"/>
            <a:t>Counseling can be virtual, via phone, or in-person.</a:t>
          </a:r>
          <a:endParaRPr lang="en-US"/>
        </a:p>
      </dgm:t>
    </dgm:pt>
    <dgm:pt modelId="{E9C4972A-825D-4831-B4E1-BA394C28FC02}" type="parTrans" cxnId="{4A6442BB-BD89-475A-9980-63854CC2FA23}">
      <dgm:prSet/>
      <dgm:spPr/>
      <dgm:t>
        <a:bodyPr/>
        <a:lstStyle/>
        <a:p>
          <a:endParaRPr lang="en-US"/>
        </a:p>
      </dgm:t>
    </dgm:pt>
    <dgm:pt modelId="{098C2425-B4CC-4061-8509-E0A62EF0674E}" type="sibTrans" cxnId="{4A6442BB-BD89-475A-9980-63854CC2FA23}">
      <dgm:prSet/>
      <dgm:spPr/>
      <dgm:t>
        <a:bodyPr/>
        <a:lstStyle/>
        <a:p>
          <a:endParaRPr lang="en-US"/>
        </a:p>
      </dgm:t>
    </dgm:pt>
    <dgm:pt modelId="{0FC70F69-A73C-45F0-9EEE-3ED769928B4E}" type="pres">
      <dgm:prSet presAssocID="{6D8F4857-C675-4C7B-A7EA-6E597014ED3A}" presName="linear" presStyleCnt="0">
        <dgm:presLayoutVars>
          <dgm:dir/>
          <dgm:animLvl val="lvl"/>
          <dgm:resizeHandles val="exact"/>
        </dgm:presLayoutVars>
      </dgm:prSet>
      <dgm:spPr/>
    </dgm:pt>
    <dgm:pt modelId="{62D0B99D-3A86-4327-82F7-194E13781796}" type="pres">
      <dgm:prSet presAssocID="{895C7C40-35AB-4327-B08C-C48E03240098}" presName="parentLin" presStyleCnt="0"/>
      <dgm:spPr/>
    </dgm:pt>
    <dgm:pt modelId="{F055FFEB-9691-43F2-9510-F401CF0A1E54}" type="pres">
      <dgm:prSet presAssocID="{895C7C40-35AB-4327-B08C-C48E03240098}" presName="parentLeftMargin" presStyleLbl="node1" presStyleIdx="0" presStyleCnt="3"/>
      <dgm:spPr/>
    </dgm:pt>
    <dgm:pt modelId="{18EB484D-9920-472A-8932-2A2280DCFE87}" type="pres">
      <dgm:prSet presAssocID="{895C7C40-35AB-4327-B08C-C48E03240098}" presName="parentText" presStyleLbl="node1" presStyleIdx="0" presStyleCnt="3">
        <dgm:presLayoutVars>
          <dgm:chMax val="0"/>
          <dgm:bulletEnabled val="1"/>
        </dgm:presLayoutVars>
      </dgm:prSet>
      <dgm:spPr/>
    </dgm:pt>
    <dgm:pt modelId="{7BD9D533-89D2-4DEB-AF48-F44A26B5F78F}" type="pres">
      <dgm:prSet presAssocID="{895C7C40-35AB-4327-B08C-C48E03240098}" presName="negativeSpace" presStyleCnt="0"/>
      <dgm:spPr/>
    </dgm:pt>
    <dgm:pt modelId="{0E4D78FE-F103-4856-844B-1D75144BA20A}" type="pres">
      <dgm:prSet presAssocID="{895C7C40-35AB-4327-B08C-C48E03240098}" presName="childText" presStyleLbl="conFgAcc1" presStyleIdx="0" presStyleCnt="3">
        <dgm:presLayoutVars>
          <dgm:bulletEnabled val="1"/>
        </dgm:presLayoutVars>
      </dgm:prSet>
      <dgm:spPr/>
    </dgm:pt>
    <dgm:pt modelId="{27D7232A-A859-4EAC-A1A3-37D216D6C525}" type="pres">
      <dgm:prSet presAssocID="{9CC1A8D7-2EF2-44BE-A641-A57D827B38E4}" presName="spaceBetweenRectangles" presStyleCnt="0"/>
      <dgm:spPr/>
    </dgm:pt>
    <dgm:pt modelId="{D0D2713F-FE90-4B53-AB2E-314FF93F9AF5}" type="pres">
      <dgm:prSet presAssocID="{DDF9DE05-2F77-4F11-8D65-27AC7D208597}" presName="parentLin" presStyleCnt="0"/>
      <dgm:spPr/>
    </dgm:pt>
    <dgm:pt modelId="{FE5B602E-4467-4E64-BE00-97EAC2648E55}" type="pres">
      <dgm:prSet presAssocID="{DDF9DE05-2F77-4F11-8D65-27AC7D208597}" presName="parentLeftMargin" presStyleLbl="node1" presStyleIdx="0" presStyleCnt="3"/>
      <dgm:spPr/>
    </dgm:pt>
    <dgm:pt modelId="{F103EDF6-264A-49E8-9C53-4F1F32E574AC}" type="pres">
      <dgm:prSet presAssocID="{DDF9DE05-2F77-4F11-8D65-27AC7D208597}" presName="parentText" presStyleLbl="node1" presStyleIdx="1" presStyleCnt="3">
        <dgm:presLayoutVars>
          <dgm:chMax val="0"/>
          <dgm:bulletEnabled val="1"/>
        </dgm:presLayoutVars>
      </dgm:prSet>
      <dgm:spPr/>
    </dgm:pt>
    <dgm:pt modelId="{2FC3BE7D-4589-4A8E-8991-52CC2259CE1E}" type="pres">
      <dgm:prSet presAssocID="{DDF9DE05-2F77-4F11-8D65-27AC7D208597}" presName="negativeSpace" presStyleCnt="0"/>
      <dgm:spPr/>
    </dgm:pt>
    <dgm:pt modelId="{26B319C0-2C2B-4375-BE2B-8B0ECA7C6C5B}" type="pres">
      <dgm:prSet presAssocID="{DDF9DE05-2F77-4F11-8D65-27AC7D208597}" presName="childText" presStyleLbl="conFgAcc1" presStyleIdx="1" presStyleCnt="3">
        <dgm:presLayoutVars>
          <dgm:bulletEnabled val="1"/>
        </dgm:presLayoutVars>
      </dgm:prSet>
      <dgm:spPr/>
    </dgm:pt>
    <dgm:pt modelId="{A9FA214A-3336-4795-B62B-4CB659F6CF92}" type="pres">
      <dgm:prSet presAssocID="{885861EE-BD3A-4A18-9006-8E7E9568D62B}" presName="spaceBetweenRectangles" presStyleCnt="0"/>
      <dgm:spPr/>
    </dgm:pt>
    <dgm:pt modelId="{A8EC0687-864A-49D3-8DFD-490FD13606B3}" type="pres">
      <dgm:prSet presAssocID="{1164EC70-E782-44E0-93A9-10F13003D4CE}" presName="parentLin" presStyleCnt="0"/>
      <dgm:spPr/>
    </dgm:pt>
    <dgm:pt modelId="{EE6B5DA5-6685-4FE4-A71E-3D37F0896FED}" type="pres">
      <dgm:prSet presAssocID="{1164EC70-E782-44E0-93A9-10F13003D4CE}" presName="parentLeftMargin" presStyleLbl="node1" presStyleIdx="1" presStyleCnt="3"/>
      <dgm:spPr/>
    </dgm:pt>
    <dgm:pt modelId="{E513D4DC-C03C-4E15-95F8-F49993887E3D}" type="pres">
      <dgm:prSet presAssocID="{1164EC70-E782-44E0-93A9-10F13003D4CE}" presName="parentText" presStyleLbl="node1" presStyleIdx="2" presStyleCnt="3">
        <dgm:presLayoutVars>
          <dgm:chMax val="0"/>
          <dgm:bulletEnabled val="1"/>
        </dgm:presLayoutVars>
      </dgm:prSet>
      <dgm:spPr/>
    </dgm:pt>
    <dgm:pt modelId="{6EB82581-3CEC-4BE9-BCAA-DF58D4585941}" type="pres">
      <dgm:prSet presAssocID="{1164EC70-E782-44E0-93A9-10F13003D4CE}" presName="negativeSpace" presStyleCnt="0"/>
      <dgm:spPr/>
    </dgm:pt>
    <dgm:pt modelId="{216D1BDA-C4AB-47E6-AB55-622638DDA85B}" type="pres">
      <dgm:prSet presAssocID="{1164EC70-E782-44E0-93A9-10F13003D4CE}" presName="childText" presStyleLbl="conFgAcc1" presStyleIdx="2" presStyleCnt="3">
        <dgm:presLayoutVars>
          <dgm:bulletEnabled val="1"/>
        </dgm:presLayoutVars>
      </dgm:prSet>
      <dgm:spPr/>
    </dgm:pt>
  </dgm:ptLst>
  <dgm:cxnLst>
    <dgm:cxn modelId="{5C259405-7C8C-4523-B3AD-574E0D0825F3}" srcId="{895C7C40-35AB-4327-B08C-C48E03240098}" destId="{C21F87C3-BC21-4FAA-A8A2-86BCFA133FFC}" srcOrd="1" destOrd="0" parTransId="{BC33A29B-E1B3-41F9-B772-B96F281ED8A1}" sibTransId="{8BD3CE86-A52D-4F2D-ABA6-C1D0BB00BEF6}"/>
    <dgm:cxn modelId="{D7EEE205-58AC-4EFF-B002-23ADDE49C770}" type="presOf" srcId="{1C380FDC-D870-46F0-8EE3-1A60003FE912}" destId="{0E4D78FE-F103-4856-844B-1D75144BA20A}" srcOrd="0" destOrd="2" presId="urn:microsoft.com/office/officeart/2005/8/layout/list1"/>
    <dgm:cxn modelId="{58DA6D1C-E2E6-4622-9A95-4BDB29F9A06B}" srcId="{895C7C40-35AB-4327-B08C-C48E03240098}" destId="{AAE19937-08C5-4882-BD85-7C8681C3C2BC}" srcOrd="0" destOrd="0" parTransId="{C02BCAE0-5BA7-42E6-99BE-C375B69DA075}" sibTransId="{8E2D1D74-27A7-4890-ACE7-7083A55D3B81}"/>
    <dgm:cxn modelId="{414FF521-EAA1-402D-B13B-C40A5DF594DA}" srcId="{6D8F4857-C675-4C7B-A7EA-6E597014ED3A}" destId="{895C7C40-35AB-4327-B08C-C48E03240098}" srcOrd="0" destOrd="0" parTransId="{4C01CD2E-2128-4979-A1BB-25B150B4FAFF}" sibTransId="{9CC1A8D7-2EF2-44BE-A641-A57D827B38E4}"/>
    <dgm:cxn modelId="{24C35A2F-3F4E-4F80-877B-53F185C577EB}" type="presOf" srcId="{3EA0612B-7A7B-4D5A-A3CB-FA1FF43C225A}" destId="{216D1BDA-C4AB-47E6-AB55-622638DDA85B}" srcOrd="0" destOrd="0" presId="urn:microsoft.com/office/officeart/2005/8/layout/list1"/>
    <dgm:cxn modelId="{8DF00C3E-EA11-4E1E-9825-7938E2BAFFF2}" type="presOf" srcId="{1164EC70-E782-44E0-93A9-10F13003D4CE}" destId="{EE6B5DA5-6685-4FE4-A71E-3D37F0896FED}" srcOrd="0" destOrd="0" presId="urn:microsoft.com/office/officeart/2005/8/layout/list1"/>
    <dgm:cxn modelId="{58BC1368-2A53-4804-A23D-D6154692C1CB}" type="presOf" srcId="{895C7C40-35AB-4327-B08C-C48E03240098}" destId="{F055FFEB-9691-43F2-9510-F401CF0A1E54}" srcOrd="0" destOrd="0" presId="urn:microsoft.com/office/officeart/2005/8/layout/list1"/>
    <dgm:cxn modelId="{4828EF4D-A37B-478F-988C-F77BDB26E641}" srcId="{895C7C40-35AB-4327-B08C-C48E03240098}" destId="{EEAB8D80-3211-4CB8-A98F-29C28D332E29}" srcOrd="3" destOrd="0" parTransId="{8B28D143-9A6D-44B5-A3DC-5695FA2365DE}" sibTransId="{CE458475-F94B-42EB-8A9C-7110D821C9E6}"/>
    <dgm:cxn modelId="{771F266F-2F1D-4905-BF46-5D357A2ED033}" type="presOf" srcId="{AAE19937-08C5-4882-BD85-7C8681C3C2BC}" destId="{0E4D78FE-F103-4856-844B-1D75144BA20A}" srcOrd="0" destOrd="0" presId="urn:microsoft.com/office/officeart/2005/8/layout/list1"/>
    <dgm:cxn modelId="{DF23A155-5881-4AE7-80EA-A51C029B2C84}" type="presOf" srcId="{6D8F4857-C675-4C7B-A7EA-6E597014ED3A}" destId="{0FC70F69-A73C-45F0-9EEE-3ED769928B4E}" srcOrd="0" destOrd="0" presId="urn:microsoft.com/office/officeart/2005/8/layout/list1"/>
    <dgm:cxn modelId="{3EBE8676-1523-48FC-91B4-0EB8AD13E65A}" srcId="{895C7C40-35AB-4327-B08C-C48E03240098}" destId="{1C380FDC-D870-46F0-8EE3-1A60003FE912}" srcOrd="2" destOrd="0" parTransId="{79FBBCD3-E4E8-46E4-8175-3EEB5BF940AE}" sibTransId="{D5F841CD-3A18-4F4B-B718-FE5F62B0F32B}"/>
    <dgm:cxn modelId="{ECD4A259-E646-4351-9BE5-54D3079088C9}" srcId="{1164EC70-E782-44E0-93A9-10F13003D4CE}" destId="{3EA0612B-7A7B-4D5A-A3CB-FA1FF43C225A}" srcOrd="0" destOrd="0" parTransId="{A1AE4F52-AE69-4A82-9E01-311AF8251217}" sibTransId="{A851366B-9149-4114-9C54-DF5AE63F1607}"/>
    <dgm:cxn modelId="{E5E9627C-E590-4C11-8849-088E667DB196}" srcId="{6D8F4857-C675-4C7B-A7EA-6E597014ED3A}" destId="{DDF9DE05-2F77-4F11-8D65-27AC7D208597}" srcOrd="1" destOrd="0" parTransId="{CFFF8850-D556-4091-9DD9-7229DEBF2760}" sibTransId="{885861EE-BD3A-4A18-9006-8E7E9568D62B}"/>
    <dgm:cxn modelId="{B9973985-12F6-474A-AB34-ACDA364019A7}" type="presOf" srcId="{895C7C40-35AB-4327-B08C-C48E03240098}" destId="{18EB484D-9920-472A-8932-2A2280DCFE87}" srcOrd="1" destOrd="0" presId="urn:microsoft.com/office/officeart/2005/8/layout/list1"/>
    <dgm:cxn modelId="{E3F77E85-A429-46C1-B22B-5D93798F3CB0}" type="presOf" srcId="{EEAB8D80-3211-4CB8-A98F-29C28D332E29}" destId="{0E4D78FE-F103-4856-844B-1D75144BA20A}" srcOrd="0" destOrd="3" presId="urn:microsoft.com/office/officeart/2005/8/layout/list1"/>
    <dgm:cxn modelId="{64144C88-7B6A-4A6C-92EB-91639988E96F}" type="presOf" srcId="{C21F87C3-BC21-4FAA-A8A2-86BCFA133FFC}" destId="{0E4D78FE-F103-4856-844B-1D75144BA20A}" srcOrd="0" destOrd="1" presId="urn:microsoft.com/office/officeart/2005/8/layout/list1"/>
    <dgm:cxn modelId="{18F87392-D604-4951-91DA-92D42F85947E}" type="presOf" srcId="{FF2F9677-B658-4230-A976-D3A5C3073D28}" destId="{26B319C0-2C2B-4375-BE2B-8B0ECA7C6C5B}" srcOrd="0" destOrd="0" presId="urn:microsoft.com/office/officeart/2005/8/layout/list1"/>
    <dgm:cxn modelId="{053CA296-7CF0-4575-9644-376C28A02392}" type="presOf" srcId="{DDF9DE05-2F77-4F11-8D65-27AC7D208597}" destId="{FE5B602E-4467-4E64-BE00-97EAC2648E55}" srcOrd="0" destOrd="0" presId="urn:microsoft.com/office/officeart/2005/8/layout/list1"/>
    <dgm:cxn modelId="{4A6442BB-BD89-475A-9980-63854CC2FA23}" srcId="{DDF9DE05-2F77-4F11-8D65-27AC7D208597}" destId="{FF2F9677-B658-4230-A976-D3A5C3073D28}" srcOrd="0" destOrd="0" parTransId="{E9C4972A-825D-4831-B4E1-BA394C28FC02}" sibTransId="{098C2425-B4CC-4061-8509-E0A62EF0674E}"/>
    <dgm:cxn modelId="{7767B1BD-DC66-4B38-82CF-A90739C1FB47}" type="presOf" srcId="{DDF9DE05-2F77-4F11-8D65-27AC7D208597}" destId="{F103EDF6-264A-49E8-9C53-4F1F32E574AC}" srcOrd="1" destOrd="0" presId="urn:microsoft.com/office/officeart/2005/8/layout/list1"/>
    <dgm:cxn modelId="{BDDD1BD3-8578-4AB2-9276-71455B928735}" srcId="{6D8F4857-C675-4C7B-A7EA-6E597014ED3A}" destId="{1164EC70-E782-44E0-93A9-10F13003D4CE}" srcOrd="2" destOrd="0" parTransId="{382FFE5E-9D7A-4062-A6B3-35913F244FC7}" sibTransId="{2DB935AF-8BA1-487E-9B85-EE51582F77C3}"/>
    <dgm:cxn modelId="{7B2C5CEA-CDBA-4539-8582-130855EED26A}" type="presOf" srcId="{1164EC70-E782-44E0-93A9-10F13003D4CE}" destId="{E513D4DC-C03C-4E15-95F8-F49993887E3D}" srcOrd="1" destOrd="0" presId="urn:microsoft.com/office/officeart/2005/8/layout/list1"/>
    <dgm:cxn modelId="{204B9599-BCBE-4085-A628-77772234F643}" type="presParOf" srcId="{0FC70F69-A73C-45F0-9EEE-3ED769928B4E}" destId="{62D0B99D-3A86-4327-82F7-194E13781796}" srcOrd="0" destOrd="0" presId="urn:microsoft.com/office/officeart/2005/8/layout/list1"/>
    <dgm:cxn modelId="{79C30F8C-7851-47FB-97A4-24C738C86D1A}" type="presParOf" srcId="{62D0B99D-3A86-4327-82F7-194E13781796}" destId="{F055FFEB-9691-43F2-9510-F401CF0A1E54}" srcOrd="0" destOrd="0" presId="urn:microsoft.com/office/officeart/2005/8/layout/list1"/>
    <dgm:cxn modelId="{0D60F9E8-CE7F-4B9B-81D4-58D2B9D88EA9}" type="presParOf" srcId="{62D0B99D-3A86-4327-82F7-194E13781796}" destId="{18EB484D-9920-472A-8932-2A2280DCFE87}" srcOrd="1" destOrd="0" presId="urn:microsoft.com/office/officeart/2005/8/layout/list1"/>
    <dgm:cxn modelId="{380E81FE-3930-42F7-9E2D-31D02E665F0E}" type="presParOf" srcId="{0FC70F69-A73C-45F0-9EEE-3ED769928B4E}" destId="{7BD9D533-89D2-4DEB-AF48-F44A26B5F78F}" srcOrd="1" destOrd="0" presId="urn:microsoft.com/office/officeart/2005/8/layout/list1"/>
    <dgm:cxn modelId="{53FC3454-E480-4232-B086-DA3D214D2542}" type="presParOf" srcId="{0FC70F69-A73C-45F0-9EEE-3ED769928B4E}" destId="{0E4D78FE-F103-4856-844B-1D75144BA20A}" srcOrd="2" destOrd="0" presId="urn:microsoft.com/office/officeart/2005/8/layout/list1"/>
    <dgm:cxn modelId="{94A2F0B6-43C7-420A-93FA-B42AB2F53A63}" type="presParOf" srcId="{0FC70F69-A73C-45F0-9EEE-3ED769928B4E}" destId="{27D7232A-A859-4EAC-A1A3-37D216D6C525}" srcOrd="3" destOrd="0" presId="urn:microsoft.com/office/officeart/2005/8/layout/list1"/>
    <dgm:cxn modelId="{3897EFF5-218B-4B5C-9F51-482ABD2343BC}" type="presParOf" srcId="{0FC70F69-A73C-45F0-9EEE-3ED769928B4E}" destId="{D0D2713F-FE90-4B53-AB2E-314FF93F9AF5}" srcOrd="4" destOrd="0" presId="urn:microsoft.com/office/officeart/2005/8/layout/list1"/>
    <dgm:cxn modelId="{0F3B11F1-C6A8-4246-AF78-6D54D6B4E6D7}" type="presParOf" srcId="{D0D2713F-FE90-4B53-AB2E-314FF93F9AF5}" destId="{FE5B602E-4467-4E64-BE00-97EAC2648E55}" srcOrd="0" destOrd="0" presId="urn:microsoft.com/office/officeart/2005/8/layout/list1"/>
    <dgm:cxn modelId="{7C405856-331F-4749-80FD-4BE6F7760074}" type="presParOf" srcId="{D0D2713F-FE90-4B53-AB2E-314FF93F9AF5}" destId="{F103EDF6-264A-49E8-9C53-4F1F32E574AC}" srcOrd="1" destOrd="0" presId="urn:microsoft.com/office/officeart/2005/8/layout/list1"/>
    <dgm:cxn modelId="{3B886740-D758-4EB1-AAA5-28F44EDD0192}" type="presParOf" srcId="{0FC70F69-A73C-45F0-9EEE-3ED769928B4E}" destId="{2FC3BE7D-4589-4A8E-8991-52CC2259CE1E}" srcOrd="5" destOrd="0" presId="urn:microsoft.com/office/officeart/2005/8/layout/list1"/>
    <dgm:cxn modelId="{EE48D932-8C21-497C-AA86-B23BCA0B1D75}" type="presParOf" srcId="{0FC70F69-A73C-45F0-9EEE-3ED769928B4E}" destId="{26B319C0-2C2B-4375-BE2B-8B0ECA7C6C5B}" srcOrd="6" destOrd="0" presId="urn:microsoft.com/office/officeart/2005/8/layout/list1"/>
    <dgm:cxn modelId="{B16F8DF6-3718-4F51-B7AA-8B00B2CC35D0}" type="presParOf" srcId="{0FC70F69-A73C-45F0-9EEE-3ED769928B4E}" destId="{A9FA214A-3336-4795-B62B-4CB659F6CF92}" srcOrd="7" destOrd="0" presId="urn:microsoft.com/office/officeart/2005/8/layout/list1"/>
    <dgm:cxn modelId="{75259DDF-4349-4AAE-89EA-48B14CF07872}" type="presParOf" srcId="{0FC70F69-A73C-45F0-9EEE-3ED769928B4E}" destId="{A8EC0687-864A-49D3-8DFD-490FD13606B3}" srcOrd="8" destOrd="0" presId="urn:microsoft.com/office/officeart/2005/8/layout/list1"/>
    <dgm:cxn modelId="{64BCCEBC-F9D6-48F4-B631-2AEA25412C2A}" type="presParOf" srcId="{A8EC0687-864A-49D3-8DFD-490FD13606B3}" destId="{EE6B5DA5-6685-4FE4-A71E-3D37F0896FED}" srcOrd="0" destOrd="0" presId="urn:microsoft.com/office/officeart/2005/8/layout/list1"/>
    <dgm:cxn modelId="{17484426-DE29-4C87-AFA8-E894ED3E11E5}" type="presParOf" srcId="{A8EC0687-864A-49D3-8DFD-490FD13606B3}" destId="{E513D4DC-C03C-4E15-95F8-F49993887E3D}" srcOrd="1" destOrd="0" presId="urn:microsoft.com/office/officeart/2005/8/layout/list1"/>
    <dgm:cxn modelId="{566E9B0B-1942-433A-9409-72B89B41E8AB}" type="presParOf" srcId="{0FC70F69-A73C-45F0-9EEE-3ED769928B4E}" destId="{6EB82581-3CEC-4BE9-BCAA-DF58D4585941}" srcOrd="9" destOrd="0" presId="urn:microsoft.com/office/officeart/2005/8/layout/list1"/>
    <dgm:cxn modelId="{958F5B44-3813-4654-870D-C4DA115D03E7}" type="presParOf" srcId="{0FC70F69-A73C-45F0-9EEE-3ED769928B4E}" destId="{216D1BDA-C4AB-47E6-AB55-622638DDA85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C927D6-260A-47A3-83B0-4A712569FE23}" type="doc">
      <dgm:prSet loTypeId="urn:microsoft.com/office/officeart/2005/8/layout/list1" loCatId="list" qsTypeId="urn:microsoft.com/office/officeart/2005/8/quickstyle/simple5" qsCatId="simple" csTypeId="urn:microsoft.com/office/officeart/2005/8/colors/colorful3" csCatId="colorful" phldr="1"/>
      <dgm:spPr/>
    </dgm:pt>
    <dgm:pt modelId="{483F96F1-D603-4FBF-BB47-590D02272CC5}">
      <dgm:prSet phldrT="[Text]" custT="1"/>
      <dgm:spPr/>
      <dgm:t>
        <a:bodyPr/>
        <a:lstStyle/>
        <a:p>
          <a:r>
            <a:rPr lang="en-US" sz="2400"/>
            <a:t>Client Counseling Steps</a:t>
          </a:r>
          <a:r>
            <a:rPr lang="en-US" sz="2500"/>
            <a:t>:</a:t>
          </a:r>
        </a:p>
      </dgm:t>
    </dgm:pt>
    <dgm:pt modelId="{3A5B4346-EA64-40FA-B9D5-0EEC4BB574F8}" type="parTrans" cxnId="{5F7F23B9-9901-432D-8A46-4F20E41364AB}">
      <dgm:prSet/>
      <dgm:spPr/>
      <dgm:t>
        <a:bodyPr/>
        <a:lstStyle/>
        <a:p>
          <a:endParaRPr lang="en-US"/>
        </a:p>
      </dgm:t>
    </dgm:pt>
    <dgm:pt modelId="{FF046517-F4E2-4947-B688-DCBBCF03FB3B}" type="sibTrans" cxnId="{5F7F23B9-9901-432D-8A46-4F20E41364AB}">
      <dgm:prSet/>
      <dgm:spPr/>
      <dgm:t>
        <a:bodyPr/>
        <a:lstStyle/>
        <a:p>
          <a:endParaRPr lang="en-US"/>
        </a:p>
      </dgm:t>
    </dgm:pt>
    <dgm:pt modelId="{4B6C2B2C-F378-42E9-AAA8-6BAD6CE92BA0}">
      <dgm:prSet phldrT="[Text]" custT="1"/>
      <dgm:spPr/>
      <dgm:t>
        <a:bodyPr/>
        <a:lstStyle/>
        <a:p>
          <a:pPr>
            <a:buFont typeface="+mj-lt"/>
            <a:buAutoNum type="arabicPeriod"/>
          </a:pPr>
          <a:r>
            <a:rPr lang="en-US" sz="2000"/>
            <a:t>Discuss your financial situation and goals</a:t>
          </a:r>
        </a:p>
      </dgm:t>
    </dgm:pt>
    <dgm:pt modelId="{BE8A2AB9-6240-4FC1-975C-C975F6436277}" type="parTrans" cxnId="{08A42E09-7739-4C63-8627-0991F3947587}">
      <dgm:prSet/>
      <dgm:spPr/>
      <dgm:t>
        <a:bodyPr/>
        <a:lstStyle/>
        <a:p>
          <a:endParaRPr lang="en-US"/>
        </a:p>
      </dgm:t>
    </dgm:pt>
    <dgm:pt modelId="{84DC687C-B675-4FA0-8C0D-B5E579E67022}" type="sibTrans" cxnId="{08A42E09-7739-4C63-8627-0991F3947587}">
      <dgm:prSet/>
      <dgm:spPr/>
      <dgm:t>
        <a:bodyPr/>
        <a:lstStyle/>
        <a:p>
          <a:endParaRPr lang="en-US"/>
        </a:p>
      </dgm:t>
    </dgm:pt>
    <dgm:pt modelId="{BD2561DC-6B27-409A-9B52-24D7B7FB00DD}">
      <dgm:prSet phldrT="[Text]" custT="1"/>
      <dgm:spPr/>
      <dgm:t>
        <a:bodyPr/>
        <a:lstStyle/>
        <a:p>
          <a:pPr>
            <a:buFont typeface="+mj-lt"/>
            <a:buAutoNum type="arabicPeriod"/>
          </a:pPr>
          <a:r>
            <a:rPr lang="en-US" sz="2000"/>
            <a:t>Financial Assessment </a:t>
          </a:r>
        </a:p>
      </dgm:t>
    </dgm:pt>
    <dgm:pt modelId="{C70FC888-DB27-4300-8AA4-C790E18B0CF0}" type="parTrans" cxnId="{0CD7823B-4B91-4364-BCCF-70BA568CBC6C}">
      <dgm:prSet/>
      <dgm:spPr/>
      <dgm:t>
        <a:bodyPr/>
        <a:lstStyle/>
        <a:p>
          <a:endParaRPr lang="en-US"/>
        </a:p>
      </dgm:t>
    </dgm:pt>
    <dgm:pt modelId="{2DB224DB-692E-4165-A677-5FD15E32890F}" type="sibTrans" cxnId="{0CD7823B-4B91-4364-BCCF-70BA568CBC6C}">
      <dgm:prSet/>
      <dgm:spPr/>
      <dgm:t>
        <a:bodyPr/>
        <a:lstStyle/>
        <a:p>
          <a:endParaRPr lang="en-US"/>
        </a:p>
      </dgm:t>
    </dgm:pt>
    <dgm:pt modelId="{E6944763-E678-4908-98E5-9392EAA29742}">
      <dgm:prSet phldrT="[Text]" custT="1"/>
      <dgm:spPr/>
      <dgm:t>
        <a:bodyPr/>
        <a:lstStyle/>
        <a:p>
          <a:pPr>
            <a:buFont typeface="+mj-lt"/>
            <a:buAutoNum type="arabicPeriod"/>
          </a:pPr>
          <a:r>
            <a:rPr lang="en-US" sz="2000"/>
            <a:t>Set Goals and Strategy</a:t>
          </a:r>
        </a:p>
      </dgm:t>
    </dgm:pt>
    <dgm:pt modelId="{B6F68444-A79A-46D8-AD2D-A69101371C1A}" type="parTrans" cxnId="{DEFCEC67-0BEF-4EC8-B04C-789DD089B247}">
      <dgm:prSet/>
      <dgm:spPr/>
      <dgm:t>
        <a:bodyPr/>
        <a:lstStyle/>
        <a:p>
          <a:endParaRPr lang="en-US"/>
        </a:p>
      </dgm:t>
    </dgm:pt>
    <dgm:pt modelId="{B036A3BB-43E5-44ED-A311-E74FC9140DE9}" type="sibTrans" cxnId="{DEFCEC67-0BEF-4EC8-B04C-789DD089B247}">
      <dgm:prSet/>
      <dgm:spPr/>
      <dgm:t>
        <a:bodyPr/>
        <a:lstStyle/>
        <a:p>
          <a:endParaRPr lang="en-US"/>
        </a:p>
      </dgm:t>
    </dgm:pt>
    <dgm:pt modelId="{5EBA3B89-6C82-4B5E-A55B-4ABA710ED32E}">
      <dgm:prSet phldrT="[Text]" custT="1"/>
      <dgm:spPr/>
      <dgm:t>
        <a:bodyPr/>
        <a:lstStyle/>
        <a:p>
          <a:pPr>
            <a:buFont typeface="+mj-lt"/>
            <a:buAutoNum type="arabicPeriod"/>
          </a:pPr>
          <a:r>
            <a:rPr lang="en-US" sz="2000"/>
            <a:t> Ongoing Support and Goal Attainment </a:t>
          </a:r>
        </a:p>
      </dgm:t>
    </dgm:pt>
    <dgm:pt modelId="{42DD3560-EAFE-4B45-967F-BEB793FEEFE4}" type="parTrans" cxnId="{F3CFEDFB-C908-49F8-BD4B-EE98AFBDA3FD}">
      <dgm:prSet/>
      <dgm:spPr/>
      <dgm:t>
        <a:bodyPr/>
        <a:lstStyle/>
        <a:p>
          <a:endParaRPr lang="en-US"/>
        </a:p>
      </dgm:t>
    </dgm:pt>
    <dgm:pt modelId="{D0DBF10D-C9D2-4AF7-AAA0-3B11145C5631}" type="sibTrans" cxnId="{F3CFEDFB-C908-49F8-BD4B-EE98AFBDA3FD}">
      <dgm:prSet/>
      <dgm:spPr/>
      <dgm:t>
        <a:bodyPr/>
        <a:lstStyle/>
        <a:p>
          <a:endParaRPr lang="en-US"/>
        </a:p>
      </dgm:t>
    </dgm:pt>
    <dgm:pt modelId="{3F1438E2-CD28-4775-8775-CB09BE1D382C}">
      <dgm:prSet phldrT="[Text]" custT="1"/>
      <dgm:spPr/>
      <dgm:t>
        <a:bodyPr/>
        <a:lstStyle/>
        <a:p>
          <a:pPr>
            <a:buFont typeface="+mj-lt"/>
            <a:buAutoNum type="arabicPeriod"/>
          </a:pPr>
          <a:r>
            <a:rPr lang="en-US" sz="2000"/>
            <a:t>Schedule an appointment with a Financial Counselor</a:t>
          </a:r>
        </a:p>
      </dgm:t>
    </dgm:pt>
    <dgm:pt modelId="{0EC7A55F-98AB-4D03-9041-37C6CF1298F6}" type="parTrans" cxnId="{E0C33888-44D1-400C-BD92-99D0A8D5B983}">
      <dgm:prSet/>
      <dgm:spPr/>
      <dgm:t>
        <a:bodyPr/>
        <a:lstStyle/>
        <a:p>
          <a:endParaRPr lang="en-US"/>
        </a:p>
      </dgm:t>
    </dgm:pt>
    <dgm:pt modelId="{3CF39FDB-2961-4344-8603-457FE52506A0}" type="sibTrans" cxnId="{E0C33888-44D1-400C-BD92-99D0A8D5B983}">
      <dgm:prSet/>
      <dgm:spPr/>
      <dgm:t>
        <a:bodyPr/>
        <a:lstStyle/>
        <a:p>
          <a:endParaRPr lang="en-US"/>
        </a:p>
      </dgm:t>
    </dgm:pt>
    <dgm:pt modelId="{3825644B-4643-44BE-9AEB-EE2A00EDCFFE}" type="pres">
      <dgm:prSet presAssocID="{40C927D6-260A-47A3-83B0-4A712569FE23}" presName="linear" presStyleCnt="0">
        <dgm:presLayoutVars>
          <dgm:dir/>
          <dgm:animLvl val="lvl"/>
          <dgm:resizeHandles val="exact"/>
        </dgm:presLayoutVars>
      </dgm:prSet>
      <dgm:spPr/>
    </dgm:pt>
    <dgm:pt modelId="{99CA69B3-A9D6-459A-ACD0-70A39388C5C8}" type="pres">
      <dgm:prSet presAssocID="{483F96F1-D603-4FBF-BB47-590D02272CC5}" presName="parentLin" presStyleCnt="0"/>
      <dgm:spPr/>
    </dgm:pt>
    <dgm:pt modelId="{48604256-29A5-46B6-8792-4A9906158212}" type="pres">
      <dgm:prSet presAssocID="{483F96F1-D603-4FBF-BB47-590D02272CC5}" presName="parentLeftMargin" presStyleLbl="node1" presStyleIdx="0" presStyleCnt="1"/>
      <dgm:spPr/>
    </dgm:pt>
    <dgm:pt modelId="{711F6B05-BF29-4781-ABCA-8A3634E35BDD}" type="pres">
      <dgm:prSet presAssocID="{483F96F1-D603-4FBF-BB47-590D02272CC5}" presName="parentText" presStyleLbl="node1" presStyleIdx="0" presStyleCnt="1">
        <dgm:presLayoutVars>
          <dgm:chMax val="0"/>
          <dgm:bulletEnabled val="1"/>
        </dgm:presLayoutVars>
      </dgm:prSet>
      <dgm:spPr/>
    </dgm:pt>
    <dgm:pt modelId="{366DE519-A6A2-4D73-9A55-BB17C4F7F36A}" type="pres">
      <dgm:prSet presAssocID="{483F96F1-D603-4FBF-BB47-590D02272CC5}" presName="negativeSpace" presStyleCnt="0"/>
      <dgm:spPr/>
    </dgm:pt>
    <dgm:pt modelId="{E27286ED-6117-4810-A20C-7C5145800B27}" type="pres">
      <dgm:prSet presAssocID="{483F96F1-D603-4FBF-BB47-590D02272CC5}" presName="childText" presStyleLbl="conFgAcc1" presStyleIdx="0" presStyleCnt="1">
        <dgm:presLayoutVars>
          <dgm:bulletEnabled val="1"/>
        </dgm:presLayoutVars>
      </dgm:prSet>
      <dgm:spPr/>
    </dgm:pt>
  </dgm:ptLst>
  <dgm:cxnLst>
    <dgm:cxn modelId="{08A42E09-7739-4C63-8627-0991F3947587}" srcId="{483F96F1-D603-4FBF-BB47-590D02272CC5}" destId="{4B6C2B2C-F378-42E9-AAA8-6BAD6CE92BA0}" srcOrd="1" destOrd="0" parTransId="{BE8A2AB9-6240-4FC1-975C-C975F6436277}" sibTransId="{84DC687C-B675-4FA0-8C0D-B5E579E67022}"/>
    <dgm:cxn modelId="{B872FF12-892B-4BB3-912E-2D5AA3DF2E77}" type="presOf" srcId="{BD2561DC-6B27-409A-9B52-24D7B7FB00DD}" destId="{E27286ED-6117-4810-A20C-7C5145800B27}" srcOrd="0" destOrd="2" presId="urn:microsoft.com/office/officeart/2005/8/layout/list1"/>
    <dgm:cxn modelId="{697A501F-170B-496A-A283-94C95443AEBA}" type="presOf" srcId="{40C927D6-260A-47A3-83B0-4A712569FE23}" destId="{3825644B-4643-44BE-9AEB-EE2A00EDCFFE}" srcOrd="0" destOrd="0" presId="urn:microsoft.com/office/officeart/2005/8/layout/list1"/>
    <dgm:cxn modelId="{64099E1F-8A98-4F7E-AF02-BEFE76CBFD21}" type="presOf" srcId="{E6944763-E678-4908-98E5-9392EAA29742}" destId="{E27286ED-6117-4810-A20C-7C5145800B27}" srcOrd="0" destOrd="3" presId="urn:microsoft.com/office/officeart/2005/8/layout/list1"/>
    <dgm:cxn modelId="{0CD7823B-4B91-4364-BCCF-70BA568CBC6C}" srcId="{483F96F1-D603-4FBF-BB47-590D02272CC5}" destId="{BD2561DC-6B27-409A-9B52-24D7B7FB00DD}" srcOrd="2" destOrd="0" parTransId="{C70FC888-DB27-4300-8AA4-C790E18B0CF0}" sibTransId="{2DB224DB-692E-4165-A677-5FD15E32890F}"/>
    <dgm:cxn modelId="{99D2E63C-5E26-402D-A6CB-2D4C951CF22D}" type="presOf" srcId="{3F1438E2-CD28-4775-8775-CB09BE1D382C}" destId="{E27286ED-6117-4810-A20C-7C5145800B27}" srcOrd="0" destOrd="0" presId="urn:microsoft.com/office/officeart/2005/8/layout/list1"/>
    <dgm:cxn modelId="{8D96123E-94E3-4D4F-BC07-756D73881754}" type="presOf" srcId="{5EBA3B89-6C82-4B5E-A55B-4ABA710ED32E}" destId="{E27286ED-6117-4810-A20C-7C5145800B27}" srcOrd="0" destOrd="4" presId="urn:microsoft.com/office/officeart/2005/8/layout/list1"/>
    <dgm:cxn modelId="{AFEB0A40-6F69-4633-9847-B4F2473F6EFE}" type="presOf" srcId="{483F96F1-D603-4FBF-BB47-590D02272CC5}" destId="{711F6B05-BF29-4781-ABCA-8A3634E35BDD}" srcOrd="1" destOrd="0" presId="urn:microsoft.com/office/officeart/2005/8/layout/list1"/>
    <dgm:cxn modelId="{DEFCEC67-0BEF-4EC8-B04C-789DD089B247}" srcId="{483F96F1-D603-4FBF-BB47-590D02272CC5}" destId="{E6944763-E678-4908-98E5-9392EAA29742}" srcOrd="3" destOrd="0" parTransId="{B6F68444-A79A-46D8-AD2D-A69101371C1A}" sibTransId="{B036A3BB-43E5-44ED-A311-E74FC9140DE9}"/>
    <dgm:cxn modelId="{AC02846A-2CDF-455C-8D7C-BA0D8EAC9303}" type="presOf" srcId="{4B6C2B2C-F378-42E9-AAA8-6BAD6CE92BA0}" destId="{E27286ED-6117-4810-A20C-7C5145800B27}" srcOrd="0" destOrd="1" presId="urn:microsoft.com/office/officeart/2005/8/layout/list1"/>
    <dgm:cxn modelId="{A441956D-5F65-4D82-BB1E-587E633E16CC}" type="presOf" srcId="{483F96F1-D603-4FBF-BB47-590D02272CC5}" destId="{48604256-29A5-46B6-8792-4A9906158212}" srcOrd="0" destOrd="0" presId="urn:microsoft.com/office/officeart/2005/8/layout/list1"/>
    <dgm:cxn modelId="{E0C33888-44D1-400C-BD92-99D0A8D5B983}" srcId="{483F96F1-D603-4FBF-BB47-590D02272CC5}" destId="{3F1438E2-CD28-4775-8775-CB09BE1D382C}" srcOrd="0" destOrd="0" parTransId="{0EC7A55F-98AB-4D03-9041-37C6CF1298F6}" sibTransId="{3CF39FDB-2961-4344-8603-457FE52506A0}"/>
    <dgm:cxn modelId="{5F7F23B9-9901-432D-8A46-4F20E41364AB}" srcId="{40C927D6-260A-47A3-83B0-4A712569FE23}" destId="{483F96F1-D603-4FBF-BB47-590D02272CC5}" srcOrd="0" destOrd="0" parTransId="{3A5B4346-EA64-40FA-B9D5-0EEC4BB574F8}" sibTransId="{FF046517-F4E2-4947-B688-DCBBCF03FB3B}"/>
    <dgm:cxn modelId="{F3CFEDFB-C908-49F8-BD4B-EE98AFBDA3FD}" srcId="{483F96F1-D603-4FBF-BB47-590D02272CC5}" destId="{5EBA3B89-6C82-4B5E-A55B-4ABA710ED32E}" srcOrd="4" destOrd="0" parTransId="{42DD3560-EAFE-4B45-967F-BEB793FEEFE4}" sibTransId="{D0DBF10D-C9D2-4AF7-AAA0-3B11145C5631}"/>
    <dgm:cxn modelId="{3E40DDB1-DC16-4568-836F-8F954AE6B414}" type="presParOf" srcId="{3825644B-4643-44BE-9AEB-EE2A00EDCFFE}" destId="{99CA69B3-A9D6-459A-ACD0-70A39388C5C8}" srcOrd="0" destOrd="0" presId="urn:microsoft.com/office/officeart/2005/8/layout/list1"/>
    <dgm:cxn modelId="{9B1314D2-4EC8-4F63-9BDB-9A339B92B8AF}" type="presParOf" srcId="{99CA69B3-A9D6-459A-ACD0-70A39388C5C8}" destId="{48604256-29A5-46B6-8792-4A9906158212}" srcOrd="0" destOrd="0" presId="urn:microsoft.com/office/officeart/2005/8/layout/list1"/>
    <dgm:cxn modelId="{DD68A82C-2BD9-4917-B1D9-49032ACA7A21}" type="presParOf" srcId="{99CA69B3-A9D6-459A-ACD0-70A39388C5C8}" destId="{711F6B05-BF29-4781-ABCA-8A3634E35BDD}" srcOrd="1" destOrd="0" presId="urn:microsoft.com/office/officeart/2005/8/layout/list1"/>
    <dgm:cxn modelId="{F2BEEA6F-5152-4F0C-9F61-2C9E26CC234F}" type="presParOf" srcId="{3825644B-4643-44BE-9AEB-EE2A00EDCFFE}" destId="{366DE519-A6A2-4D73-9A55-BB17C4F7F36A}" srcOrd="1" destOrd="0" presId="urn:microsoft.com/office/officeart/2005/8/layout/list1"/>
    <dgm:cxn modelId="{12144F69-190C-44E7-9097-B3F86D808CE5}" type="presParOf" srcId="{3825644B-4643-44BE-9AEB-EE2A00EDCFFE}" destId="{E27286ED-6117-4810-A20C-7C5145800B2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81686-9C33-45A2-9107-EEA93FE9AFDE}">
      <dsp:nvSpPr>
        <dsp:cNvPr id="0" name=""/>
        <dsp:cNvSpPr/>
      </dsp:nvSpPr>
      <dsp:spPr>
        <a:xfrm>
          <a:off x="2328672" y="58456"/>
          <a:ext cx="2805901" cy="2805901"/>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i="0" kern="1200"/>
            <a:t>Cultivate</a:t>
          </a:r>
          <a:r>
            <a:rPr lang="en-US" sz="1400" b="0" i="0" kern="1200"/>
            <a:t> a regulatory environment that protects consumer and attracts and retains financial services firms to the District </a:t>
          </a:r>
          <a:endParaRPr lang="en-US" sz="1400" kern="1200"/>
        </a:p>
      </dsp:txBody>
      <dsp:txXfrm>
        <a:off x="2702792" y="549488"/>
        <a:ext cx="2057660" cy="1262655"/>
      </dsp:txXfrm>
    </dsp:sp>
    <dsp:sp modelId="{E5C173FC-2E5A-463C-8A18-FE185849DA0A}">
      <dsp:nvSpPr>
        <dsp:cNvPr id="0" name=""/>
        <dsp:cNvSpPr/>
      </dsp:nvSpPr>
      <dsp:spPr>
        <a:xfrm>
          <a:off x="3341135" y="1812144"/>
          <a:ext cx="2805901" cy="2805901"/>
        </a:xfrm>
        <a:prstGeom prst="ellipse">
          <a:avLst/>
        </a:prstGeom>
        <a:solidFill>
          <a:schemeClr val="accent3">
            <a:alpha val="50000"/>
            <a:hueOff val="-718754"/>
            <a:satOff val="26724"/>
            <a:lumOff val="-1666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i="0" kern="1200"/>
            <a:t>Empower</a:t>
          </a:r>
          <a:r>
            <a:rPr lang="en-US" sz="1400" b="0" i="0" kern="1200"/>
            <a:t> and educate residents on financial matters</a:t>
          </a:r>
          <a:endParaRPr lang="en-US" sz="1400" kern="1200"/>
        </a:p>
      </dsp:txBody>
      <dsp:txXfrm>
        <a:off x="4199273" y="2537002"/>
        <a:ext cx="1683540" cy="1543245"/>
      </dsp:txXfrm>
    </dsp:sp>
    <dsp:sp modelId="{32406F38-CC75-4393-9AD4-2125F6AFD435}">
      <dsp:nvSpPr>
        <dsp:cNvPr id="0" name=""/>
        <dsp:cNvSpPr/>
      </dsp:nvSpPr>
      <dsp:spPr>
        <a:xfrm>
          <a:off x="1316209" y="1812144"/>
          <a:ext cx="2805901" cy="2805901"/>
        </a:xfrm>
        <a:prstGeom prst="ellipse">
          <a:avLst/>
        </a:prstGeom>
        <a:solidFill>
          <a:schemeClr val="accent3">
            <a:alpha val="50000"/>
            <a:hueOff val="-1437508"/>
            <a:satOff val="53449"/>
            <a:lumOff val="-3333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i="0" kern="1200"/>
            <a:t>Provide </a:t>
          </a:r>
          <a:r>
            <a:rPr lang="en-US" sz="1400" b="0" i="0" kern="1200"/>
            <a:t>financing for District small businesses </a:t>
          </a:r>
          <a:endParaRPr lang="en-US" sz="1400" kern="1200"/>
        </a:p>
      </dsp:txBody>
      <dsp:txXfrm>
        <a:off x="1580432" y="2537002"/>
        <a:ext cx="1683540" cy="15432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E73BD-415D-4C2C-B3EF-9918DDDD32BB}">
      <dsp:nvSpPr>
        <dsp:cNvPr id="0" name=""/>
        <dsp:cNvSpPr/>
      </dsp:nvSpPr>
      <dsp:spPr>
        <a:xfrm>
          <a:off x="0" y="400972"/>
          <a:ext cx="5215467" cy="9780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4778" tIns="479044" rIns="404778" bIns="163576" numCol="1" spcCol="1270" anchor="t" anchorCtr="0">
          <a:noAutofit/>
        </a:bodyPr>
        <a:lstStyle/>
        <a:p>
          <a:pPr marL="228600" lvl="1" indent="-228600" algn="l" defTabSz="1022350">
            <a:lnSpc>
              <a:spcPct val="90000"/>
            </a:lnSpc>
            <a:spcBef>
              <a:spcPct val="0"/>
            </a:spcBef>
            <a:spcAft>
              <a:spcPct val="15000"/>
            </a:spcAft>
            <a:buChar char="•"/>
          </a:pPr>
          <a:r>
            <a:rPr lang="en-US" sz="2300" b="0" i="0" kern="1200"/>
            <a:t>(202) 682-6572</a:t>
          </a:r>
          <a:endParaRPr lang="en-US" sz="2300" kern="1200"/>
        </a:p>
      </dsp:txBody>
      <dsp:txXfrm>
        <a:off x="0" y="400972"/>
        <a:ext cx="5215467" cy="978075"/>
      </dsp:txXfrm>
    </dsp:sp>
    <dsp:sp modelId="{6BFD85C2-6132-4EA0-9BAF-15CED227F78F}">
      <dsp:nvSpPr>
        <dsp:cNvPr id="0" name=""/>
        <dsp:cNvSpPr/>
      </dsp:nvSpPr>
      <dsp:spPr>
        <a:xfrm>
          <a:off x="260773" y="61492"/>
          <a:ext cx="3650826" cy="6789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993" tIns="0" rIns="137993" bIns="0" numCol="1" spcCol="1270" anchor="ctr" anchorCtr="0">
          <a:noAutofit/>
        </a:bodyPr>
        <a:lstStyle/>
        <a:p>
          <a:pPr marL="0" lvl="0" indent="0" algn="l" defTabSz="1022350">
            <a:lnSpc>
              <a:spcPct val="90000"/>
            </a:lnSpc>
            <a:spcBef>
              <a:spcPct val="0"/>
            </a:spcBef>
            <a:spcAft>
              <a:spcPct val="35000"/>
            </a:spcAft>
            <a:buNone/>
          </a:pPr>
          <a:r>
            <a:rPr lang="en-US" sz="2300" b="1" i="0" kern="1200"/>
            <a:t>Call:</a:t>
          </a:r>
          <a:endParaRPr lang="en-US" sz="2300" kern="1200"/>
        </a:p>
      </dsp:txBody>
      <dsp:txXfrm>
        <a:off x="293917" y="94636"/>
        <a:ext cx="3584538" cy="612672"/>
      </dsp:txXfrm>
    </dsp:sp>
    <dsp:sp modelId="{29C5C10F-4759-483D-A036-547F2CCD7619}">
      <dsp:nvSpPr>
        <dsp:cNvPr id="0" name=""/>
        <dsp:cNvSpPr/>
      </dsp:nvSpPr>
      <dsp:spPr>
        <a:xfrm>
          <a:off x="0" y="1842727"/>
          <a:ext cx="5215467" cy="978075"/>
        </a:xfrm>
        <a:prstGeom prst="rect">
          <a:avLst/>
        </a:prstGeom>
        <a:solidFill>
          <a:schemeClr val="lt1">
            <a:alpha val="90000"/>
            <a:hueOff val="0"/>
            <a:satOff val="0"/>
            <a:lumOff val="0"/>
            <a:alphaOff val="0"/>
          </a:schemeClr>
        </a:solidFill>
        <a:ln w="6350" cap="flat" cmpd="sng" algn="ctr">
          <a:solidFill>
            <a:schemeClr val="accent3">
              <a:hueOff val="-718754"/>
              <a:satOff val="26724"/>
              <a:lumOff val="-166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4778" tIns="479044" rIns="404778" bIns="163576" numCol="1" spcCol="1270" anchor="t" anchorCtr="0">
          <a:noAutofit/>
        </a:bodyPr>
        <a:lstStyle/>
        <a:p>
          <a:pPr marL="228600" lvl="1" indent="-228600" algn="l" defTabSz="1022350">
            <a:lnSpc>
              <a:spcPct val="90000"/>
            </a:lnSpc>
            <a:spcBef>
              <a:spcPct val="0"/>
            </a:spcBef>
            <a:spcAft>
              <a:spcPct val="15000"/>
            </a:spcAft>
            <a:buChar char="•"/>
          </a:pPr>
          <a:r>
            <a:rPr lang="en-US" sz="2300" b="0" i="0" kern="1200"/>
            <a:t>fec@upo.org</a:t>
          </a:r>
          <a:endParaRPr lang="en-US" sz="2300" kern="1200"/>
        </a:p>
      </dsp:txBody>
      <dsp:txXfrm>
        <a:off x="0" y="1842727"/>
        <a:ext cx="5215467" cy="978075"/>
      </dsp:txXfrm>
    </dsp:sp>
    <dsp:sp modelId="{AED39EDA-B775-45AB-9B58-1847203653DE}">
      <dsp:nvSpPr>
        <dsp:cNvPr id="0" name=""/>
        <dsp:cNvSpPr/>
      </dsp:nvSpPr>
      <dsp:spPr>
        <a:xfrm>
          <a:off x="260773" y="1503247"/>
          <a:ext cx="3650826" cy="678960"/>
        </a:xfrm>
        <a:prstGeom prst="roundRect">
          <a:avLst/>
        </a:prstGeom>
        <a:gradFill rotWithShape="0">
          <a:gsLst>
            <a:gs pos="0">
              <a:schemeClr val="accent3">
                <a:hueOff val="-718754"/>
                <a:satOff val="26724"/>
                <a:lumOff val="-16669"/>
                <a:alphaOff val="0"/>
                <a:satMod val="103000"/>
                <a:lumMod val="102000"/>
                <a:tint val="94000"/>
              </a:schemeClr>
            </a:gs>
            <a:gs pos="50000">
              <a:schemeClr val="accent3">
                <a:hueOff val="-718754"/>
                <a:satOff val="26724"/>
                <a:lumOff val="-16669"/>
                <a:alphaOff val="0"/>
                <a:satMod val="110000"/>
                <a:lumMod val="100000"/>
                <a:shade val="100000"/>
              </a:schemeClr>
            </a:gs>
            <a:gs pos="100000">
              <a:schemeClr val="accent3">
                <a:hueOff val="-718754"/>
                <a:satOff val="26724"/>
                <a:lumOff val="-166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993" tIns="0" rIns="137993" bIns="0" numCol="1" spcCol="1270" anchor="ctr" anchorCtr="0">
          <a:noAutofit/>
        </a:bodyPr>
        <a:lstStyle/>
        <a:p>
          <a:pPr marL="0" lvl="0" indent="0" algn="l" defTabSz="1022350">
            <a:lnSpc>
              <a:spcPct val="90000"/>
            </a:lnSpc>
            <a:spcBef>
              <a:spcPct val="0"/>
            </a:spcBef>
            <a:spcAft>
              <a:spcPct val="35000"/>
            </a:spcAft>
            <a:buNone/>
          </a:pPr>
          <a:r>
            <a:rPr lang="en-US" sz="2300" b="1" i="0" kern="1200"/>
            <a:t>Email:</a:t>
          </a:r>
          <a:endParaRPr lang="en-US" sz="2300" kern="1200"/>
        </a:p>
      </dsp:txBody>
      <dsp:txXfrm>
        <a:off x="293917" y="1536391"/>
        <a:ext cx="3584538" cy="612672"/>
      </dsp:txXfrm>
    </dsp:sp>
    <dsp:sp modelId="{63C9FA8B-B110-4901-8D2B-AF7C266E18E8}">
      <dsp:nvSpPr>
        <dsp:cNvPr id="0" name=""/>
        <dsp:cNvSpPr/>
      </dsp:nvSpPr>
      <dsp:spPr>
        <a:xfrm>
          <a:off x="0" y="3284482"/>
          <a:ext cx="5215467" cy="1340325"/>
        </a:xfrm>
        <a:prstGeom prst="rect">
          <a:avLst/>
        </a:prstGeom>
        <a:solidFill>
          <a:schemeClr val="lt1">
            <a:alpha val="90000"/>
            <a:hueOff val="0"/>
            <a:satOff val="0"/>
            <a:lumOff val="0"/>
            <a:alphaOff val="0"/>
          </a:schemeClr>
        </a:solidFill>
        <a:ln w="6350" cap="flat" cmpd="sng" algn="ctr">
          <a:solidFill>
            <a:schemeClr val="accent3">
              <a:hueOff val="-1437508"/>
              <a:satOff val="53449"/>
              <a:lumOff val="-333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4778" tIns="479044" rIns="404778" bIns="163576" numCol="1" spcCol="1270" anchor="t" anchorCtr="0">
          <a:noAutofit/>
        </a:bodyPr>
        <a:lstStyle/>
        <a:p>
          <a:pPr marL="228600" lvl="1" indent="-228600" algn="l" defTabSz="1022350">
            <a:lnSpc>
              <a:spcPct val="90000"/>
            </a:lnSpc>
            <a:spcBef>
              <a:spcPct val="0"/>
            </a:spcBef>
            <a:spcAft>
              <a:spcPct val="15000"/>
            </a:spcAft>
            <a:buChar char="•"/>
          </a:pPr>
          <a:r>
            <a:rPr lang="en-US" sz="2300" b="0" i="0" kern="1200"/>
            <a:t>During normal business hours </a:t>
          </a:r>
          <a:endParaRPr lang="en-US" sz="2300" kern="1200"/>
        </a:p>
        <a:p>
          <a:pPr marL="457200" lvl="2" indent="-228600" algn="l" defTabSz="1022350">
            <a:lnSpc>
              <a:spcPct val="90000"/>
            </a:lnSpc>
            <a:spcBef>
              <a:spcPct val="0"/>
            </a:spcBef>
            <a:spcAft>
              <a:spcPct val="15000"/>
            </a:spcAft>
            <a:buChar char="•"/>
          </a:pPr>
          <a:r>
            <a:rPr lang="en-US" sz="2300" b="0" i="0" kern="1200"/>
            <a:t>9:00 am – 5:00 pm</a:t>
          </a:r>
          <a:endParaRPr lang="en-US" sz="2300" kern="1200"/>
        </a:p>
      </dsp:txBody>
      <dsp:txXfrm>
        <a:off x="0" y="3284482"/>
        <a:ext cx="5215467" cy="1340325"/>
      </dsp:txXfrm>
    </dsp:sp>
    <dsp:sp modelId="{129BFF26-8000-4B92-8D5F-4810C5FEF9F2}">
      <dsp:nvSpPr>
        <dsp:cNvPr id="0" name=""/>
        <dsp:cNvSpPr/>
      </dsp:nvSpPr>
      <dsp:spPr>
        <a:xfrm>
          <a:off x="260773" y="2945002"/>
          <a:ext cx="3650826" cy="678960"/>
        </a:xfrm>
        <a:prstGeom prst="roundRect">
          <a:avLst/>
        </a:prstGeom>
        <a:gradFill rotWithShape="0">
          <a:gsLst>
            <a:gs pos="0">
              <a:schemeClr val="accent3">
                <a:hueOff val="-1437508"/>
                <a:satOff val="53449"/>
                <a:lumOff val="-33337"/>
                <a:alphaOff val="0"/>
                <a:satMod val="103000"/>
                <a:lumMod val="102000"/>
                <a:tint val="94000"/>
              </a:schemeClr>
            </a:gs>
            <a:gs pos="50000">
              <a:schemeClr val="accent3">
                <a:hueOff val="-1437508"/>
                <a:satOff val="53449"/>
                <a:lumOff val="-33337"/>
                <a:alphaOff val="0"/>
                <a:satMod val="110000"/>
                <a:lumMod val="100000"/>
                <a:shade val="100000"/>
              </a:schemeClr>
            </a:gs>
            <a:gs pos="100000">
              <a:schemeClr val="accent3">
                <a:hueOff val="-1437508"/>
                <a:satOff val="53449"/>
                <a:lumOff val="-333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993" tIns="0" rIns="137993" bIns="0" numCol="1" spcCol="1270" anchor="ctr" anchorCtr="0">
          <a:noAutofit/>
        </a:bodyPr>
        <a:lstStyle/>
        <a:p>
          <a:pPr marL="0" lvl="0" indent="0" algn="l" defTabSz="1022350">
            <a:lnSpc>
              <a:spcPct val="90000"/>
            </a:lnSpc>
            <a:spcBef>
              <a:spcPct val="0"/>
            </a:spcBef>
            <a:spcAft>
              <a:spcPct val="35000"/>
            </a:spcAft>
            <a:buNone/>
          </a:pPr>
          <a:r>
            <a:rPr lang="en-US" sz="2300" b="1" i="0" kern="1200"/>
            <a:t>Walk-ins:   </a:t>
          </a:r>
          <a:endParaRPr lang="en-US" sz="2300" kern="1200"/>
        </a:p>
      </dsp:txBody>
      <dsp:txXfrm>
        <a:off x="293917" y="2978146"/>
        <a:ext cx="3584538" cy="6126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6A2B7-7C6D-4E0C-9B36-DA760A1F9CC3}">
      <dsp:nvSpPr>
        <dsp:cNvPr id="0" name=""/>
        <dsp:cNvSpPr/>
      </dsp:nvSpPr>
      <dsp:spPr>
        <a:xfrm>
          <a:off x="0" y="4844046"/>
          <a:ext cx="2252032" cy="105975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165" tIns="248920" rIns="160165"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Increase</a:t>
          </a:r>
        </a:p>
      </dsp:txBody>
      <dsp:txXfrm>
        <a:off x="0" y="4844046"/>
        <a:ext cx="2252032" cy="1059758"/>
      </dsp:txXfrm>
    </dsp:sp>
    <dsp:sp modelId="{54811CB3-5C62-495A-8D81-A3BB67352B53}">
      <dsp:nvSpPr>
        <dsp:cNvPr id="0" name=""/>
        <dsp:cNvSpPr/>
      </dsp:nvSpPr>
      <dsp:spPr>
        <a:xfrm>
          <a:off x="2252032" y="4844046"/>
          <a:ext cx="6756097" cy="105975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046" tIns="304800" rIns="137046" bIns="304800" numCol="1" spcCol="1270" anchor="ctr" anchorCtr="0">
          <a:noAutofit/>
        </a:bodyPr>
        <a:lstStyle/>
        <a:p>
          <a:pPr marL="0" lvl="0" indent="0" algn="l" defTabSz="1066800">
            <a:lnSpc>
              <a:spcPct val="90000"/>
            </a:lnSpc>
            <a:spcBef>
              <a:spcPct val="0"/>
            </a:spcBef>
            <a:spcAft>
              <a:spcPct val="35000"/>
            </a:spcAft>
            <a:buNone/>
          </a:pPr>
          <a:r>
            <a:rPr lang="en-US" sz="2400" kern="1200" dirty="0"/>
            <a:t>Find ways to increase income</a:t>
          </a:r>
        </a:p>
      </dsp:txBody>
      <dsp:txXfrm>
        <a:off x="2252032" y="4844046"/>
        <a:ext cx="6756097" cy="1059758"/>
      </dsp:txXfrm>
    </dsp:sp>
    <dsp:sp modelId="{F3D24A48-CB87-42F0-ACD9-8908DCE6A127}">
      <dsp:nvSpPr>
        <dsp:cNvPr id="0" name=""/>
        <dsp:cNvSpPr/>
      </dsp:nvSpPr>
      <dsp:spPr>
        <a:xfrm rot="10800000">
          <a:off x="0" y="3230033"/>
          <a:ext cx="2252032" cy="162990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165" tIns="248920" rIns="160165"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Decrease</a:t>
          </a:r>
        </a:p>
      </dsp:txBody>
      <dsp:txXfrm rot="-10800000">
        <a:off x="0" y="3230033"/>
        <a:ext cx="2252032" cy="1059440"/>
      </dsp:txXfrm>
    </dsp:sp>
    <dsp:sp modelId="{8BCD3C5B-5901-4754-8652-7FDDA0A8AB0E}">
      <dsp:nvSpPr>
        <dsp:cNvPr id="0" name=""/>
        <dsp:cNvSpPr/>
      </dsp:nvSpPr>
      <dsp:spPr>
        <a:xfrm>
          <a:off x="2252032" y="3230033"/>
          <a:ext cx="6756097" cy="10594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046" tIns="304800" rIns="137046" bIns="304800" numCol="1" spcCol="1270" anchor="ctr" anchorCtr="0">
          <a:noAutofit/>
        </a:bodyPr>
        <a:lstStyle/>
        <a:p>
          <a:pPr marL="0" lvl="0" indent="0" algn="l" defTabSz="1066800">
            <a:lnSpc>
              <a:spcPct val="90000"/>
            </a:lnSpc>
            <a:spcBef>
              <a:spcPct val="0"/>
            </a:spcBef>
            <a:spcAft>
              <a:spcPct val="35000"/>
            </a:spcAft>
            <a:buNone/>
          </a:pPr>
          <a:r>
            <a:rPr lang="en-US" sz="2400" kern="1200" dirty="0"/>
            <a:t>Find ways to decrease spending</a:t>
          </a:r>
        </a:p>
      </dsp:txBody>
      <dsp:txXfrm>
        <a:off x="2252032" y="3230033"/>
        <a:ext cx="6756097" cy="1059440"/>
      </dsp:txXfrm>
    </dsp:sp>
    <dsp:sp modelId="{BA6EF362-6DD2-4AE5-BC51-66843C2EC7BC}">
      <dsp:nvSpPr>
        <dsp:cNvPr id="0" name=""/>
        <dsp:cNvSpPr/>
      </dsp:nvSpPr>
      <dsp:spPr>
        <a:xfrm rot="10800000">
          <a:off x="0" y="1616020"/>
          <a:ext cx="2252032" cy="162990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165" tIns="248920" rIns="160165"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Determine</a:t>
          </a:r>
        </a:p>
      </dsp:txBody>
      <dsp:txXfrm rot="-10800000">
        <a:off x="0" y="1616020"/>
        <a:ext cx="2252032" cy="1059440"/>
      </dsp:txXfrm>
    </dsp:sp>
    <dsp:sp modelId="{A2A1DBD5-87EF-4376-ACC4-37DD1C2359F1}">
      <dsp:nvSpPr>
        <dsp:cNvPr id="0" name=""/>
        <dsp:cNvSpPr/>
      </dsp:nvSpPr>
      <dsp:spPr>
        <a:xfrm>
          <a:off x="2252032" y="1616020"/>
          <a:ext cx="6756097" cy="10594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046" tIns="304800" rIns="137046" bIns="304800" numCol="1" spcCol="1270" anchor="t" anchorCtr="0">
          <a:noAutofit/>
        </a:bodyPr>
        <a:lstStyle/>
        <a:p>
          <a:pPr marL="0" lvl="0" indent="0" algn="l" defTabSz="1066800">
            <a:lnSpc>
              <a:spcPct val="100000"/>
            </a:lnSpc>
            <a:spcBef>
              <a:spcPct val="0"/>
            </a:spcBef>
            <a:spcAft>
              <a:spcPts val="0"/>
            </a:spcAft>
            <a:buNone/>
          </a:pPr>
          <a:r>
            <a:rPr lang="en-US" sz="2400" kern="1200" dirty="0"/>
            <a:t>Determine your monthly income and expenses</a:t>
          </a:r>
        </a:p>
        <a:p>
          <a:pPr marL="228600" lvl="1" indent="-228600" algn="l" defTabSz="1066800">
            <a:lnSpc>
              <a:spcPct val="90000"/>
            </a:lnSpc>
            <a:spcBef>
              <a:spcPct val="0"/>
            </a:spcBef>
            <a:spcAft>
              <a:spcPct val="15000"/>
            </a:spcAft>
            <a:buChar char="•"/>
          </a:pPr>
          <a:r>
            <a:rPr lang="en-US" sz="2400" kern="1200" dirty="0"/>
            <a:t>Where does my money come from? go? </a:t>
          </a:r>
        </a:p>
        <a:p>
          <a:pPr marL="0" lvl="0" indent="0" algn="l" defTabSz="400050">
            <a:lnSpc>
              <a:spcPct val="90000"/>
            </a:lnSpc>
            <a:spcBef>
              <a:spcPct val="0"/>
            </a:spcBef>
            <a:spcAft>
              <a:spcPct val="15000"/>
            </a:spcAft>
            <a:buNone/>
          </a:pPr>
          <a:endParaRPr lang="en-US" sz="900" kern="1200" dirty="0"/>
        </a:p>
      </dsp:txBody>
      <dsp:txXfrm>
        <a:off x="2252032" y="1616020"/>
        <a:ext cx="6756097" cy="1059440"/>
      </dsp:txXfrm>
    </dsp:sp>
    <dsp:sp modelId="{6FC4A857-F651-4C9D-93E8-645BB5365AF2}">
      <dsp:nvSpPr>
        <dsp:cNvPr id="0" name=""/>
        <dsp:cNvSpPr/>
      </dsp:nvSpPr>
      <dsp:spPr>
        <a:xfrm rot="10800000">
          <a:off x="0" y="2007"/>
          <a:ext cx="2252032" cy="162990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165" tIns="248920" rIns="160165"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Track</a:t>
          </a:r>
        </a:p>
      </dsp:txBody>
      <dsp:txXfrm rot="-10800000">
        <a:off x="0" y="2007"/>
        <a:ext cx="2252032" cy="1059440"/>
      </dsp:txXfrm>
    </dsp:sp>
    <dsp:sp modelId="{0DAE6594-0DEA-4C73-9872-C5CBDD1714A4}">
      <dsp:nvSpPr>
        <dsp:cNvPr id="0" name=""/>
        <dsp:cNvSpPr/>
      </dsp:nvSpPr>
      <dsp:spPr>
        <a:xfrm>
          <a:off x="2252032" y="2007"/>
          <a:ext cx="6756097" cy="10594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046" tIns="304800" rIns="137046" bIns="304800" numCol="1" spcCol="1270" anchor="ctr" anchorCtr="0">
          <a:noAutofit/>
        </a:bodyPr>
        <a:lstStyle/>
        <a:p>
          <a:pPr marL="0" lvl="0" indent="0" algn="l" defTabSz="1066800">
            <a:lnSpc>
              <a:spcPct val="90000"/>
            </a:lnSpc>
            <a:spcBef>
              <a:spcPct val="0"/>
            </a:spcBef>
            <a:spcAft>
              <a:spcPct val="35000"/>
            </a:spcAft>
            <a:buNone/>
          </a:pPr>
          <a:r>
            <a:rPr lang="en-US" sz="2400" kern="1200" dirty="0"/>
            <a:t>Keep track of your daily spending</a:t>
          </a:r>
        </a:p>
      </dsp:txBody>
      <dsp:txXfrm>
        <a:off x="2252032" y="2007"/>
        <a:ext cx="6756097" cy="10594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B2CC5-517E-4A57-AB94-DE91291DFE47}">
      <dsp:nvSpPr>
        <dsp:cNvPr id="0" name=""/>
        <dsp:cNvSpPr/>
      </dsp:nvSpPr>
      <dsp:spPr>
        <a:xfrm>
          <a:off x="0" y="2034"/>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01A4DB-5515-4856-8C20-C80873585C92}">
      <dsp:nvSpPr>
        <dsp:cNvPr id="0" name=""/>
        <dsp:cNvSpPr/>
      </dsp:nvSpPr>
      <dsp:spPr>
        <a:xfrm>
          <a:off x="311983" y="234089"/>
          <a:ext cx="567243" cy="56724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76F1E8-879E-48A6-8E01-D4A5D4FC03EC}">
      <dsp:nvSpPr>
        <dsp:cNvPr id="0" name=""/>
        <dsp:cNvSpPr/>
      </dsp:nvSpPr>
      <dsp:spPr>
        <a:xfrm>
          <a:off x="1191211" y="2034"/>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1066800">
            <a:lnSpc>
              <a:spcPct val="10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The ability to borrow money</a:t>
          </a:r>
        </a:p>
      </dsp:txBody>
      <dsp:txXfrm>
        <a:off x="1191211" y="2034"/>
        <a:ext cx="4537132" cy="1031351"/>
      </dsp:txXfrm>
    </dsp:sp>
    <dsp:sp modelId="{3241D394-73ED-4E27-A603-837D0B5F729D}">
      <dsp:nvSpPr>
        <dsp:cNvPr id="0" name=""/>
        <dsp:cNvSpPr/>
      </dsp:nvSpPr>
      <dsp:spPr>
        <a:xfrm>
          <a:off x="0" y="1291224"/>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1730E-E04B-4F95-830E-AD3739A20E45}">
      <dsp:nvSpPr>
        <dsp:cNvPr id="0" name=""/>
        <dsp:cNvSpPr/>
      </dsp:nvSpPr>
      <dsp:spPr>
        <a:xfrm>
          <a:off x="311983" y="1523278"/>
          <a:ext cx="567243" cy="56724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217CC5-6E45-4A0C-B1FE-1D301838C44C}">
      <dsp:nvSpPr>
        <dsp:cNvPr id="0" name=""/>
        <dsp:cNvSpPr/>
      </dsp:nvSpPr>
      <dsp:spPr>
        <a:xfrm>
          <a:off x="1191211" y="1291224"/>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1066800">
            <a:lnSpc>
              <a:spcPct val="100000"/>
            </a:lnSpc>
            <a:spcBef>
              <a:spcPct val="0"/>
            </a:spcBef>
            <a:spcAft>
              <a:spcPct val="35000"/>
            </a:spcAft>
            <a:buNone/>
          </a:pPr>
          <a:r>
            <a:rPr lang="en-US" sz="2400" b="1" kern="1200">
              <a:latin typeface="Calibri" panose="020F0502020204030204" pitchFamily="34" charset="0"/>
              <a:cs typeface="Calibri" panose="020F0502020204030204" pitchFamily="34" charset="0"/>
            </a:rPr>
            <a:t>Sometimes called a loan </a:t>
          </a:r>
        </a:p>
      </dsp:txBody>
      <dsp:txXfrm>
        <a:off x="1191211" y="1291224"/>
        <a:ext cx="4537132" cy="1031351"/>
      </dsp:txXfrm>
    </dsp:sp>
    <dsp:sp modelId="{3B992EC7-ADB2-4369-8FC8-891A68967665}">
      <dsp:nvSpPr>
        <dsp:cNvPr id="0" name=""/>
        <dsp:cNvSpPr/>
      </dsp:nvSpPr>
      <dsp:spPr>
        <a:xfrm>
          <a:off x="0" y="2580413"/>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7EF11-D61C-46E4-B681-C654743E4CFC}">
      <dsp:nvSpPr>
        <dsp:cNvPr id="0" name=""/>
        <dsp:cNvSpPr/>
      </dsp:nvSpPr>
      <dsp:spPr>
        <a:xfrm>
          <a:off x="311983" y="2812468"/>
          <a:ext cx="567243" cy="56724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F8BAFC-404B-401F-BC43-CC082A5E8130}">
      <dsp:nvSpPr>
        <dsp:cNvPr id="0" name=""/>
        <dsp:cNvSpPr/>
      </dsp:nvSpPr>
      <dsp:spPr>
        <a:xfrm>
          <a:off x="1191211" y="2580413"/>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1066800">
            <a:lnSpc>
              <a:spcPct val="100000"/>
            </a:lnSpc>
            <a:spcBef>
              <a:spcPct val="0"/>
            </a:spcBef>
            <a:spcAft>
              <a:spcPct val="35000"/>
            </a:spcAft>
            <a:buNone/>
          </a:pPr>
          <a:r>
            <a:rPr lang="en-US" sz="2400" b="1" kern="1200">
              <a:latin typeface="Calibri" panose="020F0502020204030204" pitchFamily="34" charset="0"/>
              <a:cs typeface="Calibri" panose="020F0502020204030204" pitchFamily="34" charset="0"/>
            </a:rPr>
            <a:t>A promise you make to pay back money </a:t>
          </a:r>
        </a:p>
      </dsp:txBody>
      <dsp:txXfrm>
        <a:off x="1191211" y="2580413"/>
        <a:ext cx="4537132" cy="1031351"/>
      </dsp:txXfrm>
    </dsp:sp>
    <dsp:sp modelId="{1698DC4A-9C12-4D29-9CA4-576DDD515A1B}">
      <dsp:nvSpPr>
        <dsp:cNvPr id="0" name=""/>
        <dsp:cNvSpPr/>
      </dsp:nvSpPr>
      <dsp:spPr>
        <a:xfrm>
          <a:off x="0" y="3869603"/>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78EDF-55D1-48BD-943C-5959230D0B0B}">
      <dsp:nvSpPr>
        <dsp:cNvPr id="0" name=""/>
        <dsp:cNvSpPr/>
      </dsp:nvSpPr>
      <dsp:spPr>
        <a:xfrm>
          <a:off x="311983" y="4101657"/>
          <a:ext cx="567243" cy="567243"/>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6A25D5-5A89-43CA-B3FB-12E597A37779}">
      <dsp:nvSpPr>
        <dsp:cNvPr id="0" name=""/>
        <dsp:cNvSpPr/>
      </dsp:nvSpPr>
      <dsp:spPr>
        <a:xfrm>
          <a:off x="1191211" y="3869603"/>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1066800">
            <a:lnSpc>
              <a:spcPct val="10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Paid back with interest </a:t>
          </a:r>
        </a:p>
      </dsp:txBody>
      <dsp:txXfrm>
        <a:off x="1191211" y="3869603"/>
        <a:ext cx="4537132" cy="10313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8C978-A822-49CA-B0CD-4579819C6875}">
      <dsp:nvSpPr>
        <dsp:cNvPr id="0" name=""/>
        <dsp:cNvSpPr/>
      </dsp:nvSpPr>
      <dsp:spPr>
        <a:xfrm>
          <a:off x="222791" y="1917"/>
          <a:ext cx="2820266" cy="16921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b="1" kern="1200">
              <a:latin typeface="Century Gothic" panose="020B0502020202020204" pitchFamily="34" charset="0"/>
            </a:rPr>
            <a:t>Is convenient when you do not have cash</a:t>
          </a:r>
        </a:p>
      </dsp:txBody>
      <dsp:txXfrm>
        <a:off x="222791" y="1917"/>
        <a:ext cx="2820266" cy="1692159"/>
      </dsp:txXfrm>
    </dsp:sp>
    <dsp:sp modelId="{CAB6755D-D043-44BF-A5E9-9F21C4F23D66}">
      <dsp:nvSpPr>
        <dsp:cNvPr id="0" name=""/>
        <dsp:cNvSpPr/>
      </dsp:nvSpPr>
      <dsp:spPr>
        <a:xfrm>
          <a:off x="3325084" y="1917"/>
          <a:ext cx="2820266" cy="169215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b="1" kern="1200">
              <a:latin typeface="Century Gothic" panose="020B0502020202020204" pitchFamily="34" charset="0"/>
            </a:rPr>
            <a:t>Is useful in times of emergencies</a:t>
          </a:r>
        </a:p>
      </dsp:txBody>
      <dsp:txXfrm>
        <a:off x="3325084" y="1917"/>
        <a:ext cx="2820266" cy="1692159"/>
      </dsp:txXfrm>
    </dsp:sp>
    <dsp:sp modelId="{CB01336B-E188-420D-878E-59F8D56B44DD}">
      <dsp:nvSpPr>
        <dsp:cNvPr id="0" name=""/>
        <dsp:cNvSpPr/>
      </dsp:nvSpPr>
      <dsp:spPr>
        <a:xfrm>
          <a:off x="222791" y="1976103"/>
          <a:ext cx="2820266" cy="16921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b="1" kern="1200">
              <a:latin typeface="Century Gothic" panose="020B0502020202020204" pitchFamily="34" charset="0"/>
            </a:rPr>
            <a:t>Allows you to pay for purchases over time</a:t>
          </a:r>
        </a:p>
      </dsp:txBody>
      <dsp:txXfrm>
        <a:off x="222791" y="1976103"/>
        <a:ext cx="2820266" cy="1692159"/>
      </dsp:txXfrm>
    </dsp:sp>
    <dsp:sp modelId="{D98ABB67-71FB-45FB-8CCC-31F78EB4D194}">
      <dsp:nvSpPr>
        <dsp:cNvPr id="0" name=""/>
        <dsp:cNvSpPr/>
      </dsp:nvSpPr>
      <dsp:spPr>
        <a:xfrm>
          <a:off x="3325084" y="1976103"/>
          <a:ext cx="2820266" cy="16921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b="1" kern="1200">
              <a:latin typeface="Century Gothic" panose="020B0502020202020204" pitchFamily="34" charset="0"/>
            </a:rPr>
            <a:t>Employment</a:t>
          </a:r>
        </a:p>
        <a:p>
          <a:pPr marL="0" lvl="0" indent="0" algn="ctr" defTabSz="1066800">
            <a:lnSpc>
              <a:spcPct val="100000"/>
            </a:lnSpc>
            <a:spcBef>
              <a:spcPct val="0"/>
            </a:spcBef>
            <a:spcAft>
              <a:spcPct val="35000"/>
            </a:spcAft>
            <a:buNone/>
          </a:pPr>
          <a:r>
            <a:rPr lang="en-US" sz="2400" b="1" kern="1200">
              <a:latin typeface="Century Gothic" panose="020B0502020202020204" pitchFamily="34" charset="0"/>
            </a:rPr>
            <a:t>Housing</a:t>
          </a:r>
        </a:p>
        <a:p>
          <a:pPr marL="0" lvl="0" indent="0" algn="ctr" defTabSz="1066800">
            <a:lnSpc>
              <a:spcPct val="100000"/>
            </a:lnSpc>
            <a:spcBef>
              <a:spcPct val="0"/>
            </a:spcBef>
            <a:spcAft>
              <a:spcPct val="35000"/>
            </a:spcAft>
            <a:buNone/>
          </a:pPr>
          <a:r>
            <a:rPr lang="en-US" sz="2400" b="1" kern="1200">
              <a:latin typeface="Century Gothic" panose="020B0502020202020204" pitchFamily="34" charset="0"/>
            </a:rPr>
            <a:t>Insurance</a:t>
          </a:r>
        </a:p>
      </dsp:txBody>
      <dsp:txXfrm>
        <a:off x="3325084" y="1976103"/>
        <a:ext cx="2820266" cy="16921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80997-7901-456E-A3D2-98DAA4D8740F}">
      <dsp:nvSpPr>
        <dsp:cNvPr id="0" name=""/>
        <dsp:cNvSpPr/>
      </dsp:nvSpPr>
      <dsp:spPr>
        <a:xfrm>
          <a:off x="13397" y="5020692"/>
          <a:ext cx="1645911" cy="6589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017" tIns="256032" rIns="131017"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6</a:t>
          </a:r>
        </a:p>
      </dsp:txBody>
      <dsp:txXfrm>
        <a:off x="13397" y="5020692"/>
        <a:ext cx="1645911" cy="658963"/>
      </dsp:txXfrm>
    </dsp:sp>
    <dsp:sp modelId="{653538D1-F0B5-47BB-A77E-11E58F059915}">
      <dsp:nvSpPr>
        <dsp:cNvPr id="0" name=""/>
        <dsp:cNvSpPr/>
      </dsp:nvSpPr>
      <dsp:spPr>
        <a:xfrm>
          <a:off x="1686103" y="5020692"/>
          <a:ext cx="5669289" cy="65896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105" tIns="355600" rIns="112105" bIns="355600" numCol="1" spcCol="1270" anchor="ctr" anchorCtr="0">
          <a:noAutofit/>
        </a:bodyPr>
        <a:lstStyle/>
        <a:p>
          <a:pPr marL="0" lvl="0" indent="0" algn="l" defTabSz="1244600">
            <a:lnSpc>
              <a:spcPct val="90000"/>
            </a:lnSpc>
            <a:spcBef>
              <a:spcPct val="0"/>
            </a:spcBef>
            <a:spcAft>
              <a:spcPct val="35000"/>
            </a:spcAft>
            <a:buNone/>
          </a:pPr>
          <a:r>
            <a:rPr lang="en-US" sz="2800" b="1" kern="1200" dirty="0"/>
            <a:t>Check your credit report</a:t>
          </a:r>
        </a:p>
      </dsp:txBody>
      <dsp:txXfrm>
        <a:off x="1686103" y="5020692"/>
        <a:ext cx="5669289" cy="658963"/>
      </dsp:txXfrm>
    </dsp:sp>
    <dsp:sp modelId="{36854E02-7F67-4CBD-87F3-A4F483EFCD8B}">
      <dsp:nvSpPr>
        <dsp:cNvPr id="0" name=""/>
        <dsp:cNvSpPr/>
      </dsp:nvSpPr>
      <dsp:spPr>
        <a:xfrm rot="10800000">
          <a:off x="13397" y="4017091"/>
          <a:ext cx="1645911" cy="101348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017" tIns="256032" rIns="131017"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5</a:t>
          </a:r>
        </a:p>
      </dsp:txBody>
      <dsp:txXfrm rot="-10800000">
        <a:off x="13397" y="4017091"/>
        <a:ext cx="1645911" cy="658765"/>
      </dsp:txXfrm>
    </dsp:sp>
    <dsp:sp modelId="{C8629F78-CC22-46A1-8AF1-ADC6B4462A2C}">
      <dsp:nvSpPr>
        <dsp:cNvPr id="0" name=""/>
        <dsp:cNvSpPr/>
      </dsp:nvSpPr>
      <dsp:spPr>
        <a:xfrm>
          <a:off x="1686103" y="4017091"/>
          <a:ext cx="5669289" cy="65876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105" tIns="355600" rIns="112105" bIns="355600" numCol="1" spcCol="1270" anchor="ctr" anchorCtr="0">
          <a:noAutofit/>
        </a:bodyPr>
        <a:lstStyle/>
        <a:p>
          <a:pPr marL="0" lvl="0" indent="0" algn="l" defTabSz="1244600">
            <a:lnSpc>
              <a:spcPct val="90000"/>
            </a:lnSpc>
            <a:spcBef>
              <a:spcPct val="0"/>
            </a:spcBef>
            <a:spcAft>
              <a:spcPct val="35000"/>
            </a:spcAft>
            <a:buNone/>
          </a:pPr>
          <a:r>
            <a:rPr lang="en-US" sz="2800" b="1" kern="1200" dirty="0"/>
            <a:t>Pay off debt</a:t>
          </a:r>
        </a:p>
      </dsp:txBody>
      <dsp:txXfrm>
        <a:off x="1686103" y="4017091"/>
        <a:ext cx="5669289" cy="658765"/>
      </dsp:txXfrm>
    </dsp:sp>
    <dsp:sp modelId="{5BF2E936-60C5-49F0-B1BB-9708CF46F2CA}">
      <dsp:nvSpPr>
        <dsp:cNvPr id="0" name=""/>
        <dsp:cNvSpPr/>
      </dsp:nvSpPr>
      <dsp:spPr>
        <a:xfrm rot="10800000">
          <a:off x="13397" y="3013490"/>
          <a:ext cx="1645911" cy="1013485"/>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017" tIns="256032" rIns="131017"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4</a:t>
          </a:r>
        </a:p>
      </dsp:txBody>
      <dsp:txXfrm rot="-10800000">
        <a:off x="13397" y="3013490"/>
        <a:ext cx="1645911" cy="658765"/>
      </dsp:txXfrm>
    </dsp:sp>
    <dsp:sp modelId="{3892931D-7833-4360-8931-90FE4E3DBEE0}">
      <dsp:nvSpPr>
        <dsp:cNvPr id="0" name=""/>
        <dsp:cNvSpPr/>
      </dsp:nvSpPr>
      <dsp:spPr>
        <a:xfrm>
          <a:off x="1686103" y="3013490"/>
          <a:ext cx="5669289" cy="65876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105" tIns="342900" rIns="112105" bIns="342900" numCol="1" spcCol="1270" anchor="ctr" anchorCtr="0">
          <a:noAutofit/>
        </a:bodyPr>
        <a:lstStyle/>
        <a:p>
          <a:pPr marL="0" lvl="0" indent="0" algn="l" defTabSz="1200150">
            <a:lnSpc>
              <a:spcPct val="90000"/>
            </a:lnSpc>
            <a:spcBef>
              <a:spcPct val="0"/>
            </a:spcBef>
            <a:spcAft>
              <a:spcPct val="35000"/>
            </a:spcAft>
            <a:buNone/>
          </a:pPr>
          <a:r>
            <a:rPr lang="en-US" sz="2700" b="1" kern="1200" dirty="0"/>
            <a:t>Keep balances low on revolving credit</a:t>
          </a:r>
        </a:p>
      </dsp:txBody>
      <dsp:txXfrm>
        <a:off x="1686103" y="3013490"/>
        <a:ext cx="5669289" cy="658765"/>
      </dsp:txXfrm>
    </dsp:sp>
    <dsp:sp modelId="{F3F93F75-FF1C-4C17-BEF4-6844262069D6}">
      <dsp:nvSpPr>
        <dsp:cNvPr id="0" name=""/>
        <dsp:cNvSpPr/>
      </dsp:nvSpPr>
      <dsp:spPr>
        <a:xfrm rot="10800000">
          <a:off x="13397" y="2009889"/>
          <a:ext cx="1645911" cy="1013485"/>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017" tIns="256032" rIns="131017"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3</a:t>
          </a:r>
        </a:p>
      </dsp:txBody>
      <dsp:txXfrm rot="-10800000">
        <a:off x="13397" y="2009889"/>
        <a:ext cx="1645911" cy="658765"/>
      </dsp:txXfrm>
    </dsp:sp>
    <dsp:sp modelId="{C5E04C23-9F39-457B-A018-062D37B590AF}">
      <dsp:nvSpPr>
        <dsp:cNvPr id="0" name=""/>
        <dsp:cNvSpPr/>
      </dsp:nvSpPr>
      <dsp:spPr>
        <a:xfrm>
          <a:off x="1686103" y="2009889"/>
          <a:ext cx="5669289" cy="65876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105" tIns="355600" rIns="112105" bIns="35560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Correct Mistakes</a:t>
          </a:r>
        </a:p>
      </dsp:txBody>
      <dsp:txXfrm>
        <a:off x="1686103" y="2009889"/>
        <a:ext cx="5669289" cy="658765"/>
      </dsp:txXfrm>
    </dsp:sp>
    <dsp:sp modelId="{A9CB7358-419F-4713-9923-DDC55DCE1A66}">
      <dsp:nvSpPr>
        <dsp:cNvPr id="0" name=""/>
        <dsp:cNvSpPr/>
      </dsp:nvSpPr>
      <dsp:spPr>
        <a:xfrm rot="10800000">
          <a:off x="13397" y="1006288"/>
          <a:ext cx="1645911" cy="1013485"/>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017" tIns="256032" rIns="131017"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2</a:t>
          </a:r>
        </a:p>
      </dsp:txBody>
      <dsp:txXfrm rot="-10800000">
        <a:off x="13397" y="1006288"/>
        <a:ext cx="1645911" cy="658765"/>
      </dsp:txXfrm>
    </dsp:sp>
    <dsp:sp modelId="{77756876-42F9-474C-928C-CC32A47EA507}">
      <dsp:nvSpPr>
        <dsp:cNvPr id="0" name=""/>
        <dsp:cNvSpPr/>
      </dsp:nvSpPr>
      <dsp:spPr>
        <a:xfrm>
          <a:off x="1687540" y="1009523"/>
          <a:ext cx="5669289" cy="658765"/>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105" tIns="330200" rIns="112105" bIns="330200" numCol="1" spcCol="1270" anchor="ctr" anchorCtr="0">
          <a:noAutofit/>
        </a:bodyPr>
        <a:lstStyle/>
        <a:p>
          <a:pPr marL="0" lvl="0" indent="0" algn="l" defTabSz="1155700">
            <a:lnSpc>
              <a:spcPct val="90000"/>
            </a:lnSpc>
            <a:spcBef>
              <a:spcPct val="0"/>
            </a:spcBef>
            <a:spcAft>
              <a:spcPct val="35000"/>
            </a:spcAft>
            <a:buNone/>
          </a:pPr>
          <a:r>
            <a:rPr lang="en-US" sz="2600" b="1" kern="1200" dirty="0"/>
            <a:t>Don’t open a lot of new accounts too rapidly</a:t>
          </a:r>
        </a:p>
      </dsp:txBody>
      <dsp:txXfrm>
        <a:off x="1687540" y="1009523"/>
        <a:ext cx="5669289" cy="658765"/>
      </dsp:txXfrm>
    </dsp:sp>
    <dsp:sp modelId="{9D28F996-39CE-4716-8F95-82E13D10471D}">
      <dsp:nvSpPr>
        <dsp:cNvPr id="0" name=""/>
        <dsp:cNvSpPr/>
      </dsp:nvSpPr>
      <dsp:spPr>
        <a:xfrm rot="10800000">
          <a:off x="13397" y="2687"/>
          <a:ext cx="1645911" cy="101348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017" tIns="256032" rIns="131017"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1</a:t>
          </a:r>
        </a:p>
      </dsp:txBody>
      <dsp:txXfrm rot="-10800000">
        <a:off x="13397" y="2687"/>
        <a:ext cx="1645911" cy="658765"/>
      </dsp:txXfrm>
    </dsp:sp>
    <dsp:sp modelId="{218C27AA-BBE2-4A39-98F4-BD20ED5121AD}">
      <dsp:nvSpPr>
        <dsp:cNvPr id="0" name=""/>
        <dsp:cNvSpPr/>
      </dsp:nvSpPr>
      <dsp:spPr>
        <a:xfrm>
          <a:off x="1686103" y="2687"/>
          <a:ext cx="5669289" cy="65876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105" tIns="355600" rIns="112105" bIns="355600" numCol="1" spcCol="1270" anchor="ctr" anchorCtr="0">
          <a:noAutofit/>
        </a:bodyPr>
        <a:lstStyle/>
        <a:p>
          <a:pPr marL="0" lvl="0" indent="0" algn="l" defTabSz="1244600">
            <a:lnSpc>
              <a:spcPct val="90000"/>
            </a:lnSpc>
            <a:spcBef>
              <a:spcPct val="0"/>
            </a:spcBef>
            <a:spcAft>
              <a:spcPct val="35000"/>
            </a:spcAft>
            <a:buNone/>
          </a:pPr>
          <a:r>
            <a:rPr lang="en-US" sz="2800" b="1" kern="1200" dirty="0"/>
            <a:t>Pay bills on time</a:t>
          </a:r>
        </a:p>
      </dsp:txBody>
      <dsp:txXfrm>
        <a:off x="1686103" y="2687"/>
        <a:ext cx="5669289" cy="6587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E1485-3C5D-4230-9192-3E5100A7EE57}">
      <dsp:nvSpPr>
        <dsp:cNvPr id="0" name=""/>
        <dsp:cNvSpPr/>
      </dsp:nvSpPr>
      <dsp:spPr>
        <a:xfrm>
          <a:off x="0" y="2034"/>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861ECC-434D-48A4-A182-A7EF5E525DF5}">
      <dsp:nvSpPr>
        <dsp:cNvPr id="0" name=""/>
        <dsp:cNvSpPr/>
      </dsp:nvSpPr>
      <dsp:spPr>
        <a:xfrm>
          <a:off x="311983" y="234089"/>
          <a:ext cx="567243" cy="56724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E9862-8061-4474-8582-8BD35DFADE58}">
      <dsp:nvSpPr>
        <dsp:cNvPr id="0" name=""/>
        <dsp:cNvSpPr/>
      </dsp:nvSpPr>
      <dsp:spPr>
        <a:xfrm>
          <a:off x="1191211" y="2034"/>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b="1" kern="1200" dirty="0"/>
            <a:t>Open the account and go through account verification.</a:t>
          </a:r>
        </a:p>
      </dsp:txBody>
      <dsp:txXfrm>
        <a:off x="1191211" y="2034"/>
        <a:ext cx="4537132" cy="1031351"/>
      </dsp:txXfrm>
    </dsp:sp>
    <dsp:sp modelId="{08D0F918-1ECE-4CEC-A990-CBA053F44B60}">
      <dsp:nvSpPr>
        <dsp:cNvPr id="0" name=""/>
        <dsp:cNvSpPr/>
      </dsp:nvSpPr>
      <dsp:spPr>
        <a:xfrm>
          <a:off x="0" y="1291224"/>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5F261-4FDB-46B9-A0A2-BA40D58629AE}">
      <dsp:nvSpPr>
        <dsp:cNvPr id="0" name=""/>
        <dsp:cNvSpPr/>
      </dsp:nvSpPr>
      <dsp:spPr>
        <a:xfrm>
          <a:off x="311983" y="1523278"/>
          <a:ext cx="567243" cy="56724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1A72E0-0B0D-48C0-85AB-FC1E7BC83DD0}">
      <dsp:nvSpPr>
        <dsp:cNvPr id="0" name=""/>
        <dsp:cNvSpPr/>
      </dsp:nvSpPr>
      <dsp:spPr>
        <a:xfrm>
          <a:off x="1191211" y="1291224"/>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b="1" kern="1200" dirty="0"/>
            <a:t>Make deposits and withdrawals.</a:t>
          </a:r>
        </a:p>
      </dsp:txBody>
      <dsp:txXfrm>
        <a:off x="1191211" y="1291224"/>
        <a:ext cx="4537132" cy="1031351"/>
      </dsp:txXfrm>
    </dsp:sp>
    <dsp:sp modelId="{F38586DF-0DF3-412E-97E0-DE870884E4C6}">
      <dsp:nvSpPr>
        <dsp:cNvPr id="0" name=""/>
        <dsp:cNvSpPr/>
      </dsp:nvSpPr>
      <dsp:spPr>
        <a:xfrm>
          <a:off x="0" y="2580413"/>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204BF-6DC7-4B50-AB03-FC2819CA8868}">
      <dsp:nvSpPr>
        <dsp:cNvPr id="0" name=""/>
        <dsp:cNvSpPr/>
      </dsp:nvSpPr>
      <dsp:spPr>
        <a:xfrm>
          <a:off x="311983" y="2812468"/>
          <a:ext cx="567243" cy="56724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F7D54E-FC2B-4735-8E79-045AC724C502}">
      <dsp:nvSpPr>
        <dsp:cNvPr id="0" name=""/>
        <dsp:cNvSpPr/>
      </dsp:nvSpPr>
      <dsp:spPr>
        <a:xfrm>
          <a:off x="1191211" y="2580413"/>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b="1" kern="1200" dirty="0"/>
            <a:t>Record interest and fees.</a:t>
          </a:r>
        </a:p>
      </dsp:txBody>
      <dsp:txXfrm>
        <a:off x="1191211" y="2580413"/>
        <a:ext cx="4537132" cy="1031351"/>
      </dsp:txXfrm>
    </dsp:sp>
    <dsp:sp modelId="{6F32C2E6-8B67-4122-8E15-B4901AD98819}">
      <dsp:nvSpPr>
        <dsp:cNvPr id="0" name=""/>
        <dsp:cNvSpPr/>
      </dsp:nvSpPr>
      <dsp:spPr>
        <a:xfrm>
          <a:off x="0" y="3869603"/>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28018-1A24-403E-8C75-8E3667C86F6C}">
      <dsp:nvSpPr>
        <dsp:cNvPr id="0" name=""/>
        <dsp:cNvSpPr/>
      </dsp:nvSpPr>
      <dsp:spPr>
        <a:xfrm>
          <a:off x="311983" y="4101657"/>
          <a:ext cx="567243" cy="567243"/>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15F643-9E72-42E4-81BA-164BD1366136}">
      <dsp:nvSpPr>
        <dsp:cNvPr id="0" name=""/>
        <dsp:cNvSpPr/>
      </dsp:nvSpPr>
      <dsp:spPr>
        <a:xfrm>
          <a:off x="1191211" y="3869603"/>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b="1" kern="1200" dirty="0"/>
            <a:t>Keep track of your account balance.</a:t>
          </a:r>
        </a:p>
      </dsp:txBody>
      <dsp:txXfrm>
        <a:off x="1191211" y="3869603"/>
        <a:ext cx="4537132" cy="1031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3C9A0-05D6-4C35-A5E3-C852BF4D81CC}">
      <dsp:nvSpPr>
        <dsp:cNvPr id="0" name=""/>
        <dsp:cNvSpPr/>
      </dsp:nvSpPr>
      <dsp:spPr>
        <a:xfrm>
          <a:off x="2960332" y="0"/>
          <a:ext cx="4686300" cy="4686300"/>
        </a:xfrm>
        <a:prstGeom prst="quadArrow">
          <a:avLst>
            <a:gd name="adj1" fmla="val 2000"/>
            <a:gd name="adj2" fmla="val 4000"/>
            <a:gd name="adj3" fmla="val 5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00BFE21-72EE-43A5-A2E1-D9FDE5F9D1FC}">
      <dsp:nvSpPr>
        <dsp:cNvPr id="0" name=""/>
        <dsp:cNvSpPr/>
      </dsp:nvSpPr>
      <dsp:spPr>
        <a:xfrm>
          <a:off x="3264942" y="304609"/>
          <a:ext cx="1874520" cy="18745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Provides resources </a:t>
          </a:r>
          <a:r>
            <a:rPr lang="en-US" sz="1400" b="0" i="0" kern="1200"/>
            <a:t>to promote financial equity and generational wealth. </a:t>
          </a:r>
          <a:endParaRPr lang="en-US" sz="1400" kern="1200"/>
        </a:p>
      </dsp:txBody>
      <dsp:txXfrm>
        <a:off x="3356449" y="396116"/>
        <a:ext cx="1691506" cy="1691506"/>
      </dsp:txXfrm>
    </dsp:sp>
    <dsp:sp modelId="{9ECF7772-40D3-4AC0-B658-A72FBA1F7656}">
      <dsp:nvSpPr>
        <dsp:cNvPr id="0" name=""/>
        <dsp:cNvSpPr/>
      </dsp:nvSpPr>
      <dsp:spPr>
        <a:xfrm>
          <a:off x="5467503" y="304609"/>
          <a:ext cx="1874520" cy="1874520"/>
        </a:xfrm>
        <a:prstGeom prst="roundRect">
          <a:avLst/>
        </a:prstGeom>
        <a:gradFill rotWithShape="0">
          <a:gsLst>
            <a:gs pos="0">
              <a:schemeClr val="accent3">
                <a:hueOff val="-479169"/>
                <a:satOff val="17816"/>
                <a:lumOff val="-11112"/>
                <a:alphaOff val="0"/>
                <a:satMod val="103000"/>
                <a:lumMod val="102000"/>
                <a:tint val="94000"/>
              </a:schemeClr>
            </a:gs>
            <a:gs pos="50000">
              <a:schemeClr val="accent3">
                <a:hueOff val="-479169"/>
                <a:satOff val="17816"/>
                <a:lumOff val="-11112"/>
                <a:alphaOff val="0"/>
                <a:satMod val="110000"/>
                <a:lumMod val="100000"/>
                <a:shade val="100000"/>
              </a:schemeClr>
            </a:gs>
            <a:gs pos="100000">
              <a:schemeClr val="accent3">
                <a:hueOff val="-479169"/>
                <a:satOff val="17816"/>
                <a:lumOff val="-111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Partners with stakeholders </a:t>
          </a:r>
          <a:r>
            <a:rPr lang="en-US" sz="1400" b="0" i="0" kern="1200"/>
            <a:t>to provide innovative financial education initiatives that safeguard the financial future of Washingtonians.</a:t>
          </a:r>
          <a:endParaRPr lang="en-US" sz="1400" kern="1200"/>
        </a:p>
      </dsp:txBody>
      <dsp:txXfrm>
        <a:off x="5559010" y="396116"/>
        <a:ext cx="1691506" cy="1691506"/>
      </dsp:txXfrm>
    </dsp:sp>
    <dsp:sp modelId="{76C09407-8FF6-40C1-8E13-A97DDC39C81E}">
      <dsp:nvSpPr>
        <dsp:cNvPr id="0" name=""/>
        <dsp:cNvSpPr/>
      </dsp:nvSpPr>
      <dsp:spPr>
        <a:xfrm>
          <a:off x="3264942" y="2507170"/>
          <a:ext cx="1874520" cy="1874520"/>
        </a:xfrm>
        <a:prstGeom prst="roundRect">
          <a:avLst/>
        </a:prstGeom>
        <a:gradFill rotWithShape="0">
          <a:gsLst>
            <a:gs pos="0">
              <a:schemeClr val="accent3">
                <a:hueOff val="-958339"/>
                <a:satOff val="35633"/>
                <a:lumOff val="-22225"/>
                <a:alphaOff val="0"/>
                <a:satMod val="103000"/>
                <a:lumMod val="102000"/>
                <a:tint val="94000"/>
              </a:schemeClr>
            </a:gs>
            <a:gs pos="50000">
              <a:schemeClr val="accent3">
                <a:hueOff val="-958339"/>
                <a:satOff val="35633"/>
                <a:lumOff val="-22225"/>
                <a:alphaOff val="0"/>
                <a:satMod val="110000"/>
                <a:lumMod val="100000"/>
                <a:shade val="100000"/>
              </a:schemeClr>
            </a:gs>
            <a:gs pos="100000">
              <a:schemeClr val="accent3">
                <a:hueOff val="-958339"/>
                <a:satOff val="35633"/>
                <a:lumOff val="-2222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Promotes inclusiveness </a:t>
          </a:r>
          <a:r>
            <a:rPr lang="en-US" sz="1400" b="0" i="0" kern="1200"/>
            <a:t>and resilience through financial education.</a:t>
          </a:r>
          <a:endParaRPr lang="en-US" sz="1400" kern="1200"/>
        </a:p>
      </dsp:txBody>
      <dsp:txXfrm>
        <a:off x="3356449" y="2598677"/>
        <a:ext cx="1691506" cy="1691506"/>
      </dsp:txXfrm>
    </dsp:sp>
    <dsp:sp modelId="{1973C88D-31FD-44B2-AA93-C334C49987D5}">
      <dsp:nvSpPr>
        <dsp:cNvPr id="0" name=""/>
        <dsp:cNvSpPr/>
      </dsp:nvSpPr>
      <dsp:spPr>
        <a:xfrm>
          <a:off x="5467503" y="2507170"/>
          <a:ext cx="1874520" cy="1874520"/>
        </a:xfrm>
        <a:prstGeom prst="roundRect">
          <a:avLst/>
        </a:prstGeom>
        <a:gradFill rotWithShape="0">
          <a:gsLst>
            <a:gs pos="0">
              <a:schemeClr val="accent3">
                <a:hueOff val="-1437508"/>
                <a:satOff val="53449"/>
                <a:lumOff val="-33337"/>
                <a:alphaOff val="0"/>
                <a:satMod val="103000"/>
                <a:lumMod val="102000"/>
                <a:tint val="94000"/>
              </a:schemeClr>
            </a:gs>
            <a:gs pos="50000">
              <a:schemeClr val="accent3">
                <a:hueOff val="-1437508"/>
                <a:satOff val="53449"/>
                <a:lumOff val="-33337"/>
                <a:alphaOff val="0"/>
                <a:satMod val="110000"/>
                <a:lumMod val="100000"/>
                <a:shade val="100000"/>
              </a:schemeClr>
            </a:gs>
            <a:gs pos="100000">
              <a:schemeClr val="accent3">
                <a:hueOff val="-1437508"/>
                <a:satOff val="53449"/>
                <a:lumOff val="-3333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Access to resources </a:t>
          </a:r>
          <a:r>
            <a:rPr lang="en-US" sz="1400" b="0" i="0" kern="1200"/>
            <a:t>for all residents.</a:t>
          </a:r>
          <a:endParaRPr lang="en-US" sz="1400" kern="1200"/>
        </a:p>
      </dsp:txBody>
      <dsp:txXfrm>
        <a:off x="5559010" y="2598677"/>
        <a:ext cx="1691506" cy="1691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9AB95-6C06-4830-9997-7089651BA33A}">
      <dsp:nvSpPr>
        <dsp:cNvPr id="0" name=""/>
        <dsp:cNvSpPr/>
      </dsp:nvSpPr>
      <dsp:spPr>
        <a:xfrm>
          <a:off x="807276" y="2556"/>
          <a:ext cx="3600913" cy="216054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Financial education is key to financial empowerment and independence.  </a:t>
          </a:r>
          <a:endParaRPr lang="en-US" sz="2300" kern="1200"/>
        </a:p>
      </dsp:txBody>
      <dsp:txXfrm>
        <a:off x="807276" y="2556"/>
        <a:ext cx="3600913" cy="2160547"/>
      </dsp:txXfrm>
    </dsp:sp>
    <dsp:sp modelId="{8534839C-D919-4D4B-BC1D-634013B6D461}">
      <dsp:nvSpPr>
        <dsp:cNvPr id="0" name=""/>
        <dsp:cNvSpPr/>
      </dsp:nvSpPr>
      <dsp:spPr>
        <a:xfrm>
          <a:off x="807276" y="2523195"/>
          <a:ext cx="3600913" cy="2160547"/>
        </a:xfrm>
        <a:prstGeom prst="rect">
          <a:avLst/>
        </a:prstGeom>
        <a:gradFill rotWithShape="0">
          <a:gsLst>
            <a:gs pos="0">
              <a:schemeClr val="accent3">
                <a:hueOff val="-1437508"/>
                <a:satOff val="53449"/>
                <a:lumOff val="-33337"/>
                <a:alphaOff val="0"/>
                <a:satMod val="103000"/>
                <a:lumMod val="102000"/>
                <a:tint val="94000"/>
              </a:schemeClr>
            </a:gs>
            <a:gs pos="50000">
              <a:schemeClr val="accent3">
                <a:hueOff val="-1437508"/>
                <a:satOff val="53449"/>
                <a:lumOff val="-33337"/>
                <a:alphaOff val="0"/>
                <a:satMod val="110000"/>
                <a:lumMod val="100000"/>
                <a:shade val="100000"/>
              </a:schemeClr>
            </a:gs>
            <a:gs pos="100000">
              <a:schemeClr val="accent3">
                <a:hueOff val="-1437508"/>
                <a:satOff val="53449"/>
                <a:lumOff val="-333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We believe that every Washingtonian has the right to a fair shot through financial education and, with it, the ability to make positive decisions.</a:t>
          </a:r>
          <a:endParaRPr lang="en-US" sz="2300" kern="1200"/>
        </a:p>
      </dsp:txBody>
      <dsp:txXfrm>
        <a:off x="807276" y="2523195"/>
        <a:ext cx="3600913" cy="2160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EA9B-5392-4E8E-AC67-36270A663FA7}">
      <dsp:nvSpPr>
        <dsp:cNvPr id="0" name=""/>
        <dsp:cNvSpPr/>
      </dsp:nvSpPr>
      <dsp:spPr>
        <a:xfrm>
          <a:off x="0" y="445229"/>
          <a:ext cx="10606965" cy="403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4BD29E8-6586-420B-9CB1-7B081EE8C1F5}">
      <dsp:nvSpPr>
        <dsp:cNvPr id="0" name=""/>
        <dsp:cNvSpPr/>
      </dsp:nvSpPr>
      <dsp:spPr>
        <a:xfrm>
          <a:off x="530348" y="209069"/>
          <a:ext cx="7424875" cy="4723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643" tIns="0" rIns="280643" bIns="0" numCol="1" spcCol="1270" anchor="ctr" anchorCtr="0">
          <a:noAutofit/>
        </a:bodyPr>
        <a:lstStyle/>
        <a:p>
          <a:pPr marL="0" lvl="0" indent="0" algn="l" defTabSz="711200">
            <a:lnSpc>
              <a:spcPct val="90000"/>
            </a:lnSpc>
            <a:spcBef>
              <a:spcPct val="0"/>
            </a:spcBef>
            <a:spcAft>
              <a:spcPct val="35000"/>
            </a:spcAft>
            <a:buNone/>
          </a:pPr>
          <a:r>
            <a:rPr lang="en-US" sz="1600" b="0" i="0" kern="1200"/>
            <a:t>Federal and DC Earned Income Tax Credit (EITC)</a:t>
          </a:r>
          <a:endParaRPr lang="en-US" sz="1600" kern="1200"/>
        </a:p>
      </dsp:txBody>
      <dsp:txXfrm>
        <a:off x="553405" y="232126"/>
        <a:ext cx="7378761" cy="426206"/>
      </dsp:txXfrm>
    </dsp:sp>
    <dsp:sp modelId="{E9FC5043-F53E-4D36-BAAB-5C9A992E17FE}">
      <dsp:nvSpPr>
        <dsp:cNvPr id="0" name=""/>
        <dsp:cNvSpPr/>
      </dsp:nvSpPr>
      <dsp:spPr>
        <a:xfrm>
          <a:off x="0" y="1170989"/>
          <a:ext cx="10606965" cy="403200"/>
        </a:xfrm>
        <a:prstGeom prst="rect">
          <a:avLst/>
        </a:prstGeom>
        <a:solidFill>
          <a:schemeClr val="lt1">
            <a:alpha val="90000"/>
            <a:hueOff val="0"/>
            <a:satOff val="0"/>
            <a:lumOff val="0"/>
            <a:alphaOff val="0"/>
          </a:schemeClr>
        </a:solidFill>
        <a:ln w="6350" cap="flat" cmpd="sng" algn="ctr">
          <a:solidFill>
            <a:schemeClr val="accent3">
              <a:hueOff val="-287502"/>
              <a:satOff val="10690"/>
              <a:lumOff val="-6667"/>
              <a:alphaOff val="0"/>
            </a:schemeClr>
          </a:solidFill>
          <a:prstDash val="solid"/>
          <a:miter lim="800000"/>
        </a:ln>
        <a:effectLst/>
      </dsp:spPr>
      <dsp:style>
        <a:lnRef idx="1">
          <a:scrgbClr r="0" g="0" b="0"/>
        </a:lnRef>
        <a:fillRef idx="1">
          <a:scrgbClr r="0" g="0" b="0"/>
        </a:fillRef>
        <a:effectRef idx="2">
          <a:scrgbClr r="0" g="0" b="0"/>
        </a:effectRef>
        <a:fontRef idx="minor"/>
      </dsp:style>
    </dsp:sp>
    <dsp:sp modelId="{A89EE54F-2EC6-4E2F-BCB6-B1F7DBAE9578}">
      <dsp:nvSpPr>
        <dsp:cNvPr id="0" name=""/>
        <dsp:cNvSpPr/>
      </dsp:nvSpPr>
      <dsp:spPr>
        <a:xfrm>
          <a:off x="530348" y="934830"/>
          <a:ext cx="7424875" cy="472320"/>
        </a:xfrm>
        <a:prstGeom prst="roundRect">
          <a:avLst/>
        </a:prstGeom>
        <a:gradFill rotWithShape="0">
          <a:gsLst>
            <a:gs pos="0">
              <a:schemeClr val="accent3">
                <a:hueOff val="-287502"/>
                <a:satOff val="10690"/>
                <a:lumOff val="-6667"/>
                <a:alphaOff val="0"/>
                <a:satMod val="103000"/>
                <a:lumMod val="102000"/>
                <a:tint val="94000"/>
              </a:schemeClr>
            </a:gs>
            <a:gs pos="50000">
              <a:schemeClr val="accent3">
                <a:hueOff val="-287502"/>
                <a:satOff val="10690"/>
                <a:lumOff val="-6667"/>
                <a:alphaOff val="0"/>
                <a:satMod val="110000"/>
                <a:lumMod val="100000"/>
                <a:shade val="100000"/>
              </a:schemeClr>
            </a:gs>
            <a:gs pos="100000">
              <a:schemeClr val="accent3">
                <a:hueOff val="-287502"/>
                <a:satOff val="10690"/>
                <a:lumOff val="-666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643" tIns="0" rIns="280643" bIns="0" numCol="1" spcCol="1270" anchor="ctr" anchorCtr="0">
          <a:noAutofit/>
        </a:bodyPr>
        <a:lstStyle/>
        <a:p>
          <a:pPr marL="0" lvl="0" indent="0" algn="l" defTabSz="711200">
            <a:lnSpc>
              <a:spcPct val="90000"/>
            </a:lnSpc>
            <a:spcBef>
              <a:spcPct val="0"/>
            </a:spcBef>
            <a:spcAft>
              <a:spcPct val="35000"/>
            </a:spcAft>
            <a:buNone/>
          </a:pPr>
          <a:r>
            <a:rPr lang="en-US" sz="1600" b="0" i="0" kern="1200"/>
            <a:t>Funded by DISB and operated by </a:t>
          </a:r>
          <a:r>
            <a:rPr lang="en-US" sz="1600" b="0" i="1" kern="1200"/>
            <a:t>Capital Area Asset Builders </a:t>
          </a:r>
          <a:r>
            <a:rPr lang="en-US" sz="1600" b="0" i="0" kern="1200"/>
            <a:t>(CAAB)</a:t>
          </a:r>
          <a:endParaRPr lang="en-US" sz="1600" kern="1200"/>
        </a:p>
      </dsp:txBody>
      <dsp:txXfrm>
        <a:off x="553405" y="957887"/>
        <a:ext cx="7378761" cy="426206"/>
      </dsp:txXfrm>
    </dsp:sp>
    <dsp:sp modelId="{BA76F6F3-A436-4DC2-AB5F-D9ED9CDDB7D1}">
      <dsp:nvSpPr>
        <dsp:cNvPr id="0" name=""/>
        <dsp:cNvSpPr/>
      </dsp:nvSpPr>
      <dsp:spPr>
        <a:xfrm>
          <a:off x="0" y="1896749"/>
          <a:ext cx="10606965" cy="403200"/>
        </a:xfrm>
        <a:prstGeom prst="rect">
          <a:avLst/>
        </a:prstGeom>
        <a:solidFill>
          <a:schemeClr val="lt1">
            <a:alpha val="90000"/>
            <a:hueOff val="0"/>
            <a:satOff val="0"/>
            <a:lumOff val="0"/>
            <a:alphaOff val="0"/>
          </a:schemeClr>
        </a:solidFill>
        <a:ln w="6350" cap="flat" cmpd="sng" algn="ctr">
          <a:solidFill>
            <a:schemeClr val="accent3">
              <a:hueOff val="-575003"/>
              <a:satOff val="21380"/>
              <a:lumOff val="-13335"/>
              <a:alphaOff val="0"/>
            </a:schemeClr>
          </a:solidFill>
          <a:prstDash val="solid"/>
          <a:miter lim="800000"/>
        </a:ln>
        <a:effectLst/>
      </dsp:spPr>
      <dsp:style>
        <a:lnRef idx="1">
          <a:scrgbClr r="0" g="0" b="0"/>
        </a:lnRef>
        <a:fillRef idx="1">
          <a:scrgbClr r="0" g="0" b="0"/>
        </a:fillRef>
        <a:effectRef idx="2">
          <a:scrgbClr r="0" g="0" b="0"/>
        </a:effectRef>
        <a:fontRef idx="minor"/>
      </dsp:style>
    </dsp:sp>
    <dsp:sp modelId="{CC13198A-2C99-4FAF-BFEE-09FE0BBE8C35}">
      <dsp:nvSpPr>
        <dsp:cNvPr id="0" name=""/>
        <dsp:cNvSpPr/>
      </dsp:nvSpPr>
      <dsp:spPr>
        <a:xfrm>
          <a:off x="530348" y="1660590"/>
          <a:ext cx="7424875" cy="472320"/>
        </a:xfrm>
        <a:prstGeom prst="roundRect">
          <a:avLst/>
        </a:prstGeom>
        <a:gradFill rotWithShape="0">
          <a:gsLst>
            <a:gs pos="0">
              <a:schemeClr val="accent3">
                <a:hueOff val="-575003"/>
                <a:satOff val="21380"/>
                <a:lumOff val="-13335"/>
                <a:alphaOff val="0"/>
                <a:satMod val="103000"/>
                <a:lumMod val="102000"/>
                <a:tint val="94000"/>
              </a:schemeClr>
            </a:gs>
            <a:gs pos="50000">
              <a:schemeClr val="accent3">
                <a:hueOff val="-575003"/>
                <a:satOff val="21380"/>
                <a:lumOff val="-13335"/>
                <a:alphaOff val="0"/>
                <a:satMod val="110000"/>
                <a:lumMod val="100000"/>
                <a:shade val="100000"/>
              </a:schemeClr>
            </a:gs>
            <a:gs pos="100000">
              <a:schemeClr val="accent3">
                <a:hueOff val="-575003"/>
                <a:satOff val="21380"/>
                <a:lumOff val="-133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643" tIns="0" rIns="280643" bIns="0" numCol="1" spcCol="1270" anchor="ctr" anchorCtr="0">
          <a:noAutofit/>
        </a:bodyPr>
        <a:lstStyle/>
        <a:p>
          <a:pPr marL="0" lvl="0" indent="0" algn="l" defTabSz="711200">
            <a:lnSpc>
              <a:spcPct val="90000"/>
            </a:lnSpc>
            <a:spcBef>
              <a:spcPct val="0"/>
            </a:spcBef>
            <a:spcAft>
              <a:spcPct val="35000"/>
            </a:spcAft>
            <a:buNone/>
          </a:pPr>
          <a:r>
            <a:rPr lang="en-US" sz="1600" b="0" i="0" kern="1200"/>
            <a:t>Serviced 6,300 taxpayers with over $8.7 million in federal plus state/local refunds</a:t>
          </a:r>
          <a:endParaRPr lang="en-US" sz="1600" kern="1200"/>
        </a:p>
      </dsp:txBody>
      <dsp:txXfrm>
        <a:off x="553405" y="1683647"/>
        <a:ext cx="7378761" cy="426206"/>
      </dsp:txXfrm>
    </dsp:sp>
    <dsp:sp modelId="{0CA24C28-E70B-4523-806D-7CC92037C953}">
      <dsp:nvSpPr>
        <dsp:cNvPr id="0" name=""/>
        <dsp:cNvSpPr/>
      </dsp:nvSpPr>
      <dsp:spPr>
        <a:xfrm>
          <a:off x="0" y="2622510"/>
          <a:ext cx="10606965" cy="403200"/>
        </a:xfrm>
        <a:prstGeom prst="rect">
          <a:avLst/>
        </a:prstGeom>
        <a:solidFill>
          <a:schemeClr val="lt1">
            <a:alpha val="90000"/>
            <a:hueOff val="0"/>
            <a:satOff val="0"/>
            <a:lumOff val="0"/>
            <a:alphaOff val="0"/>
          </a:schemeClr>
        </a:solidFill>
        <a:ln w="6350" cap="flat" cmpd="sng" algn="ctr">
          <a:solidFill>
            <a:schemeClr val="accent3">
              <a:hueOff val="-862505"/>
              <a:satOff val="32069"/>
              <a:lumOff val="-20002"/>
              <a:alphaOff val="0"/>
            </a:schemeClr>
          </a:solidFill>
          <a:prstDash val="solid"/>
          <a:miter lim="800000"/>
        </a:ln>
        <a:effectLst/>
      </dsp:spPr>
      <dsp:style>
        <a:lnRef idx="1">
          <a:scrgbClr r="0" g="0" b="0"/>
        </a:lnRef>
        <a:fillRef idx="1">
          <a:scrgbClr r="0" g="0" b="0"/>
        </a:fillRef>
        <a:effectRef idx="2">
          <a:scrgbClr r="0" g="0" b="0"/>
        </a:effectRef>
        <a:fontRef idx="minor"/>
      </dsp:style>
    </dsp:sp>
    <dsp:sp modelId="{DA8785CF-123A-4B50-A294-EF16592E43F3}">
      <dsp:nvSpPr>
        <dsp:cNvPr id="0" name=""/>
        <dsp:cNvSpPr/>
      </dsp:nvSpPr>
      <dsp:spPr>
        <a:xfrm>
          <a:off x="530348" y="2386349"/>
          <a:ext cx="7424875" cy="472320"/>
        </a:xfrm>
        <a:prstGeom prst="roundRect">
          <a:avLst/>
        </a:prstGeom>
        <a:gradFill rotWithShape="0">
          <a:gsLst>
            <a:gs pos="0">
              <a:schemeClr val="accent3">
                <a:hueOff val="-862505"/>
                <a:satOff val="32069"/>
                <a:lumOff val="-20002"/>
                <a:alphaOff val="0"/>
                <a:satMod val="103000"/>
                <a:lumMod val="102000"/>
                <a:tint val="94000"/>
              </a:schemeClr>
            </a:gs>
            <a:gs pos="50000">
              <a:schemeClr val="accent3">
                <a:hueOff val="-862505"/>
                <a:satOff val="32069"/>
                <a:lumOff val="-20002"/>
                <a:alphaOff val="0"/>
                <a:satMod val="110000"/>
                <a:lumMod val="100000"/>
                <a:shade val="100000"/>
              </a:schemeClr>
            </a:gs>
            <a:gs pos="100000">
              <a:schemeClr val="accent3">
                <a:hueOff val="-862505"/>
                <a:satOff val="32069"/>
                <a:lumOff val="-200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643" tIns="0" rIns="280643" bIns="0" numCol="1" spcCol="1270" anchor="ctr" anchorCtr="0">
          <a:noAutofit/>
        </a:bodyPr>
        <a:lstStyle/>
        <a:p>
          <a:pPr marL="0" lvl="0" indent="0" algn="l" defTabSz="711200">
            <a:lnSpc>
              <a:spcPct val="90000"/>
            </a:lnSpc>
            <a:spcBef>
              <a:spcPct val="0"/>
            </a:spcBef>
            <a:spcAft>
              <a:spcPct val="35000"/>
            </a:spcAft>
            <a:buNone/>
          </a:pPr>
          <a:r>
            <a:rPr lang="en-US" sz="1600" b="0" i="0" kern="1200"/>
            <a:t>IRS Certified and Trained tax preparers</a:t>
          </a:r>
          <a:endParaRPr lang="en-US" sz="1600" kern="1200"/>
        </a:p>
      </dsp:txBody>
      <dsp:txXfrm>
        <a:off x="553405" y="2409406"/>
        <a:ext cx="7378761" cy="426206"/>
      </dsp:txXfrm>
    </dsp:sp>
    <dsp:sp modelId="{27876F76-0356-4C17-95AA-5B9DB27855AE}">
      <dsp:nvSpPr>
        <dsp:cNvPr id="0" name=""/>
        <dsp:cNvSpPr/>
      </dsp:nvSpPr>
      <dsp:spPr>
        <a:xfrm>
          <a:off x="0" y="3348269"/>
          <a:ext cx="10606965" cy="403200"/>
        </a:xfrm>
        <a:prstGeom prst="rect">
          <a:avLst/>
        </a:prstGeom>
        <a:solidFill>
          <a:schemeClr val="lt1">
            <a:alpha val="90000"/>
            <a:hueOff val="0"/>
            <a:satOff val="0"/>
            <a:lumOff val="0"/>
            <a:alphaOff val="0"/>
          </a:schemeClr>
        </a:solidFill>
        <a:ln w="6350" cap="flat" cmpd="sng" algn="ctr">
          <a:solidFill>
            <a:schemeClr val="accent3">
              <a:hueOff val="-1150006"/>
              <a:satOff val="42759"/>
              <a:lumOff val="-2667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E33551C-8D02-43E9-A585-837E9CEEC025}">
      <dsp:nvSpPr>
        <dsp:cNvPr id="0" name=""/>
        <dsp:cNvSpPr/>
      </dsp:nvSpPr>
      <dsp:spPr>
        <a:xfrm>
          <a:off x="530348" y="3112109"/>
          <a:ext cx="7424875" cy="472320"/>
        </a:xfrm>
        <a:prstGeom prst="roundRect">
          <a:avLst/>
        </a:prstGeom>
        <a:gradFill rotWithShape="0">
          <a:gsLst>
            <a:gs pos="0">
              <a:schemeClr val="accent3">
                <a:hueOff val="-1150006"/>
                <a:satOff val="42759"/>
                <a:lumOff val="-26670"/>
                <a:alphaOff val="0"/>
                <a:satMod val="103000"/>
                <a:lumMod val="102000"/>
                <a:tint val="94000"/>
              </a:schemeClr>
            </a:gs>
            <a:gs pos="50000">
              <a:schemeClr val="accent3">
                <a:hueOff val="-1150006"/>
                <a:satOff val="42759"/>
                <a:lumOff val="-26670"/>
                <a:alphaOff val="0"/>
                <a:satMod val="110000"/>
                <a:lumMod val="100000"/>
                <a:shade val="100000"/>
              </a:schemeClr>
            </a:gs>
            <a:gs pos="100000">
              <a:schemeClr val="accent3">
                <a:hueOff val="-1150006"/>
                <a:satOff val="42759"/>
                <a:lumOff val="-266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643" tIns="0" rIns="280643" bIns="0" numCol="1" spcCol="1270" anchor="ctr" anchorCtr="0">
          <a:noAutofit/>
        </a:bodyPr>
        <a:lstStyle/>
        <a:p>
          <a:pPr marL="0" lvl="0" indent="0" algn="l" defTabSz="711200">
            <a:lnSpc>
              <a:spcPct val="90000"/>
            </a:lnSpc>
            <a:spcBef>
              <a:spcPct val="0"/>
            </a:spcBef>
            <a:spcAft>
              <a:spcPct val="35000"/>
            </a:spcAft>
            <a:buNone/>
          </a:pPr>
          <a:r>
            <a:rPr lang="en-US" sz="1600" b="0" i="0" kern="1200"/>
            <a:t>Free tax preparation sites throughout DC</a:t>
          </a:r>
          <a:endParaRPr lang="en-US" sz="1600" kern="1200"/>
        </a:p>
      </dsp:txBody>
      <dsp:txXfrm>
        <a:off x="553405" y="3135166"/>
        <a:ext cx="7378761" cy="426206"/>
      </dsp:txXfrm>
    </dsp:sp>
    <dsp:sp modelId="{E3C34745-6802-401B-A9B3-3E62930D3FFD}">
      <dsp:nvSpPr>
        <dsp:cNvPr id="0" name=""/>
        <dsp:cNvSpPr/>
      </dsp:nvSpPr>
      <dsp:spPr>
        <a:xfrm>
          <a:off x="0" y="4074030"/>
          <a:ext cx="10606965" cy="403200"/>
        </a:xfrm>
        <a:prstGeom prst="rect">
          <a:avLst/>
        </a:prstGeom>
        <a:solidFill>
          <a:schemeClr val="lt1">
            <a:alpha val="90000"/>
            <a:hueOff val="0"/>
            <a:satOff val="0"/>
            <a:lumOff val="0"/>
            <a:alphaOff val="0"/>
          </a:schemeClr>
        </a:solidFill>
        <a:ln w="6350" cap="flat" cmpd="sng" algn="ctr">
          <a:solidFill>
            <a:schemeClr val="accent3">
              <a:hueOff val="-1437508"/>
              <a:satOff val="53449"/>
              <a:lumOff val="-33337"/>
              <a:alphaOff val="0"/>
            </a:schemeClr>
          </a:solidFill>
          <a:prstDash val="solid"/>
          <a:miter lim="800000"/>
        </a:ln>
        <a:effectLst/>
      </dsp:spPr>
      <dsp:style>
        <a:lnRef idx="1">
          <a:scrgbClr r="0" g="0" b="0"/>
        </a:lnRef>
        <a:fillRef idx="1">
          <a:scrgbClr r="0" g="0" b="0"/>
        </a:fillRef>
        <a:effectRef idx="2">
          <a:scrgbClr r="0" g="0" b="0"/>
        </a:effectRef>
        <a:fontRef idx="minor"/>
      </dsp:style>
    </dsp:sp>
    <dsp:sp modelId="{809CDA60-429C-4603-B45B-CF76CBE5F8A0}">
      <dsp:nvSpPr>
        <dsp:cNvPr id="0" name=""/>
        <dsp:cNvSpPr/>
      </dsp:nvSpPr>
      <dsp:spPr>
        <a:xfrm>
          <a:off x="530348" y="3837870"/>
          <a:ext cx="7424875" cy="472320"/>
        </a:xfrm>
        <a:prstGeom prst="roundRect">
          <a:avLst/>
        </a:prstGeom>
        <a:gradFill rotWithShape="0">
          <a:gsLst>
            <a:gs pos="0">
              <a:schemeClr val="accent3">
                <a:hueOff val="-1437508"/>
                <a:satOff val="53449"/>
                <a:lumOff val="-33337"/>
                <a:alphaOff val="0"/>
                <a:satMod val="103000"/>
                <a:lumMod val="102000"/>
                <a:tint val="94000"/>
              </a:schemeClr>
            </a:gs>
            <a:gs pos="50000">
              <a:schemeClr val="accent3">
                <a:hueOff val="-1437508"/>
                <a:satOff val="53449"/>
                <a:lumOff val="-33337"/>
                <a:alphaOff val="0"/>
                <a:satMod val="110000"/>
                <a:lumMod val="100000"/>
                <a:shade val="100000"/>
              </a:schemeClr>
            </a:gs>
            <a:gs pos="100000">
              <a:schemeClr val="accent3">
                <a:hueOff val="-1437508"/>
                <a:satOff val="53449"/>
                <a:lumOff val="-333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643" tIns="0" rIns="280643" bIns="0" numCol="1" spcCol="1270" anchor="ctr" anchorCtr="0">
          <a:noAutofit/>
        </a:bodyPr>
        <a:lstStyle/>
        <a:p>
          <a:pPr marL="0" lvl="0" indent="0" algn="l" defTabSz="711200">
            <a:lnSpc>
              <a:spcPct val="90000"/>
            </a:lnSpc>
            <a:spcBef>
              <a:spcPct val="0"/>
            </a:spcBef>
            <a:spcAft>
              <a:spcPct val="35000"/>
            </a:spcAft>
            <a:buNone/>
          </a:pPr>
          <a:r>
            <a:rPr lang="en-US" sz="1600" b="0" i="0" kern="1200"/>
            <a:t>Tax preparation sites include </a:t>
          </a:r>
          <a:r>
            <a:rPr lang="en-US" sz="1600" b="0" i="1" kern="1200"/>
            <a:t>Community Tax Aid</a:t>
          </a:r>
          <a:r>
            <a:rPr lang="en-US" sz="1600" b="0" i="0" kern="1200"/>
            <a:t>, UPO, and </a:t>
          </a:r>
          <a:r>
            <a:rPr lang="en-US" sz="1600" b="0" i="1" kern="1200"/>
            <a:t>Catholic Charities</a:t>
          </a:r>
          <a:endParaRPr lang="en-US" sz="1600" kern="1200"/>
        </a:p>
      </dsp:txBody>
      <dsp:txXfrm>
        <a:off x="553405" y="3860927"/>
        <a:ext cx="7378761"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0C1A8-AFCA-4DBE-B346-61B45277E402}">
      <dsp:nvSpPr>
        <dsp:cNvPr id="0" name=""/>
        <dsp:cNvSpPr/>
      </dsp:nvSpPr>
      <dsp:spPr>
        <a:xfrm>
          <a:off x="636" y="729232"/>
          <a:ext cx="2482949" cy="14897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hlinkClick xmlns:r="http://schemas.openxmlformats.org/officeDocument/2006/relationships" r:id="rId1">
                <a:extLst>
                  <a:ext uri="{A12FA001-AC4F-418D-AE19-62706E023703}">
                    <ahyp:hlinkClr xmlns:ahyp="http://schemas.microsoft.com/office/drawing/2018/hyperlinkcolor" val="tx"/>
                  </a:ext>
                </a:extLst>
              </a:hlinkClick>
            </a:rPr>
            <a:t>DISB EITC Campaign Info</a:t>
          </a:r>
          <a:endParaRPr lang="en-US" sz="1400" b="0" i="0" kern="1200"/>
        </a:p>
        <a:p>
          <a:pPr marL="0" lvl="0" indent="0" algn="ctr" defTabSz="622300">
            <a:lnSpc>
              <a:spcPct val="90000"/>
            </a:lnSpc>
            <a:spcBef>
              <a:spcPct val="0"/>
            </a:spcBef>
            <a:spcAft>
              <a:spcPct val="35000"/>
            </a:spcAft>
            <a:buNone/>
          </a:pPr>
          <a:r>
            <a:rPr lang="en-US" sz="1400" b="0" i="1" kern="1200"/>
            <a:t>disb.dc.gov/eitc</a:t>
          </a:r>
          <a:endParaRPr lang="en-US" sz="1400" kern="1200"/>
        </a:p>
      </dsp:txBody>
      <dsp:txXfrm>
        <a:off x="636" y="729232"/>
        <a:ext cx="2482949" cy="1489769"/>
      </dsp:txXfrm>
    </dsp:sp>
    <dsp:sp modelId="{DC4D6CEE-3E3E-4F4A-A627-E3EE36F43FE9}">
      <dsp:nvSpPr>
        <dsp:cNvPr id="0" name=""/>
        <dsp:cNvSpPr/>
      </dsp:nvSpPr>
      <dsp:spPr>
        <a:xfrm>
          <a:off x="2731880" y="729232"/>
          <a:ext cx="2482949" cy="1489769"/>
        </a:xfrm>
        <a:prstGeom prst="rect">
          <a:avLst/>
        </a:prstGeom>
        <a:solidFill>
          <a:schemeClr val="accent3">
            <a:hueOff val="-718754"/>
            <a:satOff val="26724"/>
            <a:lumOff val="-16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hlinkClick xmlns:r="http://schemas.openxmlformats.org/officeDocument/2006/relationships" r:id="rId2">
                <a:extLst>
                  <a:ext uri="{A12FA001-AC4F-418D-AE19-62706E023703}">
                    <ahyp:hlinkClr xmlns:ahyp="http://schemas.microsoft.com/office/drawing/2018/hyperlinkcolor" val="tx"/>
                  </a:ext>
                </a:extLst>
              </a:hlinkClick>
            </a:rPr>
            <a:t>IRS EITC Info</a:t>
          </a:r>
          <a:endParaRPr lang="en-US" sz="1400" b="0" i="0" kern="1200"/>
        </a:p>
        <a:p>
          <a:pPr marL="0" lvl="0" indent="0" algn="ctr" defTabSz="622300">
            <a:lnSpc>
              <a:spcPct val="90000"/>
            </a:lnSpc>
            <a:spcBef>
              <a:spcPct val="0"/>
            </a:spcBef>
            <a:spcAft>
              <a:spcPct val="35000"/>
            </a:spcAft>
            <a:buNone/>
          </a:pPr>
          <a:r>
            <a:rPr lang="en-US" sz="1400" b="0" i="1" kern="1200"/>
            <a:t>irs.gov/credits-deductions/individuals/earned-income-tax-credit-eitc</a:t>
          </a:r>
          <a:endParaRPr lang="en-US" sz="1400" kern="1200"/>
        </a:p>
      </dsp:txBody>
      <dsp:txXfrm>
        <a:off x="2731880" y="729232"/>
        <a:ext cx="2482949" cy="1489769"/>
      </dsp:txXfrm>
    </dsp:sp>
    <dsp:sp modelId="{E969B9E0-219E-4928-B441-E22357437B17}">
      <dsp:nvSpPr>
        <dsp:cNvPr id="0" name=""/>
        <dsp:cNvSpPr/>
      </dsp:nvSpPr>
      <dsp:spPr>
        <a:xfrm>
          <a:off x="1366258" y="2467297"/>
          <a:ext cx="2482949" cy="1489769"/>
        </a:xfrm>
        <a:prstGeom prst="rect">
          <a:avLst/>
        </a:prstGeom>
        <a:solidFill>
          <a:schemeClr val="accent3">
            <a:hueOff val="-1437508"/>
            <a:satOff val="53449"/>
            <a:lumOff val="-333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hlinkClick xmlns:r="http://schemas.openxmlformats.org/officeDocument/2006/relationships" r:id="rId3">
                <a:extLst>
                  <a:ext uri="{A12FA001-AC4F-418D-AE19-62706E023703}">
                    <ahyp:hlinkClr xmlns:ahyp="http://schemas.microsoft.com/office/drawing/2018/hyperlinkcolor" val="tx"/>
                  </a:ext>
                </a:extLst>
              </a:hlinkClick>
            </a:rPr>
            <a:t>DC EITC Info</a:t>
          </a:r>
          <a:endParaRPr lang="en-US" sz="1400" b="0" i="0" kern="1200"/>
        </a:p>
        <a:p>
          <a:pPr marL="0" lvl="0" indent="0" algn="ctr" defTabSz="622300">
            <a:lnSpc>
              <a:spcPct val="90000"/>
            </a:lnSpc>
            <a:spcBef>
              <a:spcPct val="0"/>
            </a:spcBef>
            <a:spcAft>
              <a:spcPct val="35000"/>
            </a:spcAft>
            <a:buNone/>
          </a:pPr>
          <a:r>
            <a:rPr lang="en-US" sz="1400" b="0" i="1" kern="1200"/>
            <a:t>eitc.dc.gov </a:t>
          </a:r>
          <a:endParaRPr lang="en-US" sz="1400" kern="1200"/>
        </a:p>
      </dsp:txBody>
      <dsp:txXfrm>
        <a:off x="1366258" y="2467297"/>
        <a:ext cx="2482949" cy="14897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EED9-4271-41C3-A590-BFF959669B04}">
      <dsp:nvSpPr>
        <dsp:cNvPr id="0" name=""/>
        <dsp:cNvSpPr/>
      </dsp:nvSpPr>
      <dsp:spPr>
        <a:xfrm>
          <a:off x="0" y="114375"/>
          <a:ext cx="5215467" cy="218413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Online and mobile self-directed financial assessment tool </a:t>
          </a:r>
          <a:endParaRPr lang="en-US" sz="3100" kern="1200"/>
        </a:p>
      </dsp:txBody>
      <dsp:txXfrm>
        <a:off x="106621" y="220996"/>
        <a:ext cx="5002225" cy="1970892"/>
      </dsp:txXfrm>
    </dsp:sp>
    <dsp:sp modelId="{8B3405CB-0DEE-4381-BE31-B6EC3319E4AA}">
      <dsp:nvSpPr>
        <dsp:cNvPr id="0" name=""/>
        <dsp:cNvSpPr/>
      </dsp:nvSpPr>
      <dsp:spPr>
        <a:xfrm>
          <a:off x="0" y="2387790"/>
          <a:ext cx="5215467" cy="2184134"/>
        </a:xfrm>
        <a:prstGeom prst="roundRect">
          <a:avLst/>
        </a:prstGeom>
        <a:gradFill rotWithShape="0">
          <a:gsLst>
            <a:gs pos="0">
              <a:schemeClr val="accent3">
                <a:hueOff val="-1437508"/>
                <a:satOff val="53449"/>
                <a:lumOff val="-33337"/>
                <a:alphaOff val="0"/>
                <a:satMod val="103000"/>
                <a:lumMod val="102000"/>
                <a:tint val="94000"/>
              </a:schemeClr>
            </a:gs>
            <a:gs pos="50000">
              <a:schemeClr val="accent3">
                <a:hueOff val="-1437508"/>
                <a:satOff val="53449"/>
                <a:lumOff val="-33337"/>
                <a:alphaOff val="0"/>
                <a:satMod val="110000"/>
                <a:lumMod val="100000"/>
                <a:shade val="100000"/>
              </a:schemeClr>
            </a:gs>
            <a:gs pos="100000">
              <a:schemeClr val="accent3">
                <a:hueOff val="-1437508"/>
                <a:satOff val="53449"/>
                <a:lumOff val="-333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Helps users identify short-term needs and set lifetime goals through a personalized financial playbook.</a:t>
          </a:r>
          <a:endParaRPr lang="en-US" sz="3100" kern="1200"/>
        </a:p>
      </dsp:txBody>
      <dsp:txXfrm>
        <a:off x="106621" y="2494411"/>
        <a:ext cx="5002225" cy="19708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C43D7-A9A6-4DB6-BAA3-8F1C6A9E548E}">
      <dsp:nvSpPr>
        <dsp:cNvPr id="0" name=""/>
        <dsp:cNvSpPr/>
      </dsp:nvSpPr>
      <dsp:spPr>
        <a:xfrm>
          <a:off x="0" y="79087"/>
          <a:ext cx="10606965" cy="5516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Administered by Capital Area Asset Builders (CAAB)</a:t>
          </a:r>
          <a:endParaRPr lang="en-US" sz="2300" kern="1200"/>
        </a:p>
      </dsp:txBody>
      <dsp:txXfrm>
        <a:off x="26930" y="106017"/>
        <a:ext cx="10553105" cy="497795"/>
      </dsp:txXfrm>
    </dsp:sp>
    <dsp:sp modelId="{E7A3A983-9CE2-4A79-9403-E53C3262F404}">
      <dsp:nvSpPr>
        <dsp:cNvPr id="0" name=""/>
        <dsp:cNvSpPr/>
      </dsp:nvSpPr>
      <dsp:spPr>
        <a:xfrm>
          <a:off x="0" y="696982"/>
          <a:ext cx="10606965" cy="551655"/>
        </a:xfrm>
        <a:prstGeom prst="roundRect">
          <a:avLst/>
        </a:prstGeom>
        <a:gradFill rotWithShape="0">
          <a:gsLst>
            <a:gs pos="0">
              <a:schemeClr val="accent3">
                <a:hueOff val="-359377"/>
                <a:satOff val="13362"/>
                <a:lumOff val="-8334"/>
                <a:alphaOff val="0"/>
                <a:satMod val="103000"/>
                <a:lumMod val="102000"/>
                <a:tint val="94000"/>
              </a:schemeClr>
            </a:gs>
            <a:gs pos="50000">
              <a:schemeClr val="accent3">
                <a:hueOff val="-359377"/>
                <a:satOff val="13362"/>
                <a:lumOff val="-8334"/>
                <a:alphaOff val="0"/>
                <a:satMod val="110000"/>
                <a:lumMod val="100000"/>
                <a:shade val="100000"/>
              </a:schemeClr>
            </a:gs>
            <a:gs pos="100000">
              <a:schemeClr val="accent3">
                <a:hueOff val="-359377"/>
                <a:satOff val="13362"/>
                <a:lumOff val="-83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4:1 matched savings program</a:t>
          </a:r>
          <a:endParaRPr lang="en-US" sz="2300" kern="1200"/>
        </a:p>
      </dsp:txBody>
      <dsp:txXfrm>
        <a:off x="26930" y="723912"/>
        <a:ext cx="10553105" cy="497795"/>
      </dsp:txXfrm>
    </dsp:sp>
    <dsp:sp modelId="{07FF529B-5577-4141-9AF8-DB32D1B1AECE}">
      <dsp:nvSpPr>
        <dsp:cNvPr id="0" name=""/>
        <dsp:cNvSpPr/>
      </dsp:nvSpPr>
      <dsp:spPr>
        <a:xfrm>
          <a:off x="0" y="1314877"/>
          <a:ext cx="10606965" cy="551655"/>
        </a:xfrm>
        <a:prstGeom prst="roundRect">
          <a:avLst/>
        </a:prstGeom>
        <a:gradFill rotWithShape="0">
          <a:gsLst>
            <a:gs pos="0">
              <a:schemeClr val="accent3">
                <a:hueOff val="-718754"/>
                <a:satOff val="26724"/>
                <a:lumOff val="-16669"/>
                <a:alphaOff val="0"/>
                <a:satMod val="103000"/>
                <a:lumMod val="102000"/>
                <a:tint val="94000"/>
              </a:schemeClr>
            </a:gs>
            <a:gs pos="50000">
              <a:schemeClr val="accent3">
                <a:hueOff val="-718754"/>
                <a:satOff val="26724"/>
                <a:lumOff val="-16669"/>
                <a:alphaOff val="0"/>
                <a:satMod val="110000"/>
                <a:lumMod val="100000"/>
                <a:shade val="100000"/>
              </a:schemeClr>
            </a:gs>
            <a:gs pos="100000">
              <a:schemeClr val="accent3">
                <a:hueOff val="-718754"/>
                <a:satOff val="26724"/>
                <a:lumOff val="-166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Savings up to $7,500 for qualified participants</a:t>
          </a:r>
          <a:endParaRPr lang="en-US" sz="2300" kern="1200"/>
        </a:p>
      </dsp:txBody>
      <dsp:txXfrm>
        <a:off x="26930" y="1341807"/>
        <a:ext cx="10553105" cy="497795"/>
      </dsp:txXfrm>
    </dsp:sp>
    <dsp:sp modelId="{E5AD0211-8D1A-4E0C-9310-16103C930918}">
      <dsp:nvSpPr>
        <dsp:cNvPr id="0" name=""/>
        <dsp:cNvSpPr/>
      </dsp:nvSpPr>
      <dsp:spPr>
        <a:xfrm>
          <a:off x="0" y="1932772"/>
          <a:ext cx="10606965" cy="551655"/>
        </a:xfrm>
        <a:prstGeom prst="roundRect">
          <a:avLst/>
        </a:prstGeom>
        <a:gradFill rotWithShape="0">
          <a:gsLst>
            <a:gs pos="0">
              <a:schemeClr val="accent3">
                <a:hueOff val="-1078131"/>
                <a:satOff val="40087"/>
                <a:lumOff val="-25003"/>
                <a:alphaOff val="0"/>
                <a:satMod val="103000"/>
                <a:lumMod val="102000"/>
                <a:tint val="94000"/>
              </a:schemeClr>
            </a:gs>
            <a:gs pos="50000">
              <a:schemeClr val="accent3">
                <a:hueOff val="-1078131"/>
                <a:satOff val="40087"/>
                <a:lumOff val="-25003"/>
                <a:alphaOff val="0"/>
                <a:satMod val="110000"/>
                <a:lumMod val="100000"/>
                <a:shade val="100000"/>
              </a:schemeClr>
            </a:gs>
            <a:gs pos="100000">
              <a:schemeClr val="accent3">
                <a:hueOff val="-1078131"/>
                <a:satOff val="40087"/>
                <a:lumOff val="-250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Funds available for:</a:t>
          </a:r>
          <a:endParaRPr lang="en-US" sz="2300" kern="1200"/>
        </a:p>
      </dsp:txBody>
      <dsp:txXfrm>
        <a:off x="26930" y="1959702"/>
        <a:ext cx="10553105" cy="497795"/>
      </dsp:txXfrm>
    </dsp:sp>
    <dsp:sp modelId="{0BD4A068-FE53-46F1-82A5-8ACA15975BFB}">
      <dsp:nvSpPr>
        <dsp:cNvPr id="0" name=""/>
        <dsp:cNvSpPr/>
      </dsp:nvSpPr>
      <dsp:spPr>
        <a:xfrm>
          <a:off x="0" y="2484427"/>
          <a:ext cx="10606965"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7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education</a:t>
          </a:r>
          <a:endParaRPr lang="en-US" sz="1800" kern="1200"/>
        </a:p>
        <a:p>
          <a:pPr marL="171450" lvl="1" indent="-171450" algn="l" defTabSz="800100">
            <a:lnSpc>
              <a:spcPct val="90000"/>
            </a:lnSpc>
            <a:spcBef>
              <a:spcPct val="0"/>
            </a:spcBef>
            <a:spcAft>
              <a:spcPct val="20000"/>
            </a:spcAft>
            <a:buChar char="•"/>
          </a:pPr>
          <a:r>
            <a:rPr lang="en-US" sz="1800" b="0" i="0" kern="1200"/>
            <a:t>first-time home purchases </a:t>
          </a:r>
          <a:endParaRPr lang="en-US" sz="1800" kern="1200"/>
        </a:p>
        <a:p>
          <a:pPr marL="171450" lvl="1" indent="-171450" algn="l" defTabSz="800100">
            <a:lnSpc>
              <a:spcPct val="90000"/>
            </a:lnSpc>
            <a:spcBef>
              <a:spcPct val="0"/>
            </a:spcBef>
            <a:spcAft>
              <a:spcPct val="20000"/>
            </a:spcAft>
            <a:buChar char="•"/>
          </a:pPr>
          <a:r>
            <a:rPr lang="en-US" sz="1800" b="0" i="0" kern="1200"/>
            <a:t>renovations/repairs</a:t>
          </a:r>
          <a:endParaRPr lang="en-US" sz="1800" kern="1200"/>
        </a:p>
        <a:p>
          <a:pPr marL="171450" lvl="1" indent="-171450" algn="l" defTabSz="800100">
            <a:lnSpc>
              <a:spcPct val="90000"/>
            </a:lnSpc>
            <a:spcBef>
              <a:spcPct val="0"/>
            </a:spcBef>
            <a:spcAft>
              <a:spcPct val="20000"/>
            </a:spcAft>
            <a:buChar char="•"/>
          </a:pPr>
          <a:r>
            <a:rPr lang="en-US" sz="1800" b="0" i="0" kern="1200"/>
            <a:t>small business development</a:t>
          </a:r>
          <a:endParaRPr lang="en-US" sz="1800" kern="1200"/>
        </a:p>
        <a:p>
          <a:pPr marL="171450" lvl="1" indent="-171450" algn="l" defTabSz="800100">
            <a:lnSpc>
              <a:spcPct val="90000"/>
            </a:lnSpc>
            <a:spcBef>
              <a:spcPct val="0"/>
            </a:spcBef>
            <a:spcAft>
              <a:spcPct val="20000"/>
            </a:spcAft>
            <a:buChar char="•"/>
          </a:pPr>
          <a:r>
            <a:rPr lang="en-US" sz="1800" b="0" i="0" kern="1200"/>
            <a:t>retirement.</a:t>
          </a:r>
          <a:endParaRPr lang="en-US" sz="1800" kern="1200"/>
        </a:p>
      </dsp:txBody>
      <dsp:txXfrm>
        <a:off x="0" y="2484427"/>
        <a:ext cx="10606965" cy="1571130"/>
      </dsp:txXfrm>
    </dsp:sp>
    <dsp:sp modelId="{66934BC1-0329-4F44-8736-ABE03430EFC1}">
      <dsp:nvSpPr>
        <dsp:cNvPr id="0" name=""/>
        <dsp:cNvSpPr/>
      </dsp:nvSpPr>
      <dsp:spPr>
        <a:xfrm>
          <a:off x="0" y="4055557"/>
          <a:ext cx="10606965" cy="551655"/>
        </a:xfrm>
        <a:prstGeom prst="roundRect">
          <a:avLst/>
        </a:prstGeom>
        <a:gradFill rotWithShape="0">
          <a:gsLst>
            <a:gs pos="0">
              <a:schemeClr val="accent3">
                <a:hueOff val="-1437508"/>
                <a:satOff val="53449"/>
                <a:lumOff val="-33337"/>
                <a:alphaOff val="0"/>
                <a:satMod val="103000"/>
                <a:lumMod val="102000"/>
                <a:tint val="94000"/>
              </a:schemeClr>
            </a:gs>
            <a:gs pos="50000">
              <a:schemeClr val="accent3">
                <a:hueOff val="-1437508"/>
                <a:satOff val="53449"/>
                <a:lumOff val="-33337"/>
                <a:alphaOff val="0"/>
                <a:satMod val="110000"/>
                <a:lumMod val="100000"/>
                <a:shade val="100000"/>
              </a:schemeClr>
            </a:gs>
            <a:gs pos="100000">
              <a:schemeClr val="accent3">
                <a:hueOff val="-1437508"/>
                <a:satOff val="53449"/>
                <a:lumOff val="-333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Money management and asset-specific training</a:t>
          </a:r>
          <a:endParaRPr lang="en-US" sz="2300" kern="1200"/>
        </a:p>
      </dsp:txBody>
      <dsp:txXfrm>
        <a:off x="26930" y="4082487"/>
        <a:ext cx="10553105" cy="497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D78FE-F103-4856-844B-1D75144BA20A}">
      <dsp:nvSpPr>
        <dsp:cNvPr id="0" name=""/>
        <dsp:cNvSpPr/>
      </dsp:nvSpPr>
      <dsp:spPr>
        <a:xfrm>
          <a:off x="0" y="323549"/>
          <a:ext cx="10606965" cy="1827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3218" tIns="416560" rIns="82321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Banking access</a:t>
          </a:r>
        </a:p>
        <a:p>
          <a:pPr marL="228600" lvl="1" indent="-228600" algn="l" defTabSz="889000">
            <a:lnSpc>
              <a:spcPct val="90000"/>
            </a:lnSpc>
            <a:spcBef>
              <a:spcPct val="0"/>
            </a:spcBef>
            <a:spcAft>
              <a:spcPct val="15000"/>
            </a:spcAft>
            <a:buChar char="•"/>
          </a:pPr>
          <a:r>
            <a:rPr lang="en-US" sz="2000" kern="1200"/>
            <a:t>Credit improvement</a:t>
          </a:r>
        </a:p>
        <a:p>
          <a:pPr marL="228600" lvl="1" indent="-228600" algn="l" defTabSz="889000">
            <a:lnSpc>
              <a:spcPct val="90000"/>
            </a:lnSpc>
            <a:spcBef>
              <a:spcPct val="0"/>
            </a:spcBef>
            <a:spcAft>
              <a:spcPct val="15000"/>
            </a:spcAft>
            <a:buChar char="•"/>
          </a:pPr>
          <a:r>
            <a:rPr lang="en-US" sz="2000" kern="1200"/>
            <a:t>Debt reduction</a:t>
          </a:r>
        </a:p>
        <a:p>
          <a:pPr marL="228600" lvl="1" indent="-228600" algn="l" defTabSz="889000">
            <a:lnSpc>
              <a:spcPct val="90000"/>
            </a:lnSpc>
            <a:spcBef>
              <a:spcPct val="0"/>
            </a:spcBef>
            <a:spcAft>
              <a:spcPct val="15000"/>
            </a:spcAft>
            <a:buChar char="•"/>
          </a:pPr>
          <a:r>
            <a:rPr lang="en-US" sz="2000" kern="1200"/>
            <a:t>Savings</a:t>
          </a:r>
        </a:p>
      </dsp:txBody>
      <dsp:txXfrm>
        <a:off x="0" y="323549"/>
        <a:ext cx="10606965" cy="1827000"/>
      </dsp:txXfrm>
    </dsp:sp>
    <dsp:sp modelId="{18EB484D-9920-472A-8932-2A2280DCFE87}">
      <dsp:nvSpPr>
        <dsp:cNvPr id="0" name=""/>
        <dsp:cNvSpPr/>
      </dsp:nvSpPr>
      <dsp:spPr>
        <a:xfrm>
          <a:off x="530348" y="28349"/>
          <a:ext cx="7424875"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643" tIns="0" rIns="280643" bIns="0" numCol="1" spcCol="1270" anchor="ctr" anchorCtr="0">
          <a:noAutofit/>
        </a:bodyPr>
        <a:lstStyle/>
        <a:p>
          <a:pPr marL="0" lvl="0" indent="0" algn="l" defTabSz="889000">
            <a:lnSpc>
              <a:spcPct val="90000"/>
            </a:lnSpc>
            <a:spcBef>
              <a:spcPct val="0"/>
            </a:spcBef>
            <a:spcAft>
              <a:spcPct val="35000"/>
            </a:spcAft>
            <a:buNone/>
          </a:pPr>
          <a:r>
            <a:rPr lang="en-US" sz="2000" b="0" i="0" kern="1200"/>
            <a:t>One-on-one financial counseling at no charge to all DC residents. </a:t>
          </a:r>
          <a:endParaRPr lang="en-US" sz="2000" kern="1200"/>
        </a:p>
      </dsp:txBody>
      <dsp:txXfrm>
        <a:off x="559169" y="57170"/>
        <a:ext cx="7367233" cy="532758"/>
      </dsp:txXfrm>
    </dsp:sp>
    <dsp:sp modelId="{26B319C0-2C2B-4375-BE2B-8B0ECA7C6C5B}">
      <dsp:nvSpPr>
        <dsp:cNvPr id="0" name=""/>
        <dsp:cNvSpPr/>
      </dsp:nvSpPr>
      <dsp:spPr>
        <a:xfrm>
          <a:off x="0" y="2553750"/>
          <a:ext cx="10606965" cy="850500"/>
        </a:xfrm>
        <a:prstGeom prst="rect">
          <a:avLst/>
        </a:prstGeom>
        <a:solidFill>
          <a:schemeClr val="lt1">
            <a:alpha val="90000"/>
            <a:hueOff val="0"/>
            <a:satOff val="0"/>
            <a:lumOff val="0"/>
            <a:alphaOff val="0"/>
          </a:schemeClr>
        </a:solidFill>
        <a:ln w="12700" cap="flat" cmpd="sng" algn="ctr">
          <a:solidFill>
            <a:schemeClr val="accent3">
              <a:hueOff val="-718754"/>
              <a:satOff val="26724"/>
              <a:lumOff val="-166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3218" tIns="416560" rIns="823218"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a:t>Counseling can be virtual, via phone, or in-person.</a:t>
          </a:r>
          <a:endParaRPr lang="en-US" sz="2000" kern="1200"/>
        </a:p>
      </dsp:txBody>
      <dsp:txXfrm>
        <a:off x="0" y="2553750"/>
        <a:ext cx="10606965" cy="850500"/>
      </dsp:txXfrm>
    </dsp:sp>
    <dsp:sp modelId="{F103EDF6-264A-49E8-9C53-4F1F32E574AC}">
      <dsp:nvSpPr>
        <dsp:cNvPr id="0" name=""/>
        <dsp:cNvSpPr/>
      </dsp:nvSpPr>
      <dsp:spPr>
        <a:xfrm>
          <a:off x="530348" y="2258550"/>
          <a:ext cx="7424875" cy="590400"/>
        </a:xfrm>
        <a:prstGeom prst="roundRect">
          <a:avLst/>
        </a:prstGeom>
        <a:solidFill>
          <a:schemeClr val="accent3">
            <a:hueOff val="-718754"/>
            <a:satOff val="26724"/>
            <a:lumOff val="-16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643" tIns="0" rIns="280643" bIns="0" numCol="1" spcCol="1270" anchor="ctr" anchorCtr="0">
          <a:noAutofit/>
        </a:bodyPr>
        <a:lstStyle/>
        <a:p>
          <a:pPr marL="0" lvl="0" indent="0" algn="l" defTabSz="889000">
            <a:lnSpc>
              <a:spcPct val="90000"/>
            </a:lnSpc>
            <a:spcBef>
              <a:spcPct val="0"/>
            </a:spcBef>
            <a:spcAft>
              <a:spcPct val="35000"/>
            </a:spcAft>
            <a:buNone/>
          </a:pPr>
          <a:r>
            <a:rPr lang="en-US" sz="2000" b="0" i="0" kern="1200"/>
            <a:t>All sessions are confidential.</a:t>
          </a:r>
          <a:endParaRPr lang="en-US" sz="2000" kern="1200"/>
        </a:p>
      </dsp:txBody>
      <dsp:txXfrm>
        <a:off x="559169" y="2287371"/>
        <a:ext cx="7367233" cy="532758"/>
      </dsp:txXfrm>
    </dsp:sp>
    <dsp:sp modelId="{216D1BDA-C4AB-47E6-AB55-622638DDA85B}">
      <dsp:nvSpPr>
        <dsp:cNvPr id="0" name=""/>
        <dsp:cNvSpPr/>
      </dsp:nvSpPr>
      <dsp:spPr>
        <a:xfrm>
          <a:off x="0" y="3807450"/>
          <a:ext cx="10606965" cy="850500"/>
        </a:xfrm>
        <a:prstGeom prst="rect">
          <a:avLst/>
        </a:prstGeom>
        <a:solidFill>
          <a:schemeClr val="lt1">
            <a:alpha val="90000"/>
            <a:hueOff val="0"/>
            <a:satOff val="0"/>
            <a:lumOff val="0"/>
            <a:alphaOff val="0"/>
          </a:schemeClr>
        </a:solidFill>
        <a:ln w="12700" cap="flat" cmpd="sng" algn="ctr">
          <a:solidFill>
            <a:schemeClr val="accent3">
              <a:hueOff val="-1437508"/>
              <a:satOff val="53449"/>
              <a:lumOff val="-333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3218" tIns="416560" rIns="823218"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a:t>UPO-Petey Greene Center 2907 Martin Luther King Jr. Ave SE Washington, DC 20032</a:t>
          </a:r>
          <a:endParaRPr lang="en-US" sz="2000" kern="1200"/>
        </a:p>
      </dsp:txBody>
      <dsp:txXfrm>
        <a:off x="0" y="3807450"/>
        <a:ext cx="10606965" cy="850500"/>
      </dsp:txXfrm>
    </dsp:sp>
    <dsp:sp modelId="{E513D4DC-C03C-4E15-95F8-F49993887E3D}">
      <dsp:nvSpPr>
        <dsp:cNvPr id="0" name=""/>
        <dsp:cNvSpPr/>
      </dsp:nvSpPr>
      <dsp:spPr>
        <a:xfrm>
          <a:off x="530348" y="3512250"/>
          <a:ext cx="7424875" cy="590400"/>
        </a:xfrm>
        <a:prstGeom prst="roundRect">
          <a:avLst/>
        </a:prstGeom>
        <a:solidFill>
          <a:schemeClr val="accent3">
            <a:hueOff val="-1437508"/>
            <a:satOff val="53449"/>
            <a:lumOff val="-333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643" tIns="0" rIns="280643" bIns="0" numCol="1" spcCol="1270" anchor="ctr" anchorCtr="0">
          <a:noAutofit/>
        </a:bodyPr>
        <a:lstStyle/>
        <a:p>
          <a:pPr marL="0" lvl="0" indent="0" algn="l" defTabSz="889000">
            <a:lnSpc>
              <a:spcPct val="90000"/>
            </a:lnSpc>
            <a:spcBef>
              <a:spcPct val="0"/>
            </a:spcBef>
            <a:spcAft>
              <a:spcPct val="35000"/>
            </a:spcAft>
            <a:buNone/>
          </a:pPr>
          <a:r>
            <a:rPr lang="en-US" sz="2000" b="0" i="0" kern="1200"/>
            <a:t>The Financial Empowerment Center is physically located at </a:t>
          </a:r>
          <a:endParaRPr lang="en-US" sz="2000" kern="1200"/>
        </a:p>
      </dsp:txBody>
      <dsp:txXfrm>
        <a:off x="559169" y="3541071"/>
        <a:ext cx="7367233"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286ED-6117-4810-A20C-7C5145800B27}">
      <dsp:nvSpPr>
        <dsp:cNvPr id="0" name=""/>
        <dsp:cNvSpPr/>
      </dsp:nvSpPr>
      <dsp:spPr>
        <a:xfrm>
          <a:off x="0" y="861865"/>
          <a:ext cx="4888407" cy="37705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79395" tIns="1187196" rIns="379395" bIns="142240" numCol="1" spcCol="1270" anchor="t" anchorCtr="0">
          <a:noAutofit/>
        </a:bodyPr>
        <a:lstStyle/>
        <a:p>
          <a:pPr marL="228600" lvl="1" indent="-228600" algn="l" defTabSz="889000">
            <a:lnSpc>
              <a:spcPct val="90000"/>
            </a:lnSpc>
            <a:spcBef>
              <a:spcPct val="0"/>
            </a:spcBef>
            <a:spcAft>
              <a:spcPct val="15000"/>
            </a:spcAft>
            <a:buFont typeface="+mj-lt"/>
            <a:buAutoNum type="arabicPeriod"/>
          </a:pPr>
          <a:r>
            <a:rPr lang="en-US" sz="2000" kern="1200"/>
            <a:t>Schedule an appointment with a Financial Counselor</a:t>
          </a:r>
        </a:p>
        <a:p>
          <a:pPr marL="228600" lvl="1" indent="-228600" algn="l" defTabSz="889000">
            <a:lnSpc>
              <a:spcPct val="90000"/>
            </a:lnSpc>
            <a:spcBef>
              <a:spcPct val="0"/>
            </a:spcBef>
            <a:spcAft>
              <a:spcPct val="15000"/>
            </a:spcAft>
            <a:buFont typeface="+mj-lt"/>
            <a:buAutoNum type="arabicPeriod"/>
          </a:pPr>
          <a:r>
            <a:rPr lang="en-US" sz="2000" kern="1200"/>
            <a:t>Discuss your financial situation and goals</a:t>
          </a:r>
        </a:p>
        <a:p>
          <a:pPr marL="228600" lvl="1" indent="-228600" algn="l" defTabSz="889000">
            <a:lnSpc>
              <a:spcPct val="90000"/>
            </a:lnSpc>
            <a:spcBef>
              <a:spcPct val="0"/>
            </a:spcBef>
            <a:spcAft>
              <a:spcPct val="15000"/>
            </a:spcAft>
            <a:buFont typeface="+mj-lt"/>
            <a:buAutoNum type="arabicPeriod"/>
          </a:pPr>
          <a:r>
            <a:rPr lang="en-US" sz="2000" kern="1200"/>
            <a:t>Financial Assessment </a:t>
          </a:r>
        </a:p>
        <a:p>
          <a:pPr marL="228600" lvl="1" indent="-228600" algn="l" defTabSz="889000">
            <a:lnSpc>
              <a:spcPct val="90000"/>
            </a:lnSpc>
            <a:spcBef>
              <a:spcPct val="0"/>
            </a:spcBef>
            <a:spcAft>
              <a:spcPct val="15000"/>
            </a:spcAft>
            <a:buFont typeface="+mj-lt"/>
            <a:buAutoNum type="arabicPeriod"/>
          </a:pPr>
          <a:r>
            <a:rPr lang="en-US" sz="2000" kern="1200"/>
            <a:t>Set Goals and Strategy</a:t>
          </a:r>
        </a:p>
        <a:p>
          <a:pPr marL="228600" lvl="1" indent="-228600" algn="l" defTabSz="889000">
            <a:lnSpc>
              <a:spcPct val="90000"/>
            </a:lnSpc>
            <a:spcBef>
              <a:spcPct val="0"/>
            </a:spcBef>
            <a:spcAft>
              <a:spcPct val="15000"/>
            </a:spcAft>
            <a:buFont typeface="+mj-lt"/>
            <a:buAutoNum type="arabicPeriod"/>
          </a:pPr>
          <a:r>
            <a:rPr lang="en-US" sz="2000" kern="1200"/>
            <a:t> Ongoing Support and Goal Attainment </a:t>
          </a:r>
        </a:p>
      </dsp:txBody>
      <dsp:txXfrm>
        <a:off x="0" y="861865"/>
        <a:ext cx="4888407" cy="3770550"/>
      </dsp:txXfrm>
    </dsp:sp>
    <dsp:sp modelId="{711F6B05-BF29-4781-ABCA-8A3634E35BDD}">
      <dsp:nvSpPr>
        <dsp:cNvPr id="0" name=""/>
        <dsp:cNvSpPr/>
      </dsp:nvSpPr>
      <dsp:spPr>
        <a:xfrm>
          <a:off x="244420" y="20545"/>
          <a:ext cx="3421884" cy="16826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339" tIns="0" rIns="129339" bIns="0" numCol="1" spcCol="1270" anchor="ctr" anchorCtr="0">
          <a:noAutofit/>
        </a:bodyPr>
        <a:lstStyle/>
        <a:p>
          <a:pPr marL="0" lvl="0" indent="0" algn="l" defTabSz="1066800">
            <a:lnSpc>
              <a:spcPct val="90000"/>
            </a:lnSpc>
            <a:spcBef>
              <a:spcPct val="0"/>
            </a:spcBef>
            <a:spcAft>
              <a:spcPct val="35000"/>
            </a:spcAft>
            <a:buNone/>
          </a:pPr>
          <a:r>
            <a:rPr lang="en-US" sz="2400" kern="1200"/>
            <a:t>Client Counseling Steps</a:t>
          </a:r>
          <a:r>
            <a:rPr lang="en-US" sz="2500" kern="1200"/>
            <a:t>:</a:t>
          </a:r>
        </a:p>
      </dsp:txBody>
      <dsp:txXfrm>
        <a:off x="326560" y="102685"/>
        <a:ext cx="3257604" cy="15183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4C722-69C6-407F-A634-A68571624C68}"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6DE6E-FC6F-43F3-BC43-A62F159CB61D}" type="slidenum">
              <a:rPr lang="en-US" smtClean="0"/>
              <a:t>‹#›</a:t>
            </a:fld>
            <a:endParaRPr lang="en-US"/>
          </a:p>
        </p:txBody>
      </p:sp>
    </p:spTree>
    <p:extLst>
      <p:ext uri="{BB962C8B-B14F-4D97-AF65-F5344CB8AC3E}">
        <p14:creationId xmlns:p14="http://schemas.microsoft.com/office/powerpoint/2010/main" val="205835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balance.com/payroll-taxes-and-employment-taxes-39870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E50778-257A-474E-9158-9BA17F44986C}" type="slidenum">
              <a:rPr lang="en-US" smtClean="0"/>
              <a:pPr/>
              <a:t>1</a:t>
            </a:fld>
            <a:endParaRPr lang="en-US"/>
          </a:p>
        </p:txBody>
      </p:sp>
    </p:spTree>
    <p:extLst>
      <p:ext uri="{BB962C8B-B14F-4D97-AF65-F5344CB8AC3E}">
        <p14:creationId xmlns:p14="http://schemas.microsoft.com/office/powerpoint/2010/main" val="4019154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50778-257A-474E-9158-9BA17F44986C}" type="slidenum">
              <a:rPr lang="en-US" smtClean="0"/>
              <a:pPr/>
              <a:t>26</a:t>
            </a:fld>
            <a:endParaRPr lang="en-US" dirty="0"/>
          </a:p>
        </p:txBody>
      </p:sp>
    </p:spTree>
    <p:extLst>
      <p:ext uri="{BB962C8B-B14F-4D97-AF65-F5344CB8AC3E}">
        <p14:creationId xmlns:p14="http://schemas.microsoft.com/office/powerpoint/2010/main" val="415411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50778-257A-474E-9158-9BA17F44986C}" type="slidenum">
              <a:rPr lang="en-US" smtClean="0"/>
              <a:pPr/>
              <a:t>27</a:t>
            </a:fld>
            <a:endParaRPr lang="en-US" dirty="0"/>
          </a:p>
        </p:txBody>
      </p:sp>
    </p:spTree>
    <p:extLst>
      <p:ext uri="{BB962C8B-B14F-4D97-AF65-F5344CB8AC3E}">
        <p14:creationId xmlns:p14="http://schemas.microsoft.com/office/powerpoint/2010/main" val="392662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 </a:t>
            </a:r>
            <a:endParaRPr lang="en-US" b="1" dirty="0"/>
          </a:p>
          <a:p>
            <a:r>
              <a:rPr lang="en-US" b="1" dirty="0"/>
              <a:t>Add Testimonial in the beginning. This may be a section that most will disagree with.</a:t>
            </a:r>
            <a:endParaRPr lang="en-US" dirty="0"/>
          </a:p>
          <a:p>
            <a:endParaRPr lang="en-US" b="1" dirty="0"/>
          </a:p>
          <a:p>
            <a:pPr marL="288290" indent="-288290">
              <a:buFont typeface="Arial" panose="020B0604020202020204" pitchFamily="34" charset="0"/>
              <a:buChar char="•"/>
            </a:pPr>
            <a:r>
              <a:rPr lang="en-US" b="0" dirty="0"/>
              <a:t>The idea behind paying yourself first is that you are setting your self up for a strong financial future. If you always pay your bills first before paying yourself, you will never have enough money</a:t>
            </a:r>
            <a:endParaRPr lang="en-US" b="0" dirty="0">
              <a:cs typeface="Calibri"/>
            </a:endParaRPr>
          </a:p>
          <a:p>
            <a:pPr marL="288290" indent="-288290">
              <a:buFont typeface="Arial" panose="020B0604020202020204" pitchFamily="34" charset="0"/>
              <a:buChar char="•"/>
            </a:pPr>
            <a:r>
              <a:rPr lang="en-US" b="0" dirty="0"/>
              <a:t>The idea behind setting up an emergency fund is to protect yourself against unforeseen costs, it’s like having your own back. An emergency fund also protects you against job loss.</a:t>
            </a:r>
            <a:endParaRPr lang="en-US" b="0" dirty="0">
              <a:cs typeface="Calibri"/>
            </a:endParaRPr>
          </a:p>
          <a:p>
            <a:pPr marL="288670" indent="-288670">
              <a:buFont typeface="Arial" panose="020B0604020202020204" pitchFamily="34" charset="0"/>
              <a:buChar char="•"/>
            </a:pPr>
            <a:endParaRPr lang="en-US" b="0" dirty="0"/>
          </a:p>
          <a:p>
            <a:r>
              <a:rPr lang="en-US" b="0" i="1" dirty="0"/>
              <a:t>It should be noted that most Americans don’t have $400 available if an emergency was to happen!</a:t>
            </a:r>
            <a:endParaRPr lang="en-US" b="0" i="1" dirty="0">
              <a:cs typeface="Calibri"/>
            </a:endParaRPr>
          </a:p>
          <a:p>
            <a:endParaRPr lang="en-US" b="0" i="1" dirty="0"/>
          </a:p>
          <a:p>
            <a:r>
              <a:rPr lang="en-US" b="1" i="0" dirty="0"/>
              <a:t>Now that we understand why we should </a:t>
            </a:r>
          </a:p>
          <a:p>
            <a:r>
              <a:rPr lang="en-US" b="1" i="0" dirty="0"/>
              <a:t>prioritize spending, and pay ourselves first, we can move on to our budget.</a:t>
            </a:r>
            <a:r>
              <a:rPr lang="en-US" b="1" dirty="0"/>
              <a:t> </a:t>
            </a:r>
          </a:p>
          <a:p>
            <a:pPr>
              <a:spcAft>
                <a:spcPts val="1254"/>
              </a:spcAft>
            </a:pPr>
            <a:r>
              <a:rPr lang="en-US" altLang="en-US" dirty="0"/>
              <a:t>What does it mean to “pay yourself first”?</a:t>
            </a:r>
          </a:p>
          <a:p>
            <a:pPr lvl="1">
              <a:spcAft>
                <a:spcPts val="1254"/>
              </a:spcAft>
            </a:pPr>
            <a:r>
              <a:rPr lang="en-US" altLang="en-US" dirty="0"/>
              <a:t>Put money in savings before paying your bills</a:t>
            </a:r>
          </a:p>
          <a:p>
            <a:pPr>
              <a:spcAft>
                <a:spcPts val="1254"/>
              </a:spcAft>
            </a:pPr>
            <a:r>
              <a:rPr lang="en-US" altLang="en-US" dirty="0"/>
              <a:t>Why would you want to save money before paying your bills?</a:t>
            </a:r>
          </a:p>
          <a:p>
            <a:pPr>
              <a:spcAft>
                <a:spcPts val="1254"/>
              </a:spcAft>
            </a:pPr>
            <a:r>
              <a:rPr lang="en-US" altLang="en-US" dirty="0"/>
              <a:t>What are some of the things you might want to save money for?</a:t>
            </a:r>
          </a:p>
          <a:p>
            <a:endParaRPr lang="en-US" b="1" i="0" dirty="0">
              <a:cs typeface="Calibri"/>
            </a:endParaRPr>
          </a:p>
        </p:txBody>
      </p:sp>
      <p:sp>
        <p:nvSpPr>
          <p:cNvPr id="4" name="Slide Number Placeholder 3"/>
          <p:cNvSpPr>
            <a:spLocks noGrp="1"/>
          </p:cNvSpPr>
          <p:nvPr>
            <p:ph type="sldNum" sz="quarter" idx="10"/>
          </p:nvPr>
        </p:nvSpPr>
        <p:spPr/>
        <p:txBody>
          <a:bodyPr/>
          <a:lstStyle/>
          <a:p>
            <a:pPr marL="0" marR="0" lvl="0" indent="0" algn="r" defTabSz="1539575" rtl="0" eaLnBrk="1" fontAlgn="auto" latinLnBrk="0" hangingPunct="1">
              <a:lnSpc>
                <a:spcPct val="100000"/>
              </a:lnSpc>
              <a:spcBef>
                <a:spcPts val="0"/>
              </a:spcBef>
              <a:spcAft>
                <a:spcPts val="0"/>
              </a:spcAft>
              <a:buClrTx/>
              <a:buSzTx/>
              <a:buFontTx/>
              <a:buNone/>
              <a:tabLst/>
              <a:defRPr/>
            </a:pPr>
            <a:fld id="{A30FC65C-7243-4BE2-9D0D-5A1D215F03A6}" type="slidenum">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539575" rtl="0" eaLnBrk="1" fontAlgn="auto" latinLnBrk="0" hangingPunct="1">
                <a:lnSpc>
                  <a:spcPct val="100000"/>
                </a:lnSpc>
                <a:spcBef>
                  <a:spcPts val="0"/>
                </a:spcBef>
                <a:spcAft>
                  <a:spcPts val="0"/>
                </a:spcAft>
                <a:buClrTx/>
                <a:buSzTx/>
                <a:buFontTx/>
                <a:buNone/>
                <a:tabLst/>
                <a:defRPr/>
              </a:pPr>
              <a:t>28</a:t>
            </a:fld>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86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Constantia" panose="02030602050306030303" pitchFamily="18" charset="0"/>
              </a:rPr>
              <a:t>Take a poll- What are some ways to save? If I wanted to save for vacation or move what would be the best way to do that? </a:t>
            </a:r>
          </a:p>
          <a:p>
            <a:pPr>
              <a:spcBef>
                <a:spcPts val="461"/>
              </a:spcBef>
              <a:spcAft>
                <a:spcPts val="461"/>
              </a:spcAft>
            </a:pPr>
            <a:r>
              <a:rPr lang="en-US" dirty="0">
                <a:latin typeface="Constantia" panose="02030602050306030303" pitchFamily="18" charset="0"/>
              </a:rPr>
              <a:t>(Short Term)Emergency Fund = Savings Account</a:t>
            </a:r>
          </a:p>
          <a:p>
            <a:pPr>
              <a:spcBef>
                <a:spcPts val="461"/>
              </a:spcBef>
              <a:spcAft>
                <a:spcPts val="461"/>
              </a:spcAft>
            </a:pPr>
            <a:r>
              <a:rPr lang="en-US" dirty="0">
                <a:latin typeface="Constantia" panose="02030602050306030303" pitchFamily="18" charset="0"/>
              </a:rPr>
              <a:t>(Mid-Term) Car, Vacation, Etc.= Money Market/ Certificate of Deposit</a:t>
            </a:r>
          </a:p>
          <a:p>
            <a:pPr>
              <a:spcBef>
                <a:spcPts val="461"/>
              </a:spcBef>
              <a:spcAft>
                <a:spcPts val="461"/>
              </a:spcAft>
            </a:pPr>
            <a:r>
              <a:rPr lang="en-US" dirty="0">
                <a:latin typeface="Constantia" panose="02030602050306030303" pitchFamily="18" charset="0"/>
              </a:rPr>
              <a:t>(Long Term) Retirement (401k, IRA, etc.)= Investments (i.e. Stocks, Bonds, mutual funds) ** Investment vs Saving conversation. </a:t>
            </a:r>
          </a:p>
          <a:p>
            <a:endParaRPr lang="en-US" dirty="0"/>
          </a:p>
        </p:txBody>
      </p:sp>
      <p:sp>
        <p:nvSpPr>
          <p:cNvPr id="4" name="Slide Number Placeholder 3"/>
          <p:cNvSpPr>
            <a:spLocks noGrp="1"/>
          </p:cNvSpPr>
          <p:nvPr>
            <p:ph type="sldNum" sz="quarter" idx="10"/>
          </p:nvPr>
        </p:nvSpPr>
        <p:spPr/>
        <p:txBody>
          <a:bodyPr/>
          <a:lstStyle/>
          <a:p>
            <a:fld id="{F39712F3-4019-4352-B8A7-4CE98901D271}" type="slidenum">
              <a:rPr lang="en-US" smtClean="0"/>
              <a:t>29</a:t>
            </a:fld>
            <a:endParaRPr lang="en-US" dirty="0"/>
          </a:p>
        </p:txBody>
      </p:sp>
    </p:spTree>
    <p:extLst>
      <p:ext uri="{BB962C8B-B14F-4D97-AF65-F5344CB8AC3E}">
        <p14:creationId xmlns:p14="http://schemas.microsoft.com/office/powerpoint/2010/main" val="2443149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712F3-4019-4352-B8A7-4CE98901D271}" type="slidenum">
              <a:rPr lang="en-US" smtClean="0"/>
              <a:t>30</a:t>
            </a:fld>
            <a:endParaRPr lang="en-US" dirty="0"/>
          </a:p>
        </p:txBody>
      </p:sp>
    </p:spTree>
    <p:extLst>
      <p:ext uri="{BB962C8B-B14F-4D97-AF65-F5344CB8AC3E}">
        <p14:creationId xmlns:p14="http://schemas.microsoft.com/office/powerpoint/2010/main" val="1614764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712F3-4019-4352-B8A7-4CE98901D271}" type="slidenum">
              <a:rPr lang="en-US" smtClean="0"/>
              <a:t>31</a:t>
            </a:fld>
            <a:endParaRPr lang="en-US" dirty="0"/>
          </a:p>
        </p:txBody>
      </p:sp>
    </p:spTree>
    <p:extLst>
      <p:ext uri="{BB962C8B-B14F-4D97-AF65-F5344CB8AC3E}">
        <p14:creationId xmlns:p14="http://schemas.microsoft.com/office/powerpoint/2010/main" val="215507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the greatest asset you have for creating wealth right now? Time!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Traditional IRA</a:t>
            </a:r>
            <a:r>
              <a:rPr lang="en-US" sz="1200" b="0" i="0" kern="1200" dirty="0">
                <a:solidFill>
                  <a:schemeClr val="tx1"/>
                </a:solidFill>
                <a:effectLst/>
                <a:latin typeface="+mn-lt"/>
                <a:ea typeface="+mn-ea"/>
                <a:cs typeface="+mn-cs"/>
              </a:rPr>
              <a:t> contributions are tax-deductible on both state and federal tax returns for the year you make the contribution; withdrawals in retirement are taxed at ordinary income tax rates. </a:t>
            </a:r>
            <a:r>
              <a:rPr lang="en-US" sz="1200" b="1" i="0" kern="1200" dirty="0">
                <a:solidFill>
                  <a:schemeClr val="tx1"/>
                </a:solidFill>
                <a:effectLst/>
                <a:latin typeface="+mn-lt"/>
                <a:ea typeface="+mn-ea"/>
                <a:cs typeface="+mn-cs"/>
              </a:rPr>
              <a:t>Roth IRAs</a:t>
            </a:r>
            <a:r>
              <a:rPr lang="en-US" sz="1200" b="0" i="0" kern="1200" dirty="0">
                <a:solidFill>
                  <a:schemeClr val="tx1"/>
                </a:solidFill>
                <a:effectLst/>
                <a:latin typeface="+mn-lt"/>
                <a:ea typeface="+mn-ea"/>
                <a:cs typeface="+mn-cs"/>
              </a:rPr>
              <a:t> provide no tax break for contributions, but earnings and withdrawals are generally tax-free.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defined benefit</a:t>
            </a:r>
            <a:r>
              <a:rPr lang="en-US" sz="1200" b="0" i="0" kern="1200" dirty="0">
                <a:solidFill>
                  <a:schemeClr val="tx1"/>
                </a:solidFill>
                <a:effectLst/>
                <a:latin typeface="+mn-lt"/>
                <a:ea typeface="+mn-ea"/>
                <a:cs typeface="+mn-cs"/>
              </a:rPr>
              <a:t> plan, most often known as a pension, is a retirement account for which your employer ponies up all the money and promises you a set payout when you retire. A </a:t>
            </a:r>
            <a:r>
              <a:rPr lang="en-US" sz="1200" b="1" i="0" kern="1200" dirty="0">
                <a:solidFill>
                  <a:schemeClr val="tx1"/>
                </a:solidFill>
                <a:effectLst/>
                <a:latin typeface="+mn-lt"/>
                <a:ea typeface="+mn-ea"/>
                <a:cs typeface="+mn-cs"/>
              </a:rPr>
              <a:t>defined contribution</a:t>
            </a:r>
            <a:r>
              <a:rPr lang="en-US" sz="1200" b="0" i="0" kern="1200" dirty="0">
                <a:solidFill>
                  <a:schemeClr val="tx1"/>
                </a:solidFill>
                <a:effectLst/>
                <a:latin typeface="+mn-lt"/>
                <a:ea typeface="+mn-ea"/>
                <a:cs typeface="+mn-cs"/>
              </a:rPr>
              <a:t> plan, like a 401(k) or 403(b), requires you to put in your own money.</a:t>
            </a:r>
            <a:endParaRPr lang="en-US" dirty="0"/>
          </a:p>
        </p:txBody>
      </p:sp>
      <p:sp>
        <p:nvSpPr>
          <p:cNvPr id="4" name="Slide Number Placeholder 3"/>
          <p:cNvSpPr>
            <a:spLocks noGrp="1"/>
          </p:cNvSpPr>
          <p:nvPr>
            <p:ph type="sldNum" sz="quarter" idx="10"/>
          </p:nvPr>
        </p:nvSpPr>
        <p:spPr/>
        <p:txBody>
          <a:bodyPr/>
          <a:lstStyle/>
          <a:p>
            <a:fld id="{F39712F3-4019-4352-B8A7-4CE98901D271}" type="slidenum">
              <a:rPr lang="en-US" smtClean="0"/>
              <a:t>32</a:t>
            </a:fld>
            <a:endParaRPr lang="en-US" dirty="0"/>
          </a:p>
        </p:txBody>
      </p:sp>
    </p:spTree>
    <p:extLst>
      <p:ext uri="{BB962C8B-B14F-4D97-AF65-F5344CB8AC3E}">
        <p14:creationId xmlns:p14="http://schemas.microsoft.com/office/powerpoint/2010/main" val="203090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50778-257A-474E-9158-9BA17F44986C}" type="slidenum">
              <a:rPr lang="en-US" smtClean="0"/>
              <a:pPr/>
              <a:t>33</a:t>
            </a:fld>
            <a:endParaRPr lang="en-US" dirty="0"/>
          </a:p>
        </p:txBody>
      </p:sp>
    </p:spTree>
    <p:extLst>
      <p:ext uri="{BB962C8B-B14F-4D97-AF65-F5344CB8AC3E}">
        <p14:creationId xmlns:p14="http://schemas.microsoft.com/office/powerpoint/2010/main" val="2686299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Credit is:</a:t>
            </a:r>
          </a:p>
          <a:p>
            <a:endParaRPr lang="en-US" b="1"/>
          </a:p>
          <a:p>
            <a:pPr marL="171433" indent="-171433">
              <a:buFont typeface="Arial" panose="020B0604020202020204" pitchFamily="34" charset="0"/>
              <a:buChar char="•"/>
            </a:pPr>
            <a:r>
              <a:rPr lang="en-US" b="1"/>
              <a:t>The ability to borrow money</a:t>
            </a:r>
          </a:p>
          <a:p>
            <a:pPr marL="171433" indent="-171433">
              <a:buFont typeface="Arial" panose="020B0604020202020204" pitchFamily="34" charset="0"/>
              <a:buChar char="•"/>
            </a:pPr>
            <a:r>
              <a:rPr lang="en-US" b="1"/>
              <a:t>Sometimes called a loan</a:t>
            </a:r>
          </a:p>
          <a:p>
            <a:pPr marL="171433" indent="-171433">
              <a:buFont typeface="Arial" panose="020B0604020202020204" pitchFamily="34" charset="0"/>
              <a:buChar char="•"/>
            </a:pPr>
            <a:r>
              <a:rPr lang="en-US" b="1"/>
              <a:t>A promise you make to pay back money you borrowed with interest. </a:t>
            </a:r>
          </a:p>
        </p:txBody>
      </p:sp>
      <p:sp>
        <p:nvSpPr>
          <p:cNvPr id="4" name="Slide Number Placeholder 3"/>
          <p:cNvSpPr>
            <a:spLocks noGrp="1"/>
          </p:cNvSpPr>
          <p:nvPr>
            <p:ph type="sldNum" sz="quarter" idx="10"/>
          </p:nvPr>
        </p:nvSpPr>
        <p:spPr/>
        <p:txBody>
          <a:bodyPr/>
          <a:lstStyle/>
          <a:p>
            <a:pPr marL="0" marR="0" lvl="0" indent="0" algn="r" defTabSz="958347" rtl="0" eaLnBrk="1" fontAlgn="auto" latinLnBrk="0" hangingPunct="1">
              <a:lnSpc>
                <a:spcPct val="100000"/>
              </a:lnSpc>
              <a:spcBef>
                <a:spcPts val="0"/>
              </a:spcBef>
              <a:spcAft>
                <a:spcPts val="0"/>
              </a:spcAft>
              <a:buClrTx/>
              <a:buSzTx/>
              <a:buFontTx/>
              <a:buNone/>
              <a:tabLst/>
              <a:defRPr/>
            </a:pPr>
            <a:fld id="{437C3663-9A82-4301-9F02-72616ADDEA3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834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13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-Credit is convenient especially when you don’t have the funds you need when you need them </a:t>
            </a:r>
          </a:p>
          <a:p>
            <a:r>
              <a:rPr lang="en-US" b="0"/>
              <a:t>-Credit us useful in an emergency. Like if I have a flat tire in the middle of the night and I need to pay for a tow truck</a:t>
            </a:r>
          </a:p>
          <a:p>
            <a:r>
              <a:rPr lang="en-US" b="0"/>
              <a:t>-Credit allows you to pay for things you need and want over time. </a:t>
            </a:r>
          </a:p>
          <a:p>
            <a:r>
              <a:rPr lang="en-US" b="0"/>
              <a:t>-Credit is used to help determine if you are eligible for jobs, getting insurance, renting an apartment or buying a house </a:t>
            </a:r>
          </a:p>
          <a:p>
            <a:r>
              <a:rPr lang="en-US" b="0"/>
              <a:t>- Are there any other reasons why credit is important</a:t>
            </a:r>
          </a:p>
        </p:txBody>
      </p:sp>
      <p:sp>
        <p:nvSpPr>
          <p:cNvPr id="4" name="Slide Number Placeholder 3"/>
          <p:cNvSpPr>
            <a:spLocks noGrp="1"/>
          </p:cNvSpPr>
          <p:nvPr>
            <p:ph type="sldNum" sz="quarter" idx="10"/>
          </p:nvPr>
        </p:nvSpPr>
        <p:spPr/>
        <p:txBody>
          <a:bodyPr/>
          <a:lstStyle/>
          <a:p>
            <a:pPr marL="0" marR="0" lvl="0" indent="0" algn="r" defTabSz="958347" rtl="0" eaLnBrk="1" fontAlgn="auto" latinLnBrk="0" hangingPunct="1">
              <a:lnSpc>
                <a:spcPct val="100000"/>
              </a:lnSpc>
              <a:spcBef>
                <a:spcPts val="0"/>
              </a:spcBef>
              <a:spcAft>
                <a:spcPts val="0"/>
              </a:spcAft>
              <a:buClrTx/>
              <a:buSzTx/>
              <a:buFontTx/>
              <a:buNone/>
              <a:tabLst/>
              <a:defRPr/>
            </a:pPr>
            <a:fld id="{437C3663-9A82-4301-9F02-72616ADDEA3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834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12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cs typeface="Times New Roman" panose="02020603050405020304" pitchFamily="18" charset="0"/>
              </a:rPr>
              <a:t>Bank on DC involves : </a:t>
            </a:r>
          </a:p>
          <a:p>
            <a:pPr lvl="1">
              <a:buFont typeface="Calibri" panose="020F0502020204030204" pitchFamily="34" charset="0"/>
              <a:buAutoNum type="arabicPeriod"/>
            </a:pPr>
            <a:r>
              <a:rPr lang="en-US" altLang="en-US">
                <a:cs typeface="Times New Roman" panose="02020603050405020304" pitchFamily="18" charset="0"/>
              </a:rPr>
              <a:t>Affordable checking and savings account that serves the needs of the community. These accounts have no monthly fees, no minimum balance and no transaction fees.</a:t>
            </a:r>
          </a:p>
          <a:p>
            <a:pPr lvl="1">
              <a:buFont typeface="Calibri" panose="020F0502020204030204" pitchFamily="34" charset="0"/>
              <a:buAutoNum type="arabicPeriod"/>
            </a:pPr>
            <a:r>
              <a:rPr lang="en-US" altLang="en-US">
                <a:cs typeface="Times New Roman" panose="02020603050405020304" pitchFamily="18" charset="0"/>
              </a:rPr>
              <a:t>Second chance accounts that accepts those that may have had issues with banking accounts in the past </a:t>
            </a:r>
          </a:p>
          <a:p>
            <a:pPr lvl="1">
              <a:buFont typeface="Calibri" panose="020F0502020204030204" pitchFamily="34" charset="0"/>
              <a:buAutoNum type="arabicPeriod"/>
            </a:pPr>
            <a:r>
              <a:rPr lang="en-US" altLang="en-US">
                <a:cs typeface="Times New Roman" panose="02020603050405020304" pitchFamily="18" charset="0"/>
              </a:rPr>
              <a:t>Acceptance of foreign IDs as primary identification (Ecuadorian, Mexican, El Salvadorian)</a:t>
            </a:r>
          </a:p>
          <a:p>
            <a:pPr lvl="1">
              <a:buFont typeface="Calibri" panose="020F0502020204030204" pitchFamily="34" charset="0"/>
              <a:buAutoNum type="arabicPeriod"/>
            </a:pPr>
            <a:r>
              <a:rPr lang="en-US" altLang="en-US">
                <a:cs typeface="Times New Roman" panose="02020603050405020304" pitchFamily="18" charset="0"/>
              </a:rPr>
              <a:t>Financial Education Classes</a:t>
            </a:r>
          </a:p>
          <a:p>
            <a:endParaRPr lang="en-US"/>
          </a:p>
        </p:txBody>
      </p:sp>
      <p:sp>
        <p:nvSpPr>
          <p:cNvPr id="4" name="Slide Number Placeholder 3"/>
          <p:cNvSpPr>
            <a:spLocks noGrp="1"/>
          </p:cNvSpPr>
          <p:nvPr>
            <p:ph type="sldNum" sz="quarter" idx="5"/>
          </p:nvPr>
        </p:nvSpPr>
        <p:spPr/>
        <p:txBody>
          <a:bodyPr/>
          <a:lstStyle/>
          <a:p>
            <a:fld id="{7ED6DE6E-FC6F-43F3-BC43-A62F159CB61D}" type="slidenum">
              <a:rPr lang="en-US" smtClean="0"/>
              <a:t>7</a:t>
            </a:fld>
            <a:endParaRPr lang="en-US"/>
          </a:p>
        </p:txBody>
      </p:sp>
    </p:spTree>
    <p:extLst>
      <p:ext uri="{BB962C8B-B14F-4D97-AF65-F5344CB8AC3E}">
        <p14:creationId xmlns:p14="http://schemas.microsoft.com/office/powerpoint/2010/main" val="2514197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-Credit is you borrowing money against your good name. Think of your credit score as an adult report card. </a:t>
            </a:r>
          </a:p>
          <a:p>
            <a:r>
              <a:rPr lang="en-US"/>
              <a:t>-The credit report is your report card and the score is your GPA. You want the report and score to both be good. </a:t>
            </a:r>
          </a:p>
          <a:p>
            <a:r>
              <a:rPr lang="en-US"/>
              <a:t>-Credit scores range between 300 and 850. The higher the score the better. </a:t>
            </a:r>
          </a:p>
          <a:p>
            <a:endParaRPr lang="en-US"/>
          </a:p>
          <a:p>
            <a:r>
              <a:rPr lang="en-US"/>
              <a:t>-Imagine your teacher giving you your syllabus on the first day, on the syllabus is a break down of what categories make up your grade. It should be noted that 65% of your grade is your ability to </a:t>
            </a:r>
            <a:r>
              <a:rPr lang="en-US" b="1"/>
              <a:t>PAY YOUR BILLS ON TIME AND THE AMOUNT THAT YOU OWE.</a:t>
            </a:r>
          </a:p>
          <a:p>
            <a:endParaRPr lang="en-US" b="1"/>
          </a:p>
          <a:p>
            <a:endParaRPr lang="en-US" b="0"/>
          </a:p>
          <a:p>
            <a:endParaRPr lang="en-US" b="1"/>
          </a:p>
          <a:p>
            <a:r>
              <a:rPr lang="en-US" b="1"/>
              <a:t>That’s ultimately how you build your credit!</a:t>
            </a:r>
            <a:endParaRPr lang="en-US"/>
          </a:p>
        </p:txBody>
      </p:sp>
      <p:sp>
        <p:nvSpPr>
          <p:cNvPr id="4" name="Slide Number Placeholder 3"/>
          <p:cNvSpPr>
            <a:spLocks noGrp="1"/>
          </p:cNvSpPr>
          <p:nvPr>
            <p:ph type="sldNum" idx="10"/>
          </p:nvPr>
        </p:nvSpPr>
        <p:spPr/>
        <p:txBody>
          <a:bodyPr/>
          <a:lstStyle/>
          <a:p>
            <a:pPr marL="0" marR="0" lvl="0" indent="0" algn="r" defTabSz="958347"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1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58347" rtl="0" eaLnBrk="1" fontAlgn="auto" latinLnBrk="0" hangingPunct="1">
                <a:lnSpc>
                  <a:spcPct val="100000"/>
                </a:lnSpc>
                <a:spcBef>
                  <a:spcPts val="0"/>
                </a:spcBef>
                <a:spcAft>
                  <a:spcPts val="0"/>
                </a:spcAft>
                <a:buClr>
                  <a:srgbClr val="000000"/>
                </a:buClr>
                <a:buSzPct val="25000"/>
                <a:buFontTx/>
                <a:buNone/>
                <a:tabLst/>
                <a:defRPr/>
              </a:pPr>
              <a:t>36</a:t>
            </a:fld>
            <a:endParaRPr kumimoji="0" lang="en-US" sz="11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91982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220788"/>
            <a:ext cx="5872162" cy="3303587"/>
          </a:xfrm>
        </p:spPr>
      </p:sp>
      <p:sp>
        <p:nvSpPr>
          <p:cNvPr id="3" name="Notes Placeholder 2"/>
          <p:cNvSpPr>
            <a:spLocks noGrp="1"/>
          </p:cNvSpPr>
          <p:nvPr>
            <p:ph type="body" idx="1"/>
          </p:nvPr>
        </p:nvSpPr>
        <p:spPr>
          <a:xfrm>
            <a:off x="701040" y="4834469"/>
            <a:ext cx="5608320" cy="3690461"/>
          </a:xfrm>
        </p:spPr>
        <p:txBody>
          <a:bodyPr/>
          <a:lstStyle/>
          <a:p>
            <a:r>
              <a:rPr lang="en-US"/>
              <a:t>-Here is information about where you can see your credit report -There are three credit bureaus </a:t>
            </a:r>
          </a:p>
          <a:p>
            <a:r>
              <a:rPr lang="en-US"/>
              <a:t>-These agencies sell your information to banks and lenders so that they can decide if you are credit worthy.</a:t>
            </a:r>
          </a:p>
          <a:p>
            <a:r>
              <a:rPr lang="en-US"/>
              <a:t>-Any company you borrow money from will report it to the credit bureaus</a:t>
            </a:r>
          </a:p>
          <a:p>
            <a:r>
              <a:rPr lang="en-US"/>
              <a:t>-You can get a free copy of your report every year for free from each bureau. </a:t>
            </a:r>
          </a:p>
          <a:p>
            <a:r>
              <a:rPr lang="en-US"/>
              <a:t>-It is important to pull your credit report at least one a year to check it for errors. </a:t>
            </a:r>
          </a:p>
          <a:p>
            <a:r>
              <a:rPr lang="en-US"/>
              <a:t>-If you do find a mistake you can contact each bureau to correct it. They will walk you through the steps you need to take. </a:t>
            </a:r>
          </a:p>
        </p:txBody>
      </p:sp>
      <p:sp>
        <p:nvSpPr>
          <p:cNvPr id="4" name="Slide Number Placeholder 3"/>
          <p:cNvSpPr>
            <a:spLocks noGrp="1"/>
          </p:cNvSpPr>
          <p:nvPr>
            <p:ph type="sldNum" sz="quarter" idx="10"/>
          </p:nvPr>
        </p:nvSpPr>
        <p:spPr/>
        <p:txBody>
          <a:bodyPr/>
          <a:lstStyle/>
          <a:p>
            <a:pPr marL="0" marR="0" lvl="0" indent="0" algn="r" defTabSz="958347" rtl="0" eaLnBrk="1" fontAlgn="auto" latinLnBrk="0" hangingPunct="1">
              <a:lnSpc>
                <a:spcPct val="100000"/>
              </a:lnSpc>
              <a:spcBef>
                <a:spcPts val="0"/>
              </a:spcBef>
              <a:spcAft>
                <a:spcPts val="0"/>
              </a:spcAft>
              <a:buClrTx/>
              <a:buSzTx/>
              <a:buFontTx/>
              <a:buNone/>
              <a:tabLst/>
              <a:defRPr/>
            </a:pPr>
            <a:fld id="{12EEFE7E-3082-429D-A0AF-257D189CE5F0}"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8347"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098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other sources of credit?</a:t>
            </a:r>
          </a:p>
          <a:p>
            <a:endParaRPr lang="en-US" dirty="0"/>
          </a:p>
          <a:p>
            <a:r>
              <a:rPr lang="en-US" dirty="0"/>
              <a:t>What sources of credit should be avoided? Why?</a:t>
            </a:r>
          </a:p>
          <a:p>
            <a:endParaRPr lang="en-US" dirty="0"/>
          </a:p>
        </p:txBody>
      </p:sp>
      <p:sp>
        <p:nvSpPr>
          <p:cNvPr id="4" name="Slide Number Placeholder 3"/>
          <p:cNvSpPr>
            <a:spLocks noGrp="1"/>
          </p:cNvSpPr>
          <p:nvPr>
            <p:ph type="sldNum" sz="quarter" idx="10"/>
          </p:nvPr>
        </p:nvSpPr>
        <p:spPr/>
        <p:txBody>
          <a:bodyPr/>
          <a:lstStyle/>
          <a:p>
            <a:pPr defTabSz="936163"/>
            <a:fld id="{0B4A0C73-870E-4A78-B168-D9405323BD85}" type="slidenum">
              <a:rPr lang="en-US">
                <a:solidFill>
                  <a:prstClr val="black"/>
                </a:solidFill>
                <a:latin typeface="Calibri" panose="020F0502020204030204"/>
              </a:rPr>
              <a:pPr defTabSz="936163"/>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12177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1192213"/>
            <a:ext cx="5724525" cy="3221037"/>
          </a:xfrm>
        </p:spPr>
      </p:sp>
      <p:sp>
        <p:nvSpPr>
          <p:cNvPr id="3" name="Notes Placeholder 2"/>
          <p:cNvSpPr>
            <a:spLocks noGrp="1"/>
          </p:cNvSpPr>
          <p:nvPr>
            <p:ph type="body" idx="1"/>
          </p:nvPr>
        </p:nvSpPr>
        <p:spPr/>
        <p:txBody>
          <a:bodyPr/>
          <a:lstStyle/>
          <a:p>
            <a:pPr>
              <a:spcBef>
                <a:spcPct val="0"/>
              </a:spcBef>
            </a:pPr>
            <a:r>
              <a:rPr lang="en-US" altLang="en-US" dirty="0">
                <a:latin typeface="Times New Roman" panose="02020603050405020304" pitchFamily="18" charset="0"/>
                <a:cs typeface="Times New Roman" panose="02020603050405020304" pitchFamily="18" charset="0"/>
              </a:rPr>
              <a:t>Divide the group into teams of two to three. Ask the teams to think about ways to improve their individual credit scores. Have them write down their suggestions.</a:t>
            </a:r>
          </a:p>
          <a:p>
            <a:pPr>
              <a:spcBef>
                <a:spcPct val="0"/>
              </a:spcBef>
            </a:pPr>
            <a:endParaRPr lang="en-US" altLang="en-US" dirty="0">
              <a:latin typeface="Times New Roman" panose="02020603050405020304" pitchFamily="18" charset="0"/>
              <a:cs typeface="Times New Roman" panose="02020603050405020304" pitchFamily="18" charset="0"/>
            </a:endParaRPr>
          </a:p>
          <a:p>
            <a:pPr>
              <a:spcBef>
                <a:spcPct val="0"/>
              </a:spcBef>
            </a:pPr>
            <a:r>
              <a:rPr lang="en-US" altLang="en-US" dirty="0">
                <a:latin typeface="Times New Roman" panose="02020603050405020304" pitchFamily="18" charset="0"/>
                <a:cs typeface="Times New Roman" panose="02020603050405020304" pitchFamily="18" charset="0"/>
              </a:rPr>
              <a:t>After a few minutes, call time. Display </a:t>
            </a:r>
            <a:r>
              <a:rPr lang="en-US" altLang="en-US" b="1" dirty="0">
                <a:latin typeface="Times New Roman" panose="02020603050405020304" pitchFamily="18" charset="0"/>
                <a:cs typeface="Times New Roman" panose="02020603050405020304" pitchFamily="18" charset="0"/>
              </a:rPr>
              <a:t>”Slide 3: Improving Your Credit Score.” </a:t>
            </a:r>
            <a:r>
              <a:rPr lang="en-US" altLang="en-US" dirty="0">
                <a:latin typeface="Times New Roman" panose="02020603050405020304" pitchFamily="18" charset="0"/>
                <a:cs typeface="Times New Roman" panose="02020603050405020304" pitchFamily="18" charset="0"/>
              </a:rPr>
              <a:t>Ask the teams whether they came up with any of the suggestions listed on the slide.</a:t>
            </a:r>
          </a:p>
          <a:p>
            <a:pPr>
              <a:spcBef>
                <a:spcPct val="0"/>
              </a:spcBef>
            </a:pPr>
            <a:endParaRPr lang="en-US" altLang="en-US" dirty="0">
              <a:latin typeface="Times New Roman" panose="02020603050405020304" pitchFamily="18" charset="0"/>
              <a:cs typeface="Times New Roman" panose="02020603050405020304" pitchFamily="18" charset="0"/>
            </a:endParaRPr>
          </a:p>
          <a:p>
            <a:pPr>
              <a:spcBef>
                <a:spcPct val="0"/>
              </a:spcBef>
            </a:pPr>
            <a:r>
              <a:rPr lang="en-US" altLang="en-US" b="1" dirty="0">
                <a:latin typeface="Times New Roman" panose="02020603050405020304" pitchFamily="18" charset="0"/>
                <a:cs typeface="Times New Roman" panose="02020603050405020304" pitchFamily="18" charset="0"/>
              </a:rPr>
              <a:t>• Pay bills on time. </a:t>
            </a:r>
            <a:r>
              <a:rPr lang="en-US" altLang="en-US" dirty="0">
                <a:latin typeface="Times New Roman" panose="02020603050405020304" pitchFamily="18" charset="0"/>
                <a:cs typeface="Times New Roman" panose="02020603050405020304" pitchFamily="18" charset="0"/>
              </a:rPr>
              <a:t>The best thing you can do to improve your score is to pay your bills on time. You can begin to improve your credit history immediately by making at least the minimum payments on time. Delinquent payments and collections can have a significant negative impact on your score.</a:t>
            </a:r>
          </a:p>
          <a:p>
            <a:pPr>
              <a:spcBef>
                <a:spcPct val="0"/>
              </a:spcBef>
            </a:pPr>
            <a:r>
              <a:rPr lang="en-US" altLang="en-US" b="1" dirty="0">
                <a:latin typeface="Times New Roman" panose="02020603050405020304" pitchFamily="18" charset="0"/>
                <a:cs typeface="Times New Roman" panose="02020603050405020304" pitchFamily="18" charset="0"/>
              </a:rPr>
              <a:t>• If you have missed payments, get current and stay current. </a:t>
            </a:r>
            <a:r>
              <a:rPr lang="en-US" altLang="en-US" dirty="0">
                <a:latin typeface="Times New Roman" panose="02020603050405020304" pitchFamily="18" charset="0"/>
                <a:cs typeface="Times New Roman" panose="02020603050405020304" pitchFamily="18" charset="0"/>
              </a:rPr>
              <a:t>The longer history you have of paying your bills on time, the better your score will be.</a:t>
            </a:r>
          </a:p>
          <a:p>
            <a:pPr>
              <a:spcBef>
                <a:spcPct val="0"/>
              </a:spcBef>
            </a:pPr>
            <a:r>
              <a:rPr lang="en-US" altLang="en-US" b="1" dirty="0">
                <a:latin typeface="Times New Roman" panose="02020603050405020304" pitchFamily="18" charset="0"/>
                <a:cs typeface="Times New Roman" panose="02020603050405020304" pitchFamily="18" charset="0"/>
              </a:rPr>
              <a:t>• If you have been managing credit for a short time, don’t open a lot of new accounts too rapidly. </a:t>
            </a:r>
            <a:r>
              <a:rPr lang="en-US" altLang="en-US" dirty="0">
                <a:latin typeface="Times New Roman" panose="02020603050405020304" pitchFamily="18" charset="0"/>
                <a:cs typeface="Times New Roman" panose="02020603050405020304" pitchFamily="18" charset="0"/>
              </a:rPr>
              <a:t>New accounts will lower your average account age or the length of time you have the account. People who have had accounts for longer periods of time and have paid them on time tend to have higher scores. Additionally,</a:t>
            </a:r>
          </a:p>
          <a:p>
            <a:pPr>
              <a:spcBef>
                <a:spcPct val="0"/>
              </a:spcBef>
            </a:pPr>
            <a:r>
              <a:rPr lang="en-US" altLang="en-US" dirty="0">
                <a:latin typeface="Times New Roman" panose="02020603050405020304" pitchFamily="18" charset="0"/>
                <a:cs typeface="Times New Roman" panose="02020603050405020304" pitchFamily="18" charset="0"/>
              </a:rPr>
              <a:t>if you open up several new accounts rapidly, it will appear that there is a risk of you utilizing all of this new credit. Thus, this additional credit could lower your score.</a:t>
            </a:r>
          </a:p>
          <a:p>
            <a:pPr>
              <a:spcBef>
                <a:spcPct val="0"/>
              </a:spcBef>
            </a:pPr>
            <a:r>
              <a:rPr lang="en-US" altLang="en-US" b="1" dirty="0">
                <a:latin typeface="Times New Roman" panose="02020603050405020304" pitchFamily="18" charset="0"/>
                <a:cs typeface="Times New Roman" panose="02020603050405020304" pitchFamily="18" charset="0"/>
              </a:rPr>
              <a:t>• Correct mistakes. </a:t>
            </a:r>
            <a:r>
              <a:rPr lang="en-US" altLang="en-US" dirty="0">
                <a:latin typeface="Times New Roman" panose="02020603050405020304" pitchFamily="18" charset="0"/>
                <a:cs typeface="Times New Roman" panose="02020603050405020304" pitchFamily="18" charset="0"/>
              </a:rPr>
              <a:t>Your credit score is a reflection of the information in your credit report. If your credit report contains negative information, it will negatively impact your credit score regardless of whether or not the information is accurate. Review your reports from all three credit bureaus for accuracy once a year, as well as several months before applying for a loan. If you discover inaccuracies in your report, follow the procedure to correct the information.</a:t>
            </a:r>
          </a:p>
          <a:p>
            <a:pPr>
              <a:spcBef>
                <a:spcPct val="0"/>
              </a:spcBef>
            </a:pPr>
            <a:r>
              <a:rPr lang="en-US" altLang="en-US" b="1" dirty="0">
                <a:latin typeface="Times New Roman" panose="02020603050405020304" pitchFamily="18" charset="0"/>
                <a:cs typeface="Times New Roman" panose="02020603050405020304" pitchFamily="18" charset="0"/>
              </a:rPr>
              <a:t>• Do your rate shopping for a loan within a focused period of time. </a:t>
            </a:r>
            <a:r>
              <a:rPr lang="en-US" altLang="en-US" dirty="0">
                <a:latin typeface="Times New Roman" panose="02020603050405020304" pitchFamily="18" charset="0"/>
                <a:cs typeface="Times New Roman" panose="02020603050405020304" pitchFamily="18" charset="0"/>
              </a:rPr>
              <a:t>Some scores, such as FICO scores, distinguish between a search for a single loan and a search for many new credit lines, in part by the length of time over which inquiries occur. For example, some scores count all rate inquiries for car loans or mortgage loans in a two-week period as one inquiry.</a:t>
            </a:r>
          </a:p>
          <a:p>
            <a:pPr>
              <a:spcBef>
                <a:spcPct val="0"/>
              </a:spcBef>
            </a:pPr>
            <a:r>
              <a:rPr lang="en-US" altLang="en-US" b="1" dirty="0">
                <a:latin typeface="Times New Roman" panose="02020603050405020304" pitchFamily="18" charset="0"/>
                <a:cs typeface="Times New Roman" panose="02020603050405020304" pitchFamily="18" charset="0"/>
              </a:rPr>
              <a:t>• Keep balances low on credit cards and other “revolving credit.” </a:t>
            </a:r>
            <a:r>
              <a:rPr lang="en-US" altLang="en-US" dirty="0">
                <a:latin typeface="Times New Roman" panose="02020603050405020304" pitchFamily="18" charset="0"/>
                <a:cs typeface="Times New Roman" panose="02020603050405020304" pitchFamily="18" charset="0"/>
              </a:rPr>
              <a:t>High outstanding debt can negatively affect a score.</a:t>
            </a:r>
          </a:p>
          <a:p>
            <a:pPr>
              <a:spcBef>
                <a:spcPct val="0"/>
              </a:spcBef>
            </a:pPr>
            <a:r>
              <a:rPr lang="en-US" altLang="en-US" dirty="0">
                <a:latin typeface="Times New Roman" panose="02020603050405020304" pitchFamily="18" charset="0"/>
                <a:cs typeface="Times New Roman" panose="02020603050405020304" pitchFamily="18" charset="0"/>
              </a:rPr>
              <a:t>	</a:t>
            </a:r>
            <a:r>
              <a:rPr lang="en-US" altLang="en-US" b="1" u="sng" dirty="0">
                <a:latin typeface="Times New Roman" panose="02020603050405020304" pitchFamily="18" charset="0"/>
                <a:cs typeface="Times New Roman" panose="02020603050405020304" pitchFamily="18" charset="0"/>
              </a:rPr>
              <a:t>revolving credit</a:t>
            </a:r>
            <a:r>
              <a:rPr lang="en-US"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credit that is automatically renewed as debts are paid off (i.e. Credit cards)</a:t>
            </a:r>
            <a:endParaRPr lang="en-US" altLang="en-US" dirty="0">
              <a:latin typeface="Times New Roman" panose="02020603050405020304" pitchFamily="18" charset="0"/>
              <a:cs typeface="Times New Roman" panose="02020603050405020304" pitchFamily="18" charset="0"/>
            </a:endParaRPr>
          </a:p>
          <a:p>
            <a:pPr>
              <a:spcBef>
                <a:spcPct val="0"/>
              </a:spcBef>
            </a:pPr>
            <a:r>
              <a:rPr lang="en-US" altLang="en-US" b="1" dirty="0">
                <a:latin typeface="Times New Roman" panose="02020603050405020304" pitchFamily="18" charset="0"/>
                <a:cs typeface="Times New Roman" panose="02020603050405020304" pitchFamily="18" charset="0"/>
              </a:rPr>
              <a:t>• Pay off debt rather than moving it around. </a:t>
            </a:r>
            <a:r>
              <a:rPr lang="en-US" altLang="en-US" dirty="0">
                <a:latin typeface="Times New Roman" panose="02020603050405020304" pitchFamily="18" charset="0"/>
                <a:cs typeface="Times New Roman" panose="02020603050405020304" pitchFamily="18" charset="0"/>
              </a:rPr>
              <a:t>The most effective way to improve your score in this area is by paying down your revolving credit. In fact, owing the same amount but having fewer open accounts may lower your score.</a:t>
            </a:r>
          </a:p>
          <a:p>
            <a:pPr>
              <a:spcBef>
                <a:spcPct val="0"/>
              </a:spcBef>
            </a:pPr>
            <a:r>
              <a:rPr lang="en-US" altLang="en-US" b="1" dirty="0">
                <a:latin typeface="Times New Roman" panose="02020603050405020304" pitchFamily="18" charset="0"/>
                <a:cs typeface="Times New Roman" panose="02020603050405020304" pitchFamily="18" charset="0"/>
              </a:rPr>
              <a:t>• Remember, it’s okay to request and check your own credit report. </a:t>
            </a:r>
            <a:r>
              <a:rPr lang="en-US" altLang="en-US" dirty="0">
                <a:latin typeface="Times New Roman" panose="02020603050405020304" pitchFamily="18" charset="0"/>
                <a:cs typeface="Times New Roman" panose="02020603050405020304" pitchFamily="18" charset="0"/>
              </a:rPr>
              <a:t>When you request your own report, it is considered a consumer inquiry. This won’t affect your score, as long as you order your credit report directly from one of the credit-reporting agencies or through an organization authorized to provide credit reports to consumers.</a:t>
            </a:r>
          </a:p>
          <a:p>
            <a:pPr>
              <a:spcBef>
                <a:spcPct val="0"/>
              </a:spcBef>
            </a:pPr>
            <a:endParaRPr lang="en-US" altLang="en-US" dirty="0">
              <a:latin typeface="Verdana" panose="020B0604030504040204" pitchFamily="34" charset="0"/>
            </a:endParaRPr>
          </a:p>
          <a:p>
            <a:pPr>
              <a:spcBef>
                <a:spcPct val="0"/>
              </a:spcBef>
            </a:pPr>
            <a:endParaRPr lang="en-US" altLang="en-US" dirty="0">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defTabSz="936163">
              <a:defRPr/>
            </a:pPr>
            <a:fld id="{7A14F822-0C27-40A9-B400-97ED841CE4F9}" type="slidenum">
              <a:rPr lang="en-US">
                <a:solidFill>
                  <a:prstClr val="black"/>
                </a:solidFill>
                <a:latin typeface="Calibri" panose="020F0502020204030204"/>
              </a:rPr>
              <a:pPr defTabSz="936163">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21340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50778-257A-474E-9158-9BA17F44986C}" type="slidenum">
              <a:rPr lang="en-US" smtClean="0"/>
              <a:pPr/>
              <a:t>40</a:t>
            </a:fld>
            <a:endParaRPr lang="en-US" dirty="0"/>
          </a:p>
        </p:txBody>
      </p:sp>
    </p:spTree>
    <p:extLst>
      <p:ext uri="{BB962C8B-B14F-4D97-AF65-F5344CB8AC3E}">
        <p14:creationId xmlns:p14="http://schemas.microsoft.com/office/powerpoint/2010/main" val="2733658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pPr eaLnBrk="1" hangingPunct="1">
              <a:spcAft>
                <a:spcPct val="0"/>
              </a:spcAft>
            </a:pPr>
            <a:r>
              <a:rPr lang="en-US" altLang="en-US" dirty="0">
                <a:ea typeface="Geneva" pitchFamily="34" charset="0"/>
                <a:cs typeface="Geneva" pitchFamily="34" charset="0"/>
              </a:rPr>
              <a:t>Now that you know more about who we are and what we do&gt; let’s talk about why having a banking account is important. </a:t>
            </a:r>
          </a:p>
          <a:p>
            <a:pPr eaLnBrk="1" hangingPunct="1">
              <a:spcAft>
                <a:spcPct val="0"/>
              </a:spcAft>
            </a:pPr>
            <a:r>
              <a:rPr lang="en-US" altLang="en-US" dirty="0">
                <a:ea typeface="Geneva" pitchFamily="34" charset="0"/>
                <a:cs typeface="Geneva" pitchFamily="34" charset="0"/>
              </a:rPr>
              <a:t>Here are some of the reasons we want to keep our money in a bank or credit union </a:t>
            </a:r>
          </a:p>
          <a:p>
            <a:pPr eaLnBrk="1" hangingPunct="1">
              <a:spcAft>
                <a:spcPct val="0"/>
              </a:spcAft>
            </a:pPr>
            <a:endParaRPr lang="en-US" altLang="en-US" dirty="0">
              <a:ea typeface="Geneva" pitchFamily="34" charset="0"/>
              <a:cs typeface="Geneva" pitchFamily="34" charset="0"/>
            </a:endParaRPr>
          </a:p>
          <a:p>
            <a:pPr eaLnBrk="1" hangingPunct="1">
              <a:spcAft>
                <a:spcPct val="0"/>
              </a:spcAft>
            </a:pPr>
            <a:r>
              <a:rPr lang="en-US" altLang="en-US" dirty="0">
                <a:ea typeface="Geneva" pitchFamily="34" charset="0"/>
                <a:cs typeface="Geneva" pitchFamily="34" charset="0"/>
              </a:rPr>
              <a:t>Having a banking account saves you time and money. If you have an account, you can get direct deposit. So, your paycheck can be automatically put into your account. That way you don’t have to rush to get to the bank or pay fees for cashing a check. Remember that DC residents spend over $800 a year on fees to access their own money.</a:t>
            </a:r>
          </a:p>
          <a:p>
            <a:pPr eaLnBrk="1" hangingPunct="1">
              <a:spcAft>
                <a:spcPct val="0"/>
              </a:spcAft>
            </a:pPr>
            <a:endParaRPr lang="en-US" altLang="en-US" dirty="0">
              <a:ea typeface="Geneva" pitchFamily="34" charset="0"/>
              <a:cs typeface="Geneva" pitchFamily="34" charset="0"/>
            </a:endParaRPr>
          </a:p>
          <a:p>
            <a:pPr eaLnBrk="1" hangingPunct="1">
              <a:spcAft>
                <a:spcPct val="0"/>
              </a:spcAft>
            </a:pPr>
            <a:r>
              <a:rPr lang="en-US" altLang="en-US" dirty="0">
                <a:ea typeface="Geneva" pitchFamily="34" charset="0"/>
                <a:cs typeface="Geneva" pitchFamily="34" charset="0"/>
              </a:rPr>
              <a:t>Having a banking account is: </a:t>
            </a:r>
          </a:p>
          <a:p>
            <a:pPr eaLnBrk="1" hangingPunct="1">
              <a:spcAft>
                <a:spcPct val="0"/>
              </a:spcAft>
            </a:pPr>
            <a:endParaRPr lang="en-US" altLang="en-US" dirty="0">
              <a:ea typeface="Geneva" pitchFamily="34" charset="0"/>
              <a:cs typeface="Geneva" pitchFamily="34" charset="0"/>
            </a:endParaRPr>
          </a:p>
          <a:p>
            <a:pPr marL="288670" indent="-288670">
              <a:spcAft>
                <a:spcPct val="0"/>
              </a:spcAft>
              <a:buFont typeface="Arial" panose="020B0604020202020204" pitchFamily="34" charset="0"/>
              <a:buChar char="•"/>
            </a:pPr>
            <a:r>
              <a:rPr lang="en-US" altLang="en-US" dirty="0">
                <a:ea typeface="Geneva" pitchFamily="34" charset="0"/>
                <a:cs typeface="Geneva" pitchFamily="34" charset="0"/>
              </a:rPr>
              <a:t>Safety – insured and fraud protection </a:t>
            </a:r>
          </a:p>
          <a:p>
            <a:pPr marL="288670" indent="-288670">
              <a:spcAft>
                <a:spcPct val="0"/>
              </a:spcAft>
              <a:buFont typeface="Arial" panose="020B0604020202020204" pitchFamily="34" charset="0"/>
              <a:buChar char="•"/>
            </a:pPr>
            <a:r>
              <a:rPr lang="en-US" altLang="en-US" dirty="0">
                <a:ea typeface="Geneva" pitchFamily="34" charset="0"/>
                <a:cs typeface="Geneva" pitchFamily="34" charset="0"/>
              </a:rPr>
              <a:t>Convenience – remote account opening and access, mobile app, direct deposit, remote deposit</a:t>
            </a:r>
          </a:p>
          <a:p>
            <a:pPr marL="288670" indent="-288670">
              <a:spcAft>
                <a:spcPct val="0"/>
              </a:spcAft>
              <a:buFont typeface="Arial" panose="020B0604020202020204" pitchFamily="34" charset="0"/>
              <a:buChar char="•"/>
            </a:pPr>
            <a:r>
              <a:rPr lang="en-US" altLang="en-US" dirty="0">
                <a:ea typeface="Geneva" pitchFamily="34" charset="0"/>
                <a:cs typeface="Geneva" pitchFamily="34" charset="0"/>
              </a:rPr>
              <a:t>Cost – avoid check cashing fees </a:t>
            </a:r>
          </a:p>
          <a:p>
            <a:pPr marL="288670" indent="-288670">
              <a:spcAft>
                <a:spcPct val="0"/>
              </a:spcAft>
              <a:buFont typeface="Arial" panose="020B0604020202020204" pitchFamily="34" charset="0"/>
              <a:buChar char="•"/>
            </a:pPr>
            <a:r>
              <a:rPr lang="en-US" altLang="en-US" dirty="0">
                <a:ea typeface="Geneva" pitchFamily="34" charset="0"/>
                <a:cs typeface="Geneva" pitchFamily="34" charset="0"/>
              </a:rPr>
              <a:t>Security – fraud protection and theft protection </a:t>
            </a:r>
          </a:p>
          <a:p>
            <a:pPr marL="288670" indent="-288670">
              <a:spcAft>
                <a:spcPct val="0"/>
              </a:spcAft>
              <a:buFont typeface="Arial" panose="020B0604020202020204" pitchFamily="34" charset="0"/>
              <a:buChar char="•"/>
            </a:pPr>
            <a:r>
              <a:rPr lang="en-US" altLang="en-US" dirty="0">
                <a:ea typeface="Geneva" pitchFamily="34" charset="0"/>
                <a:cs typeface="Geneva" pitchFamily="34" charset="0"/>
              </a:rPr>
              <a:t>Secure Financial future – a relationship with a bank helps you build a better financial future </a:t>
            </a:r>
          </a:p>
          <a:p>
            <a:endParaRPr lang="en-US" dirty="0"/>
          </a:p>
        </p:txBody>
      </p:sp>
      <p:sp>
        <p:nvSpPr>
          <p:cNvPr id="4" name="Slide Number Placeholder 3"/>
          <p:cNvSpPr>
            <a:spLocks noGrp="1"/>
          </p:cNvSpPr>
          <p:nvPr>
            <p:ph type="sldNum" sz="quarter" idx="10"/>
          </p:nvPr>
        </p:nvSpPr>
        <p:spPr/>
        <p:txBody>
          <a:bodyPr/>
          <a:lstStyle/>
          <a:p>
            <a:pPr marL="0" marR="0" lvl="0" indent="0" algn="r" defTabSz="1613732" rtl="0" eaLnBrk="1" fontAlgn="auto" latinLnBrk="0" hangingPunct="1">
              <a:lnSpc>
                <a:spcPct val="100000"/>
              </a:lnSpc>
              <a:spcBef>
                <a:spcPts val="0"/>
              </a:spcBef>
              <a:spcAft>
                <a:spcPts val="0"/>
              </a:spcAft>
              <a:buClrTx/>
              <a:buSzTx/>
              <a:buFontTx/>
              <a:buNone/>
              <a:tabLst/>
              <a:defRPr/>
            </a:pPr>
            <a:fld id="{7A14F822-0C27-40A9-B400-97ED841CE4F9}" type="slidenum">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613732" rtl="0" eaLnBrk="1" fontAlgn="auto" latinLnBrk="0" hangingPunct="1">
                <a:lnSpc>
                  <a:spcPct val="100000"/>
                </a:lnSpc>
                <a:spcBef>
                  <a:spcPts val="0"/>
                </a:spcBef>
                <a:spcAft>
                  <a:spcPts val="0"/>
                </a:spcAft>
                <a:buClrTx/>
                <a:buSzTx/>
                <a:buFontTx/>
                <a:buNone/>
                <a:tabLst/>
                <a:defRPr/>
              </a:pPr>
              <a:t>41</a:t>
            </a:fld>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890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your money in a financial institution has many advantages and both banks and credit unions are a good place to keep your money </a:t>
            </a:r>
          </a:p>
          <a:p>
            <a:r>
              <a:rPr lang="en-US" dirty="0"/>
              <a:t>-both are insured, offer remote account opening and remote access, and you can get direct deposit into your account at each </a:t>
            </a:r>
          </a:p>
          <a:p>
            <a:r>
              <a:rPr lang="en-US" dirty="0"/>
              <a:t>-The big difference between a credit union and a bank is who can join. </a:t>
            </a:r>
          </a:p>
          <a:p>
            <a:r>
              <a:rPr lang="en-US" dirty="0"/>
              <a:t>-anyone can join a bank, but you need to be a member of a credit union. To become a member, you need to meet certain criteria for example working for a certain employer, live in a particular area, or have a family member who is already a credit union member. </a:t>
            </a:r>
          </a:p>
          <a:p>
            <a:r>
              <a:rPr lang="en-US" dirty="0"/>
              <a:t>Example of Credit unions include, Andrews Federal Credit Union, Apple Federal Credit Union and DC Credit Union. </a:t>
            </a:r>
          </a:p>
        </p:txBody>
      </p:sp>
      <p:sp>
        <p:nvSpPr>
          <p:cNvPr id="4" name="Slide Number Placeholder 3"/>
          <p:cNvSpPr>
            <a:spLocks noGrp="1"/>
          </p:cNvSpPr>
          <p:nvPr>
            <p:ph type="sldNum" sz="quarter" idx="10"/>
          </p:nvPr>
        </p:nvSpPr>
        <p:spPr/>
        <p:txBody>
          <a:bodyPr/>
          <a:lstStyle/>
          <a:p>
            <a:pPr marL="0" marR="0" lvl="0" indent="0" algn="r" defTabSz="1613732" rtl="0" eaLnBrk="1" fontAlgn="auto" latinLnBrk="0" hangingPunct="1">
              <a:lnSpc>
                <a:spcPct val="100000"/>
              </a:lnSpc>
              <a:spcBef>
                <a:spcPts val="0"/>
              </a:spcBef>
              <a:spcAft>
                <a:spcPts val="0"/>
              </a:spcAft>
              <a:buClrTx/>
              <a:buSzTx/>
              <a:buFontTx/>
              <a:buNone/>
              <a:tabLst/>
              <a:defRPr/>
            </a:pPr>
            <a:fld id="{7A14F822-0C27-40A9-B400-97ED841CE4F9}" type="slidenum">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613732" rtl="0" eaLnBrk="1" fontAlgn="auto" latinLnBrk="0" hangingPunct="1">
                <a:lnSpc>
                  <a:spcPct val="100000"/>
                </a:lnSpc>
                <a:spcBef>
                  <a:spcPts val="0"/>
                </a:spcBef>
                <a:spcAft>
                  <a:spcPts val="0"/>
                </a:spcAft>
                <a:buClrTx/>
                <a:buSzTx/>
                <a:buFontTx/>
                <a:buNone/>
                <a:tabLst/>
                <a:defRPr/>
              </a:pPr>
              <a:t>42</a:t>
            </a:fld>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269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58763"/>
            <a:ext cx="10066337" cy="5662612"/>
          </a:xfrm>
        </p:spPr>
      </p:sp>
      <p:sp>
        <p:nvSpPr>
          <p:cNvPr id="3" name="Notes Placeholder 2"/>
          <p:cNvSpPr>
            <a:spLocks noGrp="1"/>
          </p:cNvSpPr>
          <p:nvPr>
            <p:ph type="body" idx="1"/>
          </p:nvPr>
        </p:nvSpPr>
        <p:spPr>
          <a:xfrm>
            <a:off x="1104265" y="6275383"/>
            <a:ext cx="8646160" cy="8859516"/>
          </a:xfrm>
        </p:spPr>
        <p:txBody>
          <a:bodyPr/>
          <a:lstStyle/>
          <a:p>
            <a:r>
              <a:rPr lang="en-US" sz="1900" dirty="0">
                <a:cs typeface="Times New Roman" panose="02020603050405020304" pitchFamily="18" charset="0"/>
              </a:rPr>
              <a:t>-Here is a list of the types of accounts you can find at a financial institution </a:t>
            </a:r>
          </a:p>
          <a:p>
            <a:r>
              <a:rPr lang="en-US" sz="1900" dirty="0">
                <a:cs typeface="Times New Roman" panose="02020603050405020304" pitchFamily="18" charset="0"/>
              </a:rPr>
              <a:t>-You use different accounts for different purposes related to your finances! </a:t>
            </a:r>
          </a:p>
          <a:p>
            <a:r>
              <a:rPr lang="en-US" sz="1900" dirty="0">
                <a:cs typeface="Times New Roman" panose="02020603050405020304" pitchFamily="18" charset="0"/>
              </a:rPr>
              <a:t>-You can tailor your goals according to your account type.</a:t>
            </a:r>
          </a:p>
          <a:p>
            <a:endParaRPr lang="en-US" sz="1900" dirty="0">
              <a:cs typeface="Times New Roman" panose="02020603050405020304" pitchFamily="18" charset="0"/>
            </a:endParaRPr>
          </a:p>
          <a:p>
            <a:endParaRPr lang="en-US" sz="1900" dirty="0">
              <a:cs typeface="Times New Roman" panose="02020603050405020304" pitchFamily="18" charset="0"/>
            </a:endParaRPr>
          </a:p>
          <a:p>
            <a:r>
              <a:rPr lang="en-US" sz="1900" b="1" u="sng" dirty="0">
                <a:cs typeface="Times New Roman" panose="02020603050405020304" pitchFamily="18" charset="0"/>
              </a:rPr>
              <a:t>Checking Account</a:t>
            </a:r>
          </a:p>
          <a:p>
            <a:pPr marL="302534" indent="-302534">
              <a:buFont typeface="Arial" panose="020B0604020202020204" pitchFamily="34" charset="0"/>
              <a:buChar char="•"/>
            </a:pPr>
            <a:r>
              <a:rPr lang="en-US" altLang="en-US" sz="1900" dirty="0">
                <a:cs typeface="Times New Roman" panose="02020603050405020304" pitchFamily="18" charset="0"/>
              </a:rPr>
              <a:t>Uses a check as the primary manner of withdrawing money</a:t>
            </a:r>
          </a:p>
          <a:p>
            <a:pPr marL="302534" indent="-302534">
              <a:buFont typeface="Arial" panose="020B0604020202020204" pitchFamily="34" charset="0"/>
              <a:buChar char="•"/>
            </a:pPr>
            <a:r>
              <a:rPr lang="en-US" altLang="en-US" sz="1900" dirty="0">
                <a:cs typeface="Times New Roman" panose="02020603050405020304" pitchFamily="18" charset="0"/>
              </a:rPr>
              <a:t>Can also use a check to make purchases</a:t>
            </a:r>
          </a:p>
          <a:p>
            <a:pPr marL="302534" indent="-302534">
              <a:buFont typeface="Arial" panose="020B0604020202020204" pitchFamily="34" charset="0"/>
              <a:buChar char="•"/>
            </a:pPr>
            <a:r>
              <a:rPr lang="en-US" altLang="en-US" sz="1900" dirty="0">
                <a:cs typeface="Times New Roman" panose="02020603050405020304" pitchFamily="18" charset="0"/>
              </a:rPr>
              <a:t>Most have ATM/Debit cards attached to them</a:t>
            </a:r>
          </a:p>
          <a:p>
            <a:endParaRPr lang="en-US" sz="1900" b="1" u="sng" dirty="0">
              <a:cs typeface="Times New Roman" panose="02020603050405020304" pitchFamily="18" charset="0"/>
            </a:endParaRPr>
          </a:p>
          <a:p>
            <a:r>
              <a:rPr lang="en-US" sz="1900" b="1" u="sng" dirty="0">
                <a:cs typeface="Times New Roman" panose="02020603050405020304" pitchFamily="18" charset="0"/>
              </a:rPr>
              <a:t>Savings Account</a:t>
            </a:r>
          </a:p>
          <a:p>
            <a:pPr marL="302534" indent="-302534">
              <a:buFont typeface="Arial" panose="020B0604020202020204" pitchFamily="34" charset="0"/>
              <a:buChar char="•"/>
            </a:pPr>
            <a:r>
              <a:rPr lang="en-US" altLang="en-US" sz="1900" dirty="0">
                <a:cs typeface="Times New Roman" panose="02020603050405020304" pitchFamily="18" charset="0"/>
              </a:rPr>
              <a:t>Keeping your money “in the bank”</a:t>
            </a:r>
          </a:p>
          <a:p>
            <a:pPr marL="302534" indent="-302534">
              <a:buFont typeface="Arial" panose="020B0604020202020204" pitchFamily="34" charset="0"/>
              <a:buChar char="•"/>
            </a:pPr>
            <a:r>
              <a:rPr lang="en-US" altLang="en-US" sz="1900" dirty="0">
                <a:cs typeface="Times New Roman" panose="02020603050405020304" pitchFamily="18" charset="0"/>
              </a:rPr>
              <a:t>Often limits the number of deposits and withdraws per month</a:t>
            </a:r>
          </a:p>
          <a:p>
            <a:pPr marL="302534" indent="-302534">
              <a:buFont typeface="Arial" panose="020B0604020202020204" pitchFamily="34" charset="0"/>
              <a:buChar char="•"/>
            </a:pPr>
            <a:r>
              <a:rPr lang="en-US" altLang="en-US" sz="1900" dirty="0">
                <a:cs typeface="Times New Roman" panose="02020603050405020304" pitchFamily="18" charset="0"/>
              </a:rPr>
              <a:t>Need to keep a minimum amount</a:t>
            </a:r>
          </a:p>
          <a:p>
            <a:endParaRPr lang="en-US" sz="1900" b="1" u="sng" dirty="0">
              <a:cs typeface="Times New Roman" panose="02020603050405020304" pitchFamily="18" charset="0"/>
            </a:endParaRPr>
          </a:p>
          <a:p>
            <a:r>
              <a:rPr lang="en-US" sz="1900" b="1" u="sng" dirty="0">
                <a:cs typeface="Times New Roman" panose="02020603050405020304" pitchFamily="18" charset="0"/>
              </a:rPr>
              <a:t>Money Market Account</a:t>
            </a:r>
          </a:p>
          <a:p>
            <a:pPr marL="302534" indent="-302534">
              <a:spcAft>
                <a:spcPts val="2118"/>
              </a:spcAft>
              <a:buFont typeface="Arial" panose="020B0604020202020204" pitchFamily="34" charset="0"/>
              <a:buChar char="•"/>
            </a:pPr>
            <a:r>
              <a:rPr lang="en-US" altLang="en-US" sz="1900" dirty="0">
                <a:cs typeface="Times New Roman" panose="02020603050405020304" pitchFamily="18" charset="0"/>
              </a:rPr>
              <a:t>Money is deposited, just like in a savings account</a:t>
            </a:r>
          </a:p>
          <a:p>
            <a:pPr marL="302534" indent="-302534">
              <a:spcAft>
                <a:spcPts val="2118"/>
              </a:spcAft>
              <a:buFont typeface="Arial" panose="020B0604020202020204" pitchFamily="34" charset="0"/>
              <a:buChar char="•"/>
            </a:pPr>
            <a:r>
              <a:rPr lang="en-US" altLang="en-US" sz="1900" dirty="0">
                <a:cs typeface="Times New Roman" panose="02020603050405020304" pitchFamily="18" charset="0"/>
              </a:rPr>
              <a:t>Instead of just sitting in the bank, the money is invested</a:t>
            </a:r>
          </a:p>
          <a:p>
            <a:pPr marL="302534" indent="-302534">
              <a:spcAft>
                <a:spcPts val="2118"/>
              </a:spcAft>
              <a:buFont typeface="Arial" panose="020B0604020202020204" pitchFamily="34" charset="0"/>
              <a:buChar char="•"/>
            </a:pPr>
            <a:r>
              <a:rPr lang="en-US" altLang="en-US" sz="1900" dirty="0">
                <a:cs typeface="Times New Roman" panose="02020603050405020304" pitchFamily="18" charset="0"/>
              </a:rPr>
              <a:t>A very safe investment, but lower returns</a:t>
            </a:r>
          </a:p>
          <a:p>
            <a:endParaRPr lang="en-US" sz="1900" dirty="0">
              <a:cs typeface="Times New Roman" panose="02020603050405020304" pitchFamily="18" charset="0"/>
            </a:endParaRPr>
          </a:p>
          <a:p>
            <a:r>
              <a:rPr lang="en-US" sz="1900" b="1" u="sng" dirty="0">
                <a:cs typeface="Times New Roman" panose="02020603050405020304" pitchFamily="18" charset="0"/>
              </a:rPr>
              <a:t>Certificate of Deposit </a:t>
            </a:r>
          </a:p>
          <a:p>
            <a:pPr marL="302576" indent="-302576">
              <a:spcAft>
                <a:spcPts val="2118"/>
              </a:spcAft>
              <a:buFont typeface="Arial" panose="020B0604020202020204" pitchFamily="34" charset="0"/>
              <a:buChar char="•"/>
            </a:pPr>
            <a:r>
              <a:rPr lang="en-US" altLang="en-US" sz="1900" dirty="0">
                <a:cs typeface="Times New Roman" panose="02020603050405020304" pitchFamily="18" charset="0"/>
              </a:rPr>
              <a:t>Money is held in an account for a fixed period of time</a:t>
            </a:r>
          </a:p>
          <a:p>
            <a:pPr marL="302576" indent="-302576">
              <a:spcAft>
                <a:spcPts val="2118"/>
              </a:spcAft>
              <a:buFont typeface="Arial" panose="020B0604020202020204" pitchFamily="34" charset="0"/>
              <a:buChar char="•"/>
            </a:pPr>
            <a:r>
              <a:rPr lang="en-US" altLang="en-US" sz="1900" dirty="0">
                <a:cs typeface="Times New Roman" panose="02020603050405020304" pitchFamily="18" charset="0"/>
              </a:rPr>
              <a:t>There’s an agreed upon rate of return prior to the deposit</a:t>
            </a:r>
          </a:p>
          <a:p>
            <a:pPr marL="302576" indent="-302576">
              <a:spcAft>
                <a:spcPts val="2118"/>
              </a:spcAft>
              <a:buFont typeface="Arial" panose="020B0604020202020204" pitchFamily="34" charset="0"/>
              <a:buChar char="•"/>
            </a:pPr>
            <a:r>
              <a:rPr lang="en-US" altLang="en-US" sz="1900" dirty="0">
                <a:cs typeface="Times New Roman" panose="02020603050405020304" pitchFamily="18" charset="0"/>
              </a:rPr>
              <a:t>Advanced notice must be given to withdraw the money</a:t>
            </a:r>
            <a:endParaRPr lang="en-US" sz="1900" dirty="0"/>
          </a:p>
          <a:p>
            <a:endParaRPr lang="en-US" altLang="en-US" b="1" dirty="0">
              <a:latin typeface="Times New Roman" panose="02020603050405020304" pitchFamily="18" charset="0"/>
              <a:cs typeface="Times New Roman" panose="02020603050405020304" pitchFamily="18" charset="0"/>
            </a:endParaRPr>
          </a:p>
          <a:p>
            <a:endParaRPr lang="en-US" sz="2000" b="1" dirty="0">
              <a:latin typeface="Constantia" panose="02030602050306030303" pitchFamily="18" charset="0"/>
            </a:endParaRPr>
          </a:p>
          <a:p>
            <a:endParaRPr lang="en-US" dirty="0">
              <a:latin typeface="Times New Roman" panose="02020603050405020304" pitchFamily="18" charset="0"/>
              <a:cs typeface="Times New Roman" panose="02020603050405020304" pitchFamily="18" charset="0"/>
            </a:endParaRPr>
          </a:p>
          <a:p>
            <a:endParaRPr lang="en-US" sz="2000" b="1" dirty="0">
              <a:latin typeface="Constantia" panose="02030602050306030303" pitchFamily="18" charset="0"/>
            </a:endParaRPr>
          </a:p>
          <a:p>
            <a:endParaRPr lang="en-US" b="1" dirty="0">
              <a:effectLst>
                <a:outerShdw blurRad="38100" dist="38100" dir="2700000" algn="tl">
                  <a:srgbClr val="000000">
                    <a:alpha val="43137"/>
                  </a:srgbClr>
                </a:outerShdw>
              </a:effectLst>
              <a:latin typeface="Constantia" panose="02030602050306030303"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FC65C-7243-4BE2-9D0D-5A1D215F03A6}" type="slidenum">
              <a:rPr kumimoji="0" lang="en-US" sz="2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954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to this regard, please visit Bankondc.org</a:t>
            </a:r>
          </a:p>
          <a:p>
            <a:endParaRPr lang="en-US" dirty="0"/>
          </a:p>
        </p:txBody>
      </p:sp>
      <p:sp>
        <p:nvSpPr>
          <p:cNvPr id="4" name="Slide Number Placeholder 3"/>
          <p:cNvSpPr>
            <a:spLocks noGrp="1"/>
          </p:cNvSpPr>
          <p:nvPr>
            <p:ph type="sldNum" sz="quarter" idx="5"/>
          </p:nvPr>
        </p:nvSpPr>
        <p:spPr/>
        <p:txBody>
          <a:bodyPr/>
          <a:lstStyle/>
          <a:p>
            <a:fld id="{009644EF-99B2-4FE5-8BAC-3B197DA9F55A}" type="slidenum">
              <a:rPr lang="en-US" smtClean="0"/>
              <a:t>44</a:t>
            </a:fld>
            <a:endParaRPr lang="en-US"/>
          </a:p>
        </p:txBody>
      </p:sp>
    </p:spTree>
    <p:extLst>
      <p:ext uri="{BB962C8B-B14F-4D97-AF65-F5344CB8AC3E}">
        <p14:creationId xmlns:p14="http://schemas.microsoft.com/office/powerpoint/2010/main" val="1738552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50778-257A-474E-9158-9BA17F44986C}" type="slidenum">
              <a:rPr kumimoji="0" lang="en-US" sz="1200" b="0" i="0" u="none" strike="noStrike" kern="1200" cap="none" spc="0" normalizeH="0" baseline="0" noProof="0" smtClean="0">
                <a:ln>
                  <a:noFill/>
                </a:ln>
                <a:solidFill>
                  <a:prstClr val="black"/>
                </a:solidFill>
                <a:effectLst/>
                <a:uLnTx/>
                <a:uFillTx/>
                <a:latin typeface="Neutra Tex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Neutra Text" panose="02000000000000000000" pitchFamily="2" charset="0"/>
              <a:ea typeface="+mn-ea"/>
              <a:cs typeface="+mn-cs"/>
            </a:endParaRPr>
          </a:p>
        </p:txBody>
      </p:sp>
    </p:spTree>
    <p:extLst>
      <p:ext uri="{BB962C8B-B14F-4D97-AF65-F5344CB8AC3E}">
        <p14:creationId xmlns:p14="http://schemas.microsoft.com/office/powerpoint/2010/main" val="207491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Campaign is from January through tax day</a:t>
            </a:r>
          </a:p>
        </p:txBody>
      </p:sp>
      <p:sp>
        <p:nvSpPr>
          <p:cNvPr id="4" name="Slide Number Placeholder 3"/>
          <p:cNvSpPr>
            <a:spLocks noGrp="1"/>
          </p:cNvSpPr>
          <p:nvPr>
            <p:ph type="sldNum" sz="quarter" idx="5"/>
          </p:nvPr>
        </p:nvSpPr>
        <p:spPr/>
        <p:txBody>
          <a:bodyPr/>
          <a:lstStyle/>
          <a:p>
            <a:fld id="{7ED6DE6E-FC6F-43F3-BC43-A62F159CB61D}" type="slidenum">
              <a:rPr lang="en-US" smtClean="0"/>
              <a:t>10</a:t>
            </a:fld>
            <a:endParaRPr lang="en-US"/>
          </a:p>
        </p:txBody>
      </p:sp>
    </p:spTree>
    <p:extLst>
      <p:ext uri="{BB962C8B-B14F-4D97-AF65-F5344CB8AC3E}">
        <p14:creationId xmlns:p14="http://schemas.microsoft.com/office/powerpoint/2010/main" val="317869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50778-257A-474E-9158-9BA17F44986C}" type="slidenum">
              <a:rPr lang="en-US" smtClean="0"/>
              <a:pPr/>
              <a:t>20</a:t>
            </a:fld>
            <a:endParaRPr lang="en-US" dirty="0"/>
          </a:p>
        </p:txBody>
      </p:sp>
    </p:spTree>
    <p:extLst>
      <p:ext uri="{BB962C8B-B14F-4D97-AF65-F5344CB8AC3E}">
        <p14:creationId xmlns:p14="http://schemas.microsoft.com/office/powerpoint/2010/main" val="152007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introduce the next section on prioritizing your spending, provide participants with a definition of a need, obligation, and want. </a:t>
            </a:r>
          </a:p>
        </p:txBody>
      </p:sp>
      <p:sp>
        <p:nvSpPr>
          <p:cNvPr id="4" name="Slide Number Placeholder 3"/>
          <p:cNvSpPr>
            <a:spLocks noGrp="1"/>
          </p:cNvSpPr>
          <p:nvPr>
            <p:ph type="sldNum" sz="quarter" idx="10"/>
          </p:nvPr>
        </p:nvSpPr>
        <p:spPr/>
        <p:txBody>
          <a:bodyPr/>
          <a:lstStyle/>
          <a:p>
            <a:pPr marL="0" marR="0" lvl="0" indent="0" algn="r" defTabSz="1613732" rtl="0" eaLnBrk="1" fontAlgn="auto" latinLnBrk="0" hangingPunct="1">
              <a:lnSpc>
                <a:spcPct val="100000"/>
              </a:lnSpc>
              <a:spcBef>
                <a:spcPts val="0"/>
              </a:spcBef>
              <a:spcAft>
                <a:spcPts val="0"/>
              </a:spcAft>
              <a:buClrTx/>
              <a:buSzTx/>
              <a:buFontTx/>
              <a:buNone/>
              <a:tabLst/>
              <a:defRPr/>
            </a:pPr>
            <a:fld id="{437C3663-9A82-4301-9F02-72616ADDEA3D}" type="slidenum">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613732" rtl="0" eaLnBrk="1" fontAlgn="auto" latinLnBrk="0" hangingPunct="1">
                <a:lnSpc>
                  <a:spcPct val="100000"/>
                </a:lnSpc>
                <a:spcBef>
                  <a:spcPts val="0"/>
                </a:spcBef>
                <a:spcAft>
                  <a:spcPts val="0"/>
                </a:spcAft>
                <a:buClrTx/>
                <a:buSzTx/>
                <a:buFontTx/>
                <a:buNone/>
                <a:tabLst/>
                <a:defRPr/>
              </a:pPr>
              <a:t>21</a:t>
            </a:fld>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10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C3663-9A82-4301-9F02-72616ADDEA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11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FICA Taxes?</a:t>
            </a:r>
          </a:p>
          <a:p>
            <a:r>
              <a:rPr lang="en-US" sz="1200" b="0" i="0" kern="1200" dirty="0">
                <a:solidFill>
                  <a:schemeClr val="tx1"/>
                </a:solidFill>
                <a:effectLst/>
                <a:latin typeface="+mn-lt"/>
                <a:ea typeface="+mn-ea"/>
                <a:cs typeface="+mn-cs"/>
              </a:rPr>
              <a:t>The Federal Insurance Contributions Act (</a:t>
            </a:r>
            <a:r>
              <a:rPr lang="en-US" sz="1200" b="1" i="0" kern="1200" dirty="0">
                <a:solidFill>
                  <a:schemeClr val="tx1"/>
                </a:solidFill>
                <a:effectLst/>
                <a:latin typeface="+mn-lt"/>
                <a:ea typeface="+mn-ea"/>
                <a:cs typeface="+mn-cs"/>
              </a:rPr>
              <a:t>FICA</a:t>
            </a:r>
            <a:r>
              <a:rPr lang="en-US" sz="1200" b="0" i="0" kern="1200" dirty="0">
                <a:solidFill>
                  <a:schemeClr val="tx1"/>
                </a:solidFill>
                <a:effectLst/>
                <a:latin typeface="+mn-lt"/>
                <a:ea typeface="+mn-ea"/>
                <a:cs typeface="+mn-cs"/>
              </a:rPr>
              <a:t>) tax is comprised of the Social Security and Medicare taxes that are withheld by federal law. ... Social Security taxes fund retirement benefits, benefits for the dependents of retired workers, and benefits for the disabled and their dependents.</a:t>
            </a:r>
            <a:endParaRPr lang="en-US" dirty="0"/>
          </a:p>
          <a:p>
            <a:r>
              <a:rPr lang="en-US" dirty="0"/>
              <a:t>There are certain taxes on income that everyone has to pay, and FICA taxes are at the top of the list. And employers must withhold these taxes from employee paychecks and pay them to the Internal Revenue Service (IRS). </a:t>
            </a:r>
          </a:p>
          <a:p>
            <a:r>
              <a:rPr lang="en-US" dirty="0"/>
              <a:t>FICA taxes are the Social Security and Medicare taxes paid by individuals and employers. FICA taxes are called </a:t>
            </a:r>
            <a:r>
              <a:rPr lang="en-US" dirty="0">
                <a:hlinkClick r:id="rId3"/>
              </a:rPr>
              <a:t>payroll taxes </a:t>
            </a:r>
            <a:r>
              <a:rPr lang="en-US" dirty="0"/>
              <a:t>because they are based on the amounts paid to employees.</a:t>
            </a:r>
          </a:p>
          <a:p>
            <a:endParaRPr lang="en-US" dirty="0"/>
          </a:p>
          <a:p>
            <a:pPr marL="742950" lvl="1" indent="-285750" eaLnBrk="0" fontAlgn="base" hangingPunct="0">
              <a:spcBef>
                <a:spcPct val="20000"/>
              </a:spcBef>
              <a:spcAft>
                <a:spcPct val="0"/>
              </a:spcAft>
              <a:buClrTx/>
              <a:buFont typeface="Arial" pitchFamily="34" charset="0"/>
              <a:buChar char="•"/>
            </a:pPr>
            <a:r>
              <a:rPr lang="en-US" altLang="en-US" sz="2800" dirty="0">
                <a:solidFill>
                  <a:srgbClr val="FFFFFF"/>
                </a:solidFill>
                <a:latin typeface="Constantia" panose="02030602050306030303" pitchFamily="18" charset="0"/>
                <a:cs typeface="Arial" pitchFamily="34" charset="0"/>
              </a:rPr>
              <a:t>Retirement benefits</a:t>
            </a:r>
          </a:p>
          <a:p>
            <a:pPr marL="742950" lvl="1" indent="-285750" eaLnBrk="0" fontAlgn="base" hangingPunct="0">
              <a:spcBef>
                <a:spcPct val="20000"/>
              </a:spcBef>
              <a:spcAft>
                <a:spcPct val="0"/>
              </a:spcAft>
              <a:buClrTx/>
              <a:buFont typeface="Arial" pitchFamily="34" charset="0"/>
              <a:buChar char="•"/>
            </a:pPr>
            <a:r>
              <a:rPr lang="en-US" altLang="en-US" sz="2800" dirty="0">
                <a:solidFill>
                  <a:srgbClr val="FFFFFF"/>
                </a:solidFill>
                <a:latin typeface="Constantia" panose="02030602050306030303" pitchFamily="18" charset="0"/>
                <a:cs typeface="Arial" pitchFamily="34" charset="0"/>
              </a:rPr>
              <a:t>Disability benefits</a:t>
            </a:r>
          </a:p>
          <a:p>
            <a:pPr marL="742950" lvl="1" indent="-285750" eaLnBrk="0" fontAlgn="base" hangingPunct="0">
              <a:spcBef>
                <a:spcPct val="20000"/>
              </a:spcBef>
              <a:spcAft>
                <a:spcPct val="0"/>
              </a:spcAft>
              <a:buClrTx/>
              <a:buFont typeface="Arial" pitchFamily="34" charset="0"/>
              <a:buChar char="•"/>
            </a:pPr>
            <a:r>
              <a:rPr lang="en-US" altLang="en-US" sz="2800" dirty="0">
                <a:solidFill>
                  <a:srgbClr val="FFFFFF"/>
                </a:solidFill>
                <a:latin typeface="Constantia" panose="02030602050306030303" pitchFamily="18" charset="0"/>
                <a:cs typeface="Arial" pitchFamily="34" charset="0"/>
              </a:rPr>
              <a:t>Family benefits</a:t>
            </a:r>
          </a:p>
          <a:p>
            <a:pPr marL="742950" lvl="1" indent="-285750" eaLnBrk="0" fontAlgn="base" hangingPunct="0">
              <a:spcBef>
                <a:spcPct val="20000"/>
              </a:spcBef>
              <a:spcAft>
                <a:spcPct val="0"/>
              </a:spcAft>
              <a:buClrTx/>
              <a:buFont typeface="Arial" pitchFamily="34" charset="0"/>
              <a:buChar char="•"/>
            </a:pPr>
            <a:r>
              <a:rPr lang="en-US" altLang="en-US" sz="2800" dirty="0">
                <a:solidFill>
                  <a:srgbClr val="FFFFFF"/>
                </a:solidFill>
                <a:latin typeface="Constantia" panose="02030602050306030303" pitchFamily="18" charset="0"/>
                <a:cs typeface="Arial" pitchFamily="34" charset="0"/>
              </a:rPr>
              <a:t>Survivor benefits</a:t>
            </a:r>
          </a:p>
          <a:p>
            <a:pPr marL="742950" lvl="1" indent="-285750" eaLnBrk="0" fontAlgn="base" hangingPunct="0">
              <a:spcBef>
                <a:spcPct val="20000"/>
              </a:spcBef>
              <a:spcAft>
                <a:spcPct val="0"/>
              </a:spcAft>
              <a:buClrTx/>
              <a:buFont typeface="Arial" pitchFamily="34" charset="0"/>
              <a:buChar char="•"/>
            </a:pPr>
            <a:r>
              <a:rPr lang="en-US" altLang="en-US" sz="2800" dirty="0">
                <a:solidFill>
                  <a:srgbClr val="FFFFFF"/>
                </a:solidFill>
                <a:latin typeface="Constantia" panose="02030602050306030303" pitchFamily="18" charset="0"/>
                <a:cs typeface="Arial" pitchFamily="34" charset="0"/>
              </a:rPr>
              <a:t>Medicare benefits</a:t>
            </a:r>
          </a:p>
          <a:p>
            <a:pPr marL="742950" lvl="1" indent="-285750" eaLnBrk="0" fontAlgn="base" hangingPunct="0">
              <a:spcBef>
                <a:spcPct val="20000"/>
              </a:spcBef>
              <a:spcAft>
                <a:spcPct val="0"/>
              </a:spcAft>
              <a:buClrTx/>
              <a:buFont typeface="Arial" pitchFamily="34" charset="0"/>
              <a:buChar char="•"/>
            </a:pPr>
            <a:endParaRPr lang="en-US" altLang="en-US" sz="2800" dirty="0">
              <a:solidFill>
                <a:srgbClr val="FFFFFF"/>
              </a:solidFill>
              <a:latin typeface="Constantia" panose="02030602050306030303" pitchFamily="18" charset="0"/>
              <a:cs typeface="Arial" pitchFamily="34" charset="0"/>
            </a:endParaRPr>
          </a:p>
          <a:p>
            <a:pPr fontAlgn="base"/>
            <a:r>
              <a:rPr lang="en-US" sz="1200" b="0" i="0" kern="1200" dirty="0">
                <a:solidFill>
                  <a:schemeClr val="tx1"/>
                </a:solidFill>
                <a:effectLst/>
                <a:latin typeface="+mn-lt"/>
                <a:ea typeface="+mn-ea"/>
                <a:cs typeface="+mn-cs"/>
              </a:rPr>
              <a:t>Voluntary Deductions</a:t>
            </a:r>
          </a:p>
          <a:p>
            <a:pPr fontAlgn="base"/>
            <a:r>
              <a:rPr lang="en-US" sz="1200" b="0" i="0" kern="1200" dirty="0">
                <a:solidFill>
                  <a:schemeClr val="tx1"/>
                </a:solidFill>
                <a:effectLst/>
                <a:latin typeface="+mn-lt"/>
                <a:ea typeface="+mn-ea"/>
                <a:cs typeface="+mn-cs"/>
              </a:rPr>
              <a:t>While income taxes, FICA and garnishments are the standard deductions from an employee's paycheck, there can be many others. Often, health insurance, life insurance, retirement plans and flexible spending accounts are offered as fringe benefits for employees. The amounts that the employee pays are deducted from their paychecks. These voluntary deductions vary from business to business.</a:t>
            </a:r>
          </a:p>
          <a:p>
            <a:pPr marL="457200" lvl="1" indent="0" eaLnBrk="0" fontAlgn="base" hangingPunct="0">
              <a:spcBef>
                <a:spcPct val="20000"/>
              </a:spcBef>
              <a:spcAft>
                <a:spcPct val="0"/>
              </a:spcAft>
              <a:buClrTx/>
              <a:buFont typeface="Arial" pitchFamily="34" charset="0"/>
              <a:buNone/>
            </a:pPr>
            <a:endParaRPr lang="en-US" altLang="en-US" sz="2800" dirty="0">
              <a:solidFill>
                <a:srgbClr val="FFFFFF"/>
              </a:solidFill>
              <a:latin typeface="Constantia" panose="02030602050306030303" pitchFamily="18"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C3663-9A82-4301-9F02-72616ADDEA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77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C3663-9A82-4301-9F02-72616ADDEA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41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6163">
              <a:defRPr/>
            </a:pPr>
            <a:fld id="{437C3663-9A82-4301-9F02-72616ADDEA3D}" type="slidenum">
              <a:rPr lang="en-US">
                <a:solidFill>
                  <a:prstClr val="black"/>
                </a:solidFill>
                <a:latin typeface="Calibri" panose="020F0502020204030204"/>
              </a:rPr>
              <a:pPr defTabSz="936163">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8219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FD1E-EA61-A998-84E9-994E01849D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0F8A0A-97D1-B8C0-7692-47206BFC6B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BF3DEF-CDE2-F600-121A-37D4F1BB96DD}"/>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5" name="Footer Placeholder 4">
            <a:extLst>
              <a:ext uri="{FF2B5EF4-FFF2-40B4-BE49-F238E27FC236}">
                <a16:creationId xmlns:a16="http://schemas.microsoft.com/office/drawing/2014/main" id="{EBE6FFC1-DA3C-5C39-F3AA-D4E77F04C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6D5FD-B49E-037A-EE7D-C7CCAD0EAE29}"/>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27976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0F11-E0E9-AAD8-0823-153A52C5D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A8331-A466-17C7-B393-C704C5B06F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9788A-57A8-7585-6B4E-DD724F6F41EC}"/>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5" name="Footer Placeholder 4">
            <a:extLst>
              <a:ext uri="{FF2B5EF4-FFF2-40B4-BE49-F238E27FC236}">
                <a16:creationId xmlns:a16="http://schemas.microsoft.com/office/drawing/2014/main" id="{F78CFE54-E591-4339-C271-66196C1A5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FCF39-A2F9-A523-0661-ABA1C5B6F65C}"/>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65611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5A344-2C93-F6A9-9022-35D8F555DE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63F3C-3604-5D7B-421C-C72DA6A297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87800-C043-E234-7D38-10C8A0821F86}"/>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5" name="Footer Placeholder 4">
            <a:extLst>
              <a:ext uri="{FF2B5EF4-FFF2-40B4-BE49-F238E27FC236}">
                <a16:creationId xmlns:a16="http://schemas.microsoft.com/office/drawing/2014/main" id="{40806240-88B0-2965-0F86-BF2D80F26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6E7C-82BF-FB3D-7353-3CF560CEE145}"/>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309655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901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E3E20F-9F69-02B7-CC71-5D9041E3B254}"/>
              </a:ext>
            </a:extLst>
          </p:cNvPr>
          <p:cNvSpPr/>
          <p:nvPr userDrawn="1"/>
        </p:nvSpPr>
        <p:spPr>
          <a:xfrm>
            <a:off x="0" y="1"/>
            <a:ext cx="12192000" cy="1014517"/>
          </a:xfrm>
          <a:prstGeom prst="rect">
            <a:avLst/>
          </a:prstGeom>
          <a:solidFill>
            <a:srgbClr val="0A3F5B"/>
          </a:solidFill>
          <a:ln w="12700">
            <a:solidFill>
              <a:srgbClr val="E4F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solidFill>
                <a:srgbClr val="0A3F5B"/>
              </a:solidFill>
              <a:latin typeface="Neutra Text" panose="02000000000000000000" pitchFamily="2" charset="0"/>
            </a:endParaRPr>
          </a:p>
        </p:txBody>
      </p:sp>
      <p:sp>
        <p:nvSpPr>
          <p:cNvPr id="11" name="Text Placeholder 11">
            <a:extLst>
              <a:ext uri="{FF2B5EF4-FFF2-40B4-BE49-F238E27FC236}">
                <a16:creationId xmlns:a16="http://schemas.microsoft.com/office/drawing/2014/main" id="{F31A59EB-1A7A-BB22-075B-F8BBCA189957}"/>
              </a:ext>
            </a:extLst>
          </p:cNvPr>
          <p:cNvSpPr>
            <a:spLocks noGrp="1"/>
          </p:cNvSpPr>
          <p:nvPr>
            <p:ph type="body" sz="quarter" idx="14"/>
          </p:nvPr>
        </p:nvSpPr>
        <p:spPr>
          <a:xfrm>
            <a:off x="815788" y="1333500"/>
            <a:ext cx="5215467" cy="4686300"/>
          </a:xfrm>
          <a:prstGeom prst="rect">
            <a:avLst/>
          </a:prstGeom>
        </p:spPr>
        <p:txBody>
          <a:bodyPr tIns="0">
            <a:normAutofit/>
          </a:bodyPr>
          <a:lstStyle>
            <a:lvl1pPr marL="0" indent="0">
              <a:lnSpc>
                <a:spcPts val="2200"/>
              </a:lnSpc>
              <a:spcBef>
                <a:spcPts val="0"/>
              </a:spcBef>
              <a:spcAft>
                <a:spcPts val="600"/>
              </a:spcAft>
              <a:buFontTx/>
              <a:buNone/>
              <a:defRPr sz="1800" b="0" i="0">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sp>
        <p:nvSpPr>
          <p:cNvPr id="10" name="Picture Placeholder 2">
            <a:extLst>
              <a:ext uri="{FF2B5EF4-FFF2-40B4-BE49-F238E27FC236}">
                <a16:creationId xmlns:a16="http://schemas.microsoft.com/office/drawing/2014/main" id="{19B341E8-EDD6-DF16-E1BE-25A4344A5D9F}"/>
              </a:ext>
            </a:extLst>
          </p:cNvPr>
          <p:cNvSpPr>
            <a:spLocks noGrp="1"/>
          </p:cNvSpPr>
          <p:nvPr>
            <p:ph type="pic" sz="quarter" idx="16"/>
          </p:nvPr>
        </p:nvSpPr>
        <p:spPr>
          <a:xfrm>
            <a:off x="6493435" y="1333500"/>
            <a:ext cx="4927600" cy="4686300"/>
          </a:xfrm>
          <a:prstGeom prst="rect">
            <a:avLst/>
          </a:prstGeom>
        </p:spPr>
        <p:txBody>
          <a:bodyPr>
            <a:normAutofit/>
          </a:bodyPr>
          <a:lstStyle>
            <a:lvl1pPr>
              <a:defRPr sz="1800"/>
            </a:lvl1pPr>
          </a:lstStyle>
          <a:p>
            <a:endParaRPr lang="en-US"/>
          </a:p>
        </p:txBody>
      </p:sp>
      <p:sp>
        <p:nvSpPr>
          <p:cNvPr id="12" name="Text Placeholder 9">
            <a:extLst>
              <a:ext uri="{FF2B5EF4-FFF2-40B4-BE49-F238E27FC236}">
                <a16:creationId xmlns:a16="http://schemas.microsoft.com/office/drawing/2014/main" id="{634D8B6B-A176-937B-C884-8BF3C5D72B60}"/>
              </a:ext>
            </a:extLst>
          </p:cNvPr>
          <p:cNvSpPr>
            <a:spLocks noGrp="1"/>
          </p:cNvSpPr>
          <p:nvPr>
            <p:ph type="body" sz="quarter" idx="13"/>
          </p:nvPr>
        </p:nvSpPr>
        <p:spPr>
          <a:xfrm>
            <a:off x="815790" y="399641"/>
            <a:ext cx="10605245" cy="466725"/>
          </a:xfrm>
          <a:prstGeom prst="rect">
            <a:avLst/>
          </a:prstGeom>
        </p:spPr>
        <p:txBody>
          <a:bodyPr>
            <a:noAutofit/>
          </a:bodyPr>
          <a:lstStyle>
            <a:lvl1pPr marL="0" indent="0">
              <a:spcBef>
                <a:spcPts val="0"/>
              </a:spcBef>
              <a:spcAft>
                <a:spcPts val="0"/>
              </a:spcAft>
              <a:buFontTx/>
              <a:buNone/>
              <a:defRPr sz="2600" b="1" i="0" cap="all" baseline="0">
                <a:solidFill>
                  <a:schemeClr val="bg1"/>
                </a:solidFill>
                <a:latin typeface="Jost ExtraBold" pitchFamily="2" charset="77"/>
                <a:ea typeface="Jost ExtraBold" pitchFamily="2" charset="77"/>
              </a:defRPr>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a:t>Click to edit Master text styles</a:t>
            </a:r>
          </a:p>
        </p:txBody>
      </p:sp>
      <p:sp>
        <p:nvSpPr>
          <p:cNvPr id="2" name="Slide Number Placeholder 5">
            <a:extLst>
              <a:ext uri="{FF2B5EF4-FFF2-40B4-BE49-F238E27FC236}">
                <a16:creationId xmlns:a16="http://schemas.microsoft.com/office/drawing/2014/main" id="{262B7762-42CF-73F9-FFFC-F4311FF35343}"/>
              </a:ext>
            </a:extLst>
          </p:cNvPr>
          <p:cNvSpPr txBox="1">
            <a:spLocks/>
          </p:cNvSpPr>
          <p:nvPr userDrawn="1"/>
        </p:nvSpPr>
        <p:spPr>
          <a:xfrm>
            <a:off x="10715401" y="6294216"/>
            <a:ext cx="717395" cy="205234"/>
          </a:xfrm>
          <a:prstGeom prst="rect">
            <a:avLst/>
          </a:prstGeom>
        </p:spPr>
        <p:txBody>
          <a:bodyPr rIns="0"/>
          <a:lstStyle>
            <a:defPPr>
              <a:defRPr lang="en-US"/>
            </a:defPPr>
            <a:lvl1pPr marL="0" algn="r" defTabSz="457200" rtl="0" eaLnBrk="1" latinLnBrk="0" hangingPunct="1">
              <a:defRPr sz="900" b="1" i="0" kern="1200">
                <a:solidFill>
                  <a:srgbClr val="0A3F5B"/>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27B081-D222-0D4B-8018-9354CF42C8D6}" type="slidenum">
              <a:rPr lang="en-US" sz="800" smtClean="0"/>
              <a:pPr/>
              <a:t>‹#›</a:t>
            </a:fld>
            <a:endParaRPr lang="en-US" sz="800"/>
          </a:p>
        </p:txBody>
      </p:sp>
    </p:spTree>
    <p:extLst>
      <p:ext uri="{BB962C8B-B14F-4D97-AF65-F5344CB8AC3E}">
        <p14:creationId xmlns:p14="http://schemas.microsoft.com/office/powerpoint/2010/main" val="2375528060"/>
      </p:ext>
    </p:extLst>
  </p:cSld>
  <p:clrMapOvr>
    <a:masterClrMapping/>
  </p:clrMapOvr>
  <p:extLst>
    <p:ext uri="{DCECCB84-F9BA-43D5-87BE-67443E8EF086}">
      <p15:sldGuideLst xmlns:p15="http://schemas.microsoft.com/office/powerpoint/2012/main">
        <p15:guide id="1" pos="31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BCE00D2-2B0D-9448-9C47-93C55FE7CF22}"/>
              </a:ext>
            </a:extLst>
          </p:cNvPr>
          <p:cNvSpPr>
            <a:spLocks noGrp="1"/>
          </p:cNvSpPr>
          <p:nvPr>
            <p:ph type="sldNum" sz="quarter" idx="4"/>
          </p:nvPr>
        </p:nvSpPr>
        <p:spPr>
          <a:xfrm>
            <a:off x="11103344" y="6286627"/>
            <a:ext cx="479056" cy="309694"/>
          </a:xfrm>
          <a:prstGeom prst="rect">
            <a:avLst/>
          </a:prstGeom>
        </p:spPr>
        <p:txBody>
          <a:bodyPr rIns="0"/>
          <a:lstStyle>
            <a:lvl1pPr algn="r">
              <a:defRPr sz="900" b="1" i="0">
                <a:solidFill>
                  <a:srgbClr val="0A3F5B"/>
                </a:solidFill>
                <a:latin typeface="Montserrat" pitchFamily="2" charset="77"/>
              </a:defRPr>
            </a:lvl1pPr>
          </a:lstStyle>
          <a:p>
            <a:fld id="{2F27B081-D222-0D4B-8018-9354CF42C8D6}" type="slidenum">
              <a:rPr lang="en-US" smtClean="0"/>
              <a:pPr/>
              <a:t>‹#›</a:t>
            </a:fld>
            <a:endParaRPr lang="en-US"/>
          </a:p>
        </p:txBody>
      </p:sp>
      <p:sp>
        <p:nvSpPr>
          <p:cNvPr id="3" name="Rectangle 2">
            <a:extLst>
              <a:ext uri="{FF2B5EF4-FFF2-40B4-BE49-F238E27FC236}">
                <a16:creationId xmlns:a16="http://schemas.microsoft.com/office/drawing/2014/main" id="{ACA9419D-C9C8-8543-BEBE-E51129232851}"/>
              </a:ext>
            </a:extLst>
          </p:cNvPr>
          <p:cNvSpPr/>
          <p:nvPr userDrawn="1"/>
        </p:nvSpPr>
        <p:spPr>
          <a:xfrm>
            <a:off x="0" y="0"/>
            <a:ext cx="12192000" cy="6858000"/>
          </a:xfrm>
          <a:prstGeom prst="rect">
            <a:avLst/>
          </a:prstGeom>
          <a:solidFill>
            <a:srgbClr val="72B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D141BCF-1384-C8BE-9193-F4809AA8BDA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81957"/>
            <a:ext cx="1879600" cy="38100"/>
          </a:xfrm>
          <a:prstGeom prst="rect">
            <a:avLst/>
          </a:prstGeom>
        </p:spPr>
      </p:pic>
      <p:sp>
        <p:nvSpPr>
          <p:cNvPr id="5" name="Picture Placeholder 49">
            <a:extLst>
              <a:ext uri="{FF2B5EF4-FFF2-40B4-BE49-F238E27FC236}">
                <a16:creationId xmlns:a16="http://schemas.microsoft.com/office/drawing/2014/main" id="{2E94D4BD-1D29-2F67-1FFB-A0F8F7980873}"/>
              </a:ext>
            </a:extLst>
          </p:cNvPr>
          <p:cNvSpPr>
            <a:spLocks noGrp="1"/>
          </p:cNvSpPr>
          <p:nvPr>
            <p:ph type="pic" sz="quarter" idx="10"/>
          </p:nvPr>
        </p:nvSpPr>
        <p:spPr>
          <a:xfrm>
            <a:off x="6711520" y="1"/>
            <a:ext cx="5480481" cy="6858000"/>
          </a:xfrm>
          <a:prstGeom prst="rect">
            <a:avLst/>
          </a:prstGeom>
          <a:noFill/>
        </p:spPr>
        <p:txBody>
          <a:bodyPr/>
          <a:lstStyle/>
          <a:p>
            <a:endParaRPr lang="en-US"/>
          </a:p>
        </p:txBody>
      </p:sp>
      <p:sp>
        <p:nvSpPr>
          <p:cNvPr id="6" name="Text Placeholder 51">
            <a:extLst>
              <a:ext uri="{FF2B5EF4-FFF2-40B4-BE49-F238E27FC236}">
                <a16:creationId xmlns:a16="http://schemas.microsoft.com/office/drawing/2014/main" id="{C91217EC-9367-08B6-1B0E-C9BE76D07E15}"/>
              </a:ext>
            </a:extLst>
          </p:cNvPr>
          <p:cNvSpPr>
            <a:spLocks noGrp="1"/>
          </p:cNvSpPr>
          <p:nvPr>
            <p:ph type="body" sz="quarter" idx="11" hasCustomPrompt="1"/>
          </p:nvPr>
        </p:nvSpPr>
        <p:spPr>
          <a:xfrm>
            <a:off x="833735" y="1846559"/>
            <a:ext cx="5332520" cy="2004476"/>
          </a:xfrm>
          <a:prstGeom prst="rect">
            <a:avLst/>
          </a:prstGeom>
        </p:spPr>
        <p:txBody>
          <a:bodyPr lIns="0" tIns="0" rIns="0" bIns="0">
            <a:normAutofit/>
          </a:bodyPr>
          <a:lstStyle>
            <a:lvl1pPr marL="0" indent="0">
              <a:lnSpc>
                <a:spcPts val="3800"/>
              </a:lnSpc>
              <a:spcBef>
                <a:spcPts val="0"/>
              </a:spcBef>
              <a:spcAft>
                <a:spcPts val="0"/>
              </a:spcAft>
              <a:buNone/>
              <a:defRPr sz="3600" b="1" i="0" cap="all" baseline="0">
                <a:latin typeface="Jost ExtraBold" pitchFamily="2" charset="77"/>
                <a:ea typeface="Jost ExtraBold" pitchFamily="2" charset="77"/>
              </a:defRPr>
            </a:lvl1pPr>
            <a:lvl2pPr>
              <a:lnSpc>
                <a:spcPts val="6000"/>
              </a:lnSpc>
              <a:spcBef>
                <a:spcPts val="0"/>
              </a:spcBef>
              <a:spcAft>
                <a:spcPts val="0"/>
              </a:spcAft>
              <a:defRPr sz="6000">
                <a:latin typeface="Neutra Display Titling" panose="02000000000000000000" pitchFamily="2" charset="0"/>
              </a:defRPr>
            </a:lvl2pPr>
            <a:lvl3pPr>
              <a:lnSpc>
                <a:spcPts val="6000"/>
              </a:lnSpc>
              <a:spcBef>
                <a:spcPts val="0"/>
              </a:spcBef>
              <a:spcAft>
                <a:spcPts val="0"/>
              </a:spcAft>
              <a:defRPr sz="6000">
                <a:latin typeface="Neutra Display Titling" panose="02000000000000000000" pitchFamily="2" charset="0"/>
              </a:defRPr>
            </a:lvl3pPr>
            <a:lvl4pPr>
              <a:lnSpc>
                <a:spcPts val="6000"/>
              </a:lnSpc>
              <a:spcBef>
                <a:spcPts val="0"/>
              </a:spcBef>
              <a:spcAft>
                <a:spcPts val="0"/>
              </a:spcAft>
              <a:defRPr sz="6000">
                <a:latin typeface="Neutra Display Titling" panose="02000000000000000000" pitchFamily="2" charset="0"/>
              </a:defRPr>
            </a:lvl4pPr>
            <a:lvl5pPr>
              <a:lnSpc>
                <a:spcPts val="6000"/>
              </a:lnSpc>
              <a:spcBef>
                <a:spcPts val="0"/>
              </a:spcBef>
              <a:spcAft>
                <a:spcPts val="0"/>
              </a:spcAft>
              <a:defRPr sz="6000">
                <a:latin typeface="Neutra Display Titling" panose="02000000000000000000" pitchFamily="2" charset="0"/>
              </a:defRPr>
            </a:lvl5pPr>
          </a:lstStyle>
          <a:p>
            <a:pPr lvl="0"/>
            <a:r>
              <a:rPr lang="en-US"/>
              <a:t>Place your next section title here</a:t>
            </a:r>
          </a:p>
        </p:txBody>
      </p:sp>
      <p:sp>
        <p:nvSpPr>
          <p:cNvPr id="2" name="Text Placeholder 2">
            <a:extLst>
              <a:ext uri="{FF2B5EF4-FFF2-40B4-BE49-F238E27FC236}">
                <a16:creationId xmlns:a16="http://schemas.microsoft.com/office/drawing/2014/main" id="{952D51B3-B372-A3AB-6456-348DC93092C1}"/>
              </a:ext>
            </a:extLst>
          </p:cNvPr>
          <p:cNvSpPr>
            <a:spLocks noGrp="1"/>
          </p:cNvSpPr>
          <p:nvPr>
            <p:ph type="body" sz="quarter" idx="13" hasCustomPrompt="1"/>
          </p:nvPr>
        </p:nvSpPr>
        <p:spPr>
          <a:xfrm>
            <a:off x="832253" y="4533901"/>
            <a:ext cx="5357675" cy="970255"/>
          </a:xfrm>
          <a:prstGeom prst="rect">
            <a:avLst/>
          </a:prstGeom>
        </p:spPr>
        <p:txBody>
          <a:bodyPr lIns="0" tIns="0" rIns="0" bIns="0">
            <a:noAutofit/>
          </a:bodyPr>
          <a:lstStyle>
            <a:lvl1pPr marL="0" indent="0">
              <a:lnSpc>
                <a:spcPts val="2560"/>
              </a:lnSpc>
              <a:spcBef>
                <a:spcPts val="0"/>
              </a:spcBef>
              <a:spcAft>
                <a:spcPts val="0"/>
              </a:spcAft>
              <a:buNone/>
              <a:defRPr sz="2300" b="1" i="0">
                <a:solidFill>
                  <a:srgbClr val="0A3F5B"/>
                </a:solidFill>
                <a:latin typeface="Neutra Text Light" panose="02000000000000000000" pitchFamily="2" charset="0"/>
              </a:defRPr>
            </a:lvl1pPr>
            <a:lvl2pPr marL="457200" indent="0">
              <a:buNone/>
              <a:defRPr sz="2300" b="1">
                <a:solidFill>
                  <a:schemeClr val="bg1"/>
                </a:solidFill>
              </a:defRPr>
            </a:lvl2pPr>
            <a:lvl3pPr marL="914400" indent="0">
              <a:buNone/>
              <a:defRPr sz="2300" b="1">
                <a:solidFill>
                  <a:schemeClr val="bg1"/>
                </a:solidFill>
              </a:defRPr>
            </a:lvl3pPr>
            <a:lvl4pPr marL="1371600" indent="0">
              <a:buNone/>
              <a:defRPr sz="2300" b="1">
                <a:solidFill>
                  <a:schemeClr val="bg1"/>
                </a:solidFill>
              </a:defRPr>
            </a:lvl4pPr>
            <a:lvl5pPr marL="1828800" indent="0">
              <a:buNone/>
              <a:defRPr sz="2300" b="1">
                <a:solidFill>
                  <a:schemeClr val="bg1"/>
                </a:solidFill>
              </a:defRPr>
            </a:lvl5pPr>
          </a:lstStyle>
          <a:p>
            <a:pPr lvl="0"/>
            <a:r>
              <a:rPr lang="en-US"/>
              <a:t>Place Your Desired Section </a:t>
            </a:r>
            <a:br>
              <a:rPr lang="en-US"/>
            </a:br>
            <a:r>
              <a:rPr lang="en-US"/>
              <a:t>Sub-Header Text Here</a:t>
            </a:r>
          </a:p>
        </p:txBody>
      </p:sp>
    </p:spTree>
    <p:extLst>
      <p:ext uri="{BB962C8B-B14F-4D97-AF65-F5344CB8AC3E}">
        <p14:creationId xmlns:p14="http://schemas.microsoft.com/office/powerpoint/2010/main" val="611447843"/>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BCE00D2-2B0D-9448-9C47-93C55FE7CF22}"/>
              </a:ext>
            </a:extLst>
          </p:cNvPr>
          <p:cNvSpPr>
            <a:spLocks noGrp="1"/>
          </p:cNvSpPr>
          <p:nvPr>
            <p:ph type="sldNum" sz="quarter" idx="4"/>
          </p:nvPr>
        </p:nvSpPr>
        <p:spPr>
          <a:xfrm>
            <a:off x="11103344" y="6286627"/>
            <a:ext cx="479056" cy="309694"/>
          </a:xfrm>
          <a:prstGeom prst="rect">
            <a:avLst/>
          </a:prstGeom>
        </p:spPr>
        <p:txBody>
          <a:bodyPr rIns="0"/>
          <a:lstStyle>
            <a:lvl1pPr algn="r">
              <a:defRPr sz="900" b="1" i="0">
                <a:solidFill>
                  <a:srgbClr val="0A3F5B"/>
                </a:solidFill>
                <a:latin typeface="Montserrat" pitchFamily="2" charset="77"/>
              </a:defRPr>
            </a:lvl1pPr>
          </a:lstStyle>
          <a:p>
            <a:fld id="{2F27B081-D222-0D4B-8018-9354CF42C8D6}" type="slidenum">
              <a:rPr lang="en-US" smtClean="0"/>
              <a:pPr/>
              <a:t>‹#›</a:t>
            </a:fld>
            <a:endParaRPr lang="en-US"/>
          </a:p>
        </p:txBody>
      </p:sp>
      <p:sp>
        <p:nvSpPr>
          <p:cNvPr id="3" name="Rectangle 2">
            <a:extLst>
              <a:ext uri="{FF2B5EF4-FFF2-40B4-BE49-F238E27FC236}">
                <a16:creationId xmlns:a16="http://schemas.microsoft.com/office/drawing/2014/main" id="{ACA9419D-C9C8-8543-BEBE-E5112923285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D141BCF-1384-C8BE-9193-F4809AA8BDA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81957"/>
            <a:ext cx="1879600" cy="38100"/>
          </a:xfrm>
          <a:prstGeom prst="rect">
            <a:avLst/>
          </a:prstGeom>
        </p:spPr>
      </p:pic>
      <p:sp>
        <p:nvSpPr>
          <p:cNvPr id="5" name="Picture Placeholder 49">
            <a:extLst>
              <a:ext uri="{FF2B5EF4-FFF2-40B4-BE49-F238E27FC236}">
                <a16:creationId xmlns:a16="http://schemas.microsoft.com/office/drawing/2014/main" id="{2E94D4BD-1D29-2F67-1FFB-A0F8F7980873}"/>
              </a:ext>
            </a:extLst>
          </p:cNvPr>
          <p:cNvSpPr>
            <a:spLocks noGrp="1"/>
          </p:cNvSpPr>
          <p:nvPr>
            <p:ph type="pic" sz="quarter" idx="10"/>
          </p:nvPr>
        </p:nvSpPr>
        <p:spPr>
          <a:xfrm>
            <a:off x="6711520" y="1"/>
            <a:ext cx="5480481" cy="6858000"/>
          </a:xfrm>
          <a:prstGeom prst="rect">
            <a:avLst/>
          </a:prstGeom>
          <a:noFill/>
        </p:spPr>
        <p:txBody>
          <a:bodyPr/>
          <a:lstStyle/>
          <a:p>
            <a:endParaRPr lang="en-US"/>
          </a:p>
        </p:txBody>
      </p:sp>
      <p:sp>
        <p:nvSpPr>
          <p:cNvPr id="6" name="Text Placeholder 51">
            <a:extLst>
              <a:ext uri="{FF2B5EF4-FFF2-40B4-BE49-F238E27FC236}">
                <a16:creationId xmlns:a16="http://schemas.microsoft.com/office/drawing/2014/main" id="{C91217EC-9367-08B6-1B0E-C9BE76D07E15}"/>
              </a:ext>
            </a:extLst>
          </p:cNvPr>
          <p:cNvSpPr>
            <a:spLocks noGrp="1"/>
          </p:cNvSpPr>
          <p:nvPr>
            <p:ph type="body" sz="quarter" idx="11" hasCustomPrompt="1"/>
          </p:nvPr>
        </p:nvSpPr>
        <p:spPr>
          <a:xfrm>
            <a:off x="833735" y="1846559"/>
            <a:ext cx="5332520" cy="2004476"/>
          </a:xfrm>
          <a:prstGeom prst="rect">
            <a:avLst/>
          </a:prstGeom>
        </p:spPr>
        <p:txBody>
          <a:bodyPr lIns="0" tIns="0" rIns="0" bIns="0">
            <a:normAutofit/>
          </a:bodyPr>
          <a:lstStyle>
            <a:lvl1pPr marL="0" indent="0">
              <a:lnSpc>
                <a:spcPts val="3800"/>
              </a:lnSpc>
              <a:spcBef>
                <a:spcPts val="0"/>
              </a:spcBef>
              <a:spcAft>
                <a:spcPts val="0"/>
              </a:spcAft>
              <a:buNone/>
              <a:defRPr sz="3600" b="1" i="0" cap="all" baseline="0">
                <a:solidFill>
                  <a:schemeClr val="bg1"/>
                </a:solidFill>
                <a:latin typeface="Jost ExtraBold" pitchFamily="2" charset="77"/>
                <a:ea typeface="Jost ExtraBold" pitchFamily="2" charset="77"/>
              </a:defRPr>
            </a:lvl1pPr>
            <a:lvl2pPr>
              <a:lnSpc>
                <a:spcPts val="6000"/>
              </a:lnSpc>
              <a:spcBef>
                <a:spcPts val="0"/>
              </a:spcBef>
              <a:spcAft>
                <a:spcPts val="0"/>
              </a:spcAft>
              <a:defRPr sz="6000">
                <a:latin typeface="Neutra Display Titling" panose="02000000000000000000" pitchFamily="2" charset="0"/>
              </a:defRPr>
            </a:lvl2pPr>
            <a:lvl3pPr>
              <a:lnSpc>
                <a:spcPts val="6000"/>
              </a:lnSpc>
              <a:spcBef>
                <a:spcPts val="0"/>
              </a:spcBef>
              <a:spcAft>
                <a:spcPts val="0"/>
              </a:spcAft>
              <a:defRPr sz="6000">
                <a:latin typeface="Neutra Display Titling" panose="02000000000000000000" pitchFamily="2" charset="0"/>
              </a:defRPr>
            </a:lvl3pPr>
            <a:lvl4pPr>
              <a:lnSpc>
                <a:spcPts val="6000"/>
              </a:lnSpc>
              <a:spcBef>
                <a:spcPts val="0"/>
              </a:spcBef>
              <a:spcAft>
                <a:spcPts val="0"/>
              </a:spcAft>
              <a:defRPr sz="6000">
                <a:latin typeface="Neutra Display Titling" panose="02000000000000000000" pitchFamily="2" charset="0"/>
              </a:defRPr>
            </a:lvl4pPr>
            <a:lvl5pPr>
              <a:lnSpc>
                <a:spcPts val="6000"/>
              </a:lnSpc>
              <a:spcBef>
                <a:spcPts val="0"/>
              </a:spcBef>
              <a:spcAft>
                <a:spcPts val="0"/>
              </a:spcAft>
              <a:defRPr sz="6000">
                <a:latin typeface="Neutra Display Titling" panose="02000000000000000000" pitchFamily="2" charset="0"/>
              </a:defRPr>
            </a:lvl5pPr>
          </a:lstStyle>
          <a:p>
            <a:pPr lvl="0"/>
            <a:r>
              <a:rPr lang="en-US"/>
              <a:t>Place your next section title here</a:t>
            </a:r>
          </a:p>
        </p:txBody>
      </p:sp>
      <p:sp>
        <p:nvSpPr>
          <p:cNvPr id="10" name="Text Placeholder 2">
            <a:extLst>
              <a:ext uri="{FF2B5EF4-FFF2-40B4-BE49-F238E27FC236}">
                <a16:creationId xmlns:a16="http://schemas.microsoft.com/office/drawing/2014/main" id="{29A7375F-D7B7-CD2A-D1A7-F8F8376140BC}"/>
              </a:ext>
            </a:extLst>
          </p:cNvPr>
          <p:cNvSpPr>
            <a:spLocks noGrp="1"/>
          </p:cNvSpPr>
          <p:nvPr>
            <p:ph type="body" sz="quarter" idx="13" hasCustomPrompt="1"/>
          </p:nvPr>
        </p:nvSpPr>
        <p:spPr>
          <a:xfrm>
            <a:off x="832253" y="4533901"/>
            <a:ext cx="5357675" cy="970255"/>
          </a:xfrm>
          <a:prstGeom prst="rect">
            <a:avLst/>
          </a:prstGeom>
        </p:spPr>
        <p:txBody>
          <a:bodyPr lIns="0" tIns="0" rIns="0" bIns="0">
            <a:noAutofit/>
          </a:bodyPr>
          <a:lstStyle>
            <a:lvl1pPr marL="0" indent="0">
              <a:lnSpc>
                <a:spcPts val="2560"/>
              </a:lnSpc>
              <a:spcBef>
                <a:spcPts val="0"/>
              </a:spcBef>
              <a:spcAft>
                <a:spcPts val="0"/>
              </a:spcAft>
              <a:buNone/>
              <a:defRPr sz="2300" b="1" i="0">
                <a:solidFill>
                  <a:schemeClr val="bg1"/>
                </a:solidFill>
                <a:latin typeface="Neutra Text Light" panose="02000000000000000000" pitchFamily="2" charset="0"/>
              </a:defRPr>
            </a:lvl1pPr>
            <a:lvl2pPr marL="457200" indent="0">
              <a:buNone/>
              <a:defRPr sz="2300" b="1">
                <a:solidFill>
                  <a:schemeClr val="bg1"/>
                </a:solidFill>
              </a:defRPr>
            </a:lvl2pPr>
            <a:lvl3pPr marL="914400" indent="0">
              <a:buNone/>
              <a:defRPr sz="2300" b="1">
                <a:solidFill>
                  <a:schemeClr val="bg1"/>
                </a:solidFill>
              </a:defRPr>
            </a:lvl3pPr>
            <a:lvl4pPr marL="1371600" indent="0">
              <a:buNone/>
              <a:defRPr sz="2300" b="1">
                <a:solidFill>
                  <a:schemeClr val="bg1"/>
                </a:solidFill>
              </a:defRPr>
            </a:lvl4pPr>
            <a:lvl5pPr marL="1828800" indent="0">
              <a:buNone/>
              <a:defRPr sz="2300" b="1">
                <a:solidFill>
                  <a:schemeClr val="bg1"/>
                </a:solidFill>
              </a:defRPr>
            </a:lvl5pPr>
          </a:lstStyle>
          <a:p>
            <a:pPr lvl="0"/>
            <a:r>
              <a:rPr lang="en-US"/>
              <a:t>Place Your Desired Section </a:t>
            </a:r>
            <a:br>
              <a:rPr lang="en-US"/>
            </a:br>
            <a:r>
              <a:rPr lang="en-US"/>
              <a:t>Sub-Header Text Here</a:t>
            </a:r>
          </a:p>
        </p:txBody>
      </p:sp>
    </p:spTree>
    <p:extLst>
      <p:ext uri="{BB962C8B-B14F-4D97-AF65-F5344CB8AC3E}">
        <p14:creationId xmlns:p14="http://schemas.microsoft.com/office/powerpoint/2010/main" val="1784814263"/>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BCE00D2-2B0D-9448-9C47-93C55FE7CF22}"/>
              </a:ext>
            </a:extLst>
          </p:cNvPr>
          <p:cNvSpPr>
            <a:spLocks noGrp="1"/>
          </p:cNvSpPr>
          <p:nvPr>
            <p:ph type="sldNum" sz="quarter" idx="4"/>
          </p:nvPr>
        </p:nvSpPr>
        <p:spPr>
          <a:xfrm>
            <a:off x="11103344" y="6286627"/>
            <a:ext cx="479056" cy="309694"/>
          </a:xfrm>
          <a:prstGeom prst="rect">
            <a:avLst/>
          </a:prstGeom>
        </p:spPr>
        <p:txBody>
          <a:bodyPr rIns="0"/>
          <a:lstStyle>
            <a:lvl1pPr algn="r">
              <a:defRPr sz="900" b="1" i="0">
                <a:solidFill>
                  <a:srgbClr val="0A3F5B"/>
                </a:solidFill>
                <a:latin typeface="Montserrat" pitchFamily="2" charset="77"/>
              </a:defRPr>
            </a:lvl1pPr>
          </a:lstStyle>
          <a:p>
            <a:fld id="{2F27B081-D222-0D4B-8018-9354CF42C8D6}" type="slidenum">
              <a:rPr lang="en-US" smtClean="0"/>
              <a:pPr/>
              <a:t>‹#›</a:t>
            </a:fld>
            <a:endParaRPr lang="en-US"/>
          </a:p>
        </p:txBody>
      </p:sp>
      <p:sp>
        <p:nvSpPr>
          <p:cNvPr id="3" name="Rectangle 2">
            <a:extLst>
              <a:ext uri="{FF2B5EF4-FFF2-40B4-BE49-F238E27FC236}">
                <a16:creationId xmlns:a16="http://schemas.microsoft.com/office/drawing/2014/main" id="{ACA9419D-C9C8-8543-BEBE-E5112923285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D141BCF-1384-C8BE-9193-F4809AA8BDA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81957"/>
            <a:ext cx="1879600" cy="38100"/>
          </a:xfrm>
          <a:prstGeom prst="rect">
            <a:avLst/>
          </a:prstGeom>
        </p:spPr>
      </p:pic>
      <p:sp>
        <p:nvSpPr>
          <p:cNvPr id="5" name="Picture Placeholder 49">
            <a:extLst>
              <a:ext uri="{FF2B5EF4-FFF2-40B4-BE49-F238E27FC236}">
                <a16:creationId xmlns:a16="http://schemas.microsoft.com/office/drawing/2014/main" id="{2E94D4BD-1D29-2F67-1FFB-A0F8F7980873}"/>
              </a:ext>
            </a:extLst>
          </p:cNvPr>
          <p:cNvSpPr>
            <a:spLocks noGrp="1"/>
          </p:cNvSpPr>
          <p:nvPr>
            <p:ph type="pic" sz="quarter" idx="10"/>
          </p:nvPr>
        </p:nvSpPr>
        <p:spPr>
          <a:xfrm>
            <a:off x="6711520" y="0"/>
            <a:ext cx="5480481" cy="6858000"/>
          </a:xfrm>
          <a:prstGeom prst="rect">
            <a:avLst/>
          </a:prstGeom>
          <a:noFill/>
        </p:spPr>
        <p:txBody>
          <a:bodyPr/>
          <a:lstStyle/>
          <a:p>
            <a:endParaRPr lang="en-US"/>
          </a:p>
        </p:txBody>
      </p:sp>
      <p:sp>
        <p:nvSpPr>
          <p:cNvPr id="6" name="Text Placeholder 51">
            <a:extLst>
              <a:ext uri="{FF2B5EF4-FFF2-40B4-BE49-F238E27FC236}">
                <a16:creationId xmlns:a16="http://schemas.microsoft.com/office/drawing/2014/main" id="{C91217EC-9367-08B6-1B0E-C9BE76D07E15}"/>
              </a:ext>
            </a:extLst>
          </p:cNvPr>
          <p:cNvSpPr>
            <a:spLocks noGrp="1"/>
          </p:cNvSpPr>
          <p:nvPr>
            <p:ph type="body" sz="quarter" idx="11" hasCustomPrompt="1"/>
          </p:nvPr>
        </p:nvSpPr>
        <p:spPr>
          <a:xfrm>
            <a:off x="833735" y="1846559"/>
            <a:ext cx="5332520" cy="2004476"/>
          </a:xfrm>
          <a:prstGeom prst="rect">
            <a:avLst/>
          </a:prstGeom>
        </p:spPr>
        <p:txBody>
          <a:bodyPr lIns="0" tIns="0" rIns="0" bIns="0">
            <a:normAutofit/>
          </a:bodyPr>
          <a:lstStyle>
            <a:lvl1pPr marL="0" indent="0">
              <a:lnSpc>
                <a:spcPts val="3800"/>
              </a:lnSpc>
              <a:spcBef>
                <a:spcPts val="0"/>
              </a:spcBef>
              <a:spcAft>
                <a:spcPts val="0"/>
              </a:spcAft>
              <a:buNone/>
              <a:defRPr sz="3600" b="1" i="0" cap="all" baseline="0">
                <a:solidFill>
                  <a:schemeClr val="bg1"/>
                </a:solidFill>
                <a:latin typeface="Jost ExtraBold" pitchFamily="2" charset="77"/>
                <a:ea typeface="Jost ExtraBold" pitchFamily="2" charset="77"/>
              </a:defRPr>
            </a:lvl1pPr>
            <a:lvl2pPr>
              <a:lnSpc>
                <a:spcPts val="6000"/>
              </a:lnSpc>
              <a:spcBef>
                <a:spcPts val="0"/>
              </a:spcBef>
              <a:spcAft>
                <a:spcPts val="0"/>
              </a:spcAft>
              <a:defRPr sz="6000">
                <a:latin typeface="Neutra Display Titling" panose="02000000000000000000" pitchFamily="2" charset="0"/>
              </a:defRPr>
            </a:lvl2pPr>
            <a:lvl3pPr>
              <a:lnSpc>
                <a:spcPts val="6000"/>
              </a:lnSpc>
              <a:spcBef>
                <a:spcPts val="0"/>
              </a:spcBef>
              <a:spcAft>
                <a:spcPts val="0"/>
              </a:spcAft>
              <a:defRPr sz="6000">
                <a:latin typeface="Neutra Display Titling" panose="02000000000000000000" pitchFamily="2" charset="0"/>
              </a:defRPr>
            </a:lvl3pPr>
            <a:lvl4pPr>
              <a:lnSpc>
                <a:spcPts val="6000"/>
              </a:lnSpc>
              <a:spcBef>
                <a:spcPts val="0"/>
              </a:spcBef>
              <a:spcAft>
                <a:spcPts val="0"/>
              </a:spcAft>
              <a:defRPr sz="6000">
                <a:latin typeface="Neutra Display Titling" panose="02000000000000000000" pitchFamily="2" charset="0"/>
              </a:defRPr>
            </a:lvl4pPr>
            <a:lvl5pPr>
              <a:lnSpc>
                <a:spcPts val="6000"/>
              </a:lnSpc>
              <a:spcBef>
                <a:spcPts val="0"/>
              </a:spcBef>
              <a:spcAft>
                <a:spcPts val="0"/>
              </a:spcAft>
              <a:defRPr sz="6000">
                <a:latin typeface="Neutra Display Titling" panose="02000000000000000000" pitchFamily="2" charset="0"/>
              </a:defRPr>
            </a:lvl5pPr>
          </a:lstStyle>
          <a:p>
            <a:pPr lvl="0"/>
            <a:r>
              <a:rPr lang="en-US"/>
              <a:t>Place your next section title here</a:t>
            </a:r>
          </a:p>
        </p:txBody>
      </p:sp>
      <p:sp>
        <p:nvSpPr>
          <p:cNvPr id="10" name="Text Placeholder 2">
            <a:extLst>
              <a:ext uri="{FF2B5EF4-FFF2-40B4-BE49-F238E27FC236}">
                <a16:creationId xmlns:a16="http://schemas.microsoft.com/office/drawing/2014/main" id="{29A7375F-D7B7-CD2A-D1A7-F8F8376140BC}"/>
              </a:ext>
            </a:extLst>
          </p:cNvPr>
          <p:cNvSpPr>
            <a:spLocks noGrp="1"/>
          </p:cNvSpPr>
          <p:nvPr>
            <p:ph type="body" sz="quarter" idx="13" hasCustomPrompt="1"/>
          </p:nvPr>
        </p:nvSpPr>
        <p:spPr>
          <a:xfrm>
            <a:off x="832253" y="4533901"/>
            <a:ext cx="5357675" cy="970255"/>
          </a:xfrm>
          <a:prstGeom prst="rect">
            <a:avLst/>
          </a:prstGeom>
        </p:spPr>
        <p:txBody>
          <a:bodyPr lIns="0" tIns="0" rIns="0" bIns="0">
            <a:noAutofit/>
          </a:bodyPr>
          <a:lstStyle>
            <a:lvl1pPr marL="0" indent="0">
              <a:lnSpc>
                <a:spcPts val="2560"/>
              </a:lnSpc>
              <a:spcBef>
                <a:spcPts val="0"/>
              </a:spcBef>
              <a:spcAft>
                <a:spcPts val="0"/>
              </a:spcAft>
              <a:buNone/>
              <a:defRPr sz="2300" b="1" i="0">
                <a:solidFill>
                  <a:schemeClr val="bg1"/>
                </a:solidFill>
                <a:latin typeface="Neutra Text Light" panose="02000000000000000000" pitchFamily="2" charset="0"/>
              </a:defRPr>
            </a:lvl1pPr>
            <a:lvl2pPr marL="457200" indent="0">
              <a:buNone/>
              <a:defRPr sz="2300" b="1">
                <a:solidFill>
                  <a:schemeClr val="bg1"/>
                </a:solidFill>
              </a:defRPr>
            </a:lvl2pPr>
            <a:lvl3pPr marL="914400" indent="0">
              <a:buNone/>
              <a:defRPr sz="2300" b="1">
                <a:solidFill>
                  <a:schemeClr val="bg1"/>
                </a:solidFill>
              </a:defRPr>
            </a:lvl3pPr>
            <a:lvl4pPr marL="1371600" indent="0">
              <a:buNone/>
              <a:defRPr sz="2300" b="1">
                <a:solidFill>
                  <a:schemeClr val="bg1"/>
                </a:solidFill>
              </a:defRPr>
            </a:lvl4pPr>
            <a:lvl5pPr marL="1828800" indent="0">
              <a:buNone/>
              <a:defRPr sz="2300" b="1">
                <a:solidFill>
                  <a:schemeClr val="bg1"/>
                </a:solidFill>
              </a:defRPr>
            </a:lvl5pPr>
          </a:lstStyle>
          <a:p>
            <a:pPr lvl="0"/>
            <a:r>
              <a:rPr lang="en-US"/>
              <a:t>Place Your Desired Section </a:t>
            </a:r>
            <a:br>
              <a:rPr lang="en-US"/>
            </a:br>
            <a:r>
              <a:rPr lang="en-US"/>
              <a:t>Sub-Header Text Here</a:t>
            </a:r>
          </a:p>
        </p:txBody>
      </p:sp>
    </p:spTree>
    <p:extLst>
      <p:ext uri="{BB962C8B-B14F-4D97-AF65-F5344CB8AC3E}">
        <p14:creationId xmlns:p14="http://schemas.microsoft.com/office/powerpoint/2010/main" val="3290672100"/>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BCE00D2-2B0D-9448-9C47-93C55FE7CF22}"/>
              </a:ext>
            </a:extLst>
          </p:cNvPr>
          <p:cNvSpPr>
            <a:spLocks noGrp="1"/>
          </p:cNvSpPr>
          <p:nvPr>
            <p:ph type="sldNum" sz="quarter" idx="4"/>
          </p:nvPr>
        </p:nvSpPr>
        <p:spPr>
          <a:xfrm>
            <a:off x="11103344" y="6286627"/>
            <a:ext cx="479056" cy="309694"/>
          </a:xfrm>
          <a:prstGeom prst="rect">
            <a:avLst/>
          </a:prstGeom>
        </p:spPr>
        <p:txBody>
          <a:bodyPr rIns="0"/>
          <a:lstStyle>
            <a:lvl1pPr algn="r">
              <a:defRPr sz="900" b="1" i="0">
                <a:solidFill>
                  <a:srgbClr val="0A3F5B"/>
                </a:solidFill>
                <a:latin typeface="Montserrat" pitchFamily="2" charset="77"/>
              </a:defRPr>
            </a:lvl1pPr>
          </a:lstStyle>
          <a:p>
            <a:fld id="{2F27B081-D222-0D4B-8018-9354CF42C8D6}" type="slidenum">
              <a:rPr lang="en-US" smtClean="0"/>
              <a:pPr/>
              <a:t>‹#›</a:t>
            </a:fld>
            <a:endParaRPr lang="en-US"/>
          </a:p>
        </p:txBody>
      </p:sp>
      <p:sp>
        <p:nvSpPr>
          <p:cNvPr id="3" name="Rectangle 2">
            <a:extLst>
              <a:ext uri="{FF2B5EF4-FFF2-40B4-BE49-F238E27FC236}">
                <a16:creationId xmlns:a16="http://schemas.microsoft.com/office/drawing/2014/main" id="{ACA9419D-C9C8-8543-BEBE-E51129232851}"/>
              </a:ext>
            </a:extLst>
          </p:cNvPr>
          <p:cNvSpPr/>
          <p:nvPr userDrawn="1"/>
        </p:nvSpPr>
        <p:spPr>
          <a:xfrm>
            <a:off x="0" y="0"/>
            <a:ext cx="12192000" cy="6858000"/>
          </a:xfrm>
          <a:prstGeom prst="rect">
            <a:avLst/>
          </a:prstGeom>
          <a:solidFill>
            <a:srgbClr val="0A3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D141BCF-1384-C8BE-9193-F4809AA8BDA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81957"/>
            <a:ext cx="1879600" cy="38100"/>
          </a:xfrm>
          <a:prstGeom prst="rect">
            <a:avLst/>
          </a:prstGeom>
        </p:spPr>
      </p:pic>
      <p:sp>
        <p:nvSpPr>
          <p:cNvPr id="5" name="Picture Placeholder 49">
            <a:extLst>
              <a:ext uri="{FF2B5EF4-FFF2-40B4-BE49-F238E27FC236}">
                <a16:creationId xmlns:a16="http://schemas.microsoft.com/office/drawing/2014/main" id="{2E94D4BD-1D29-2F67-1FFB-A0F8F7980873}"/>
              </a:ext>
            </a:extLst>
          </p:cNvPr>
          <p:cNvSpPr>
            <a:spLocks noGrp="1"/>
          </p:cNvSpPr>
          <p:nvPr>
            <p:ph type="pic" sz="quarter" idx="10"/>
          </p:nvPr>
        </p:nvSpPr>
        <p:spPr>
          <a:xfrm>
            <a:off x="6711520" y="1"/>
            <a:ext cx="5480481" cy="6858000"/>
          </a:xfrm>
          <a:prstGeom prst="rect">
            <a:avLst/>
          </a:prstGeom>
          <a:noFill/>
        </p:spPr>
        <p:txBody>
          <a:bodyPr/>
          <a:lstStyle/>
          <a:p>
            <a:endParaRPr lang="en-US"/>
          </a:p>
        </p:txBody>
      </p:sp>
      <p:sp>
        <p:nvSpPr>
          <p:cNvPr id="6" name="Text Placeholder 51">
            <a:extLst>
              <a:ext uri="{FF2B5EF4-FFF2-40B4-BE49-F238E27FC236}">
                <a16:creationId xmlns:a16="http://schemas.microsoft.com/office/drawing/2014/main" id="{C91217EC-9367-08B6-1B0E-C9BE76D07E15}"/>
              </a:ext>
            </a:extLst>
          </p:cNvPr>
          <p:cNvSpPr>
            <a:spLocks noGrp="1"/>
          </p:cNvSpPr>
          <p:nvPr>
            <p:ph type="body" sz="quarter" idx="11" hasCustomPrompt="1"/>
          </p:nvPr>
        </p:nvSpPr>
        <p:spPr>
          <a:xfrm>
            <a:off x="833735" y="1846559"/>
            <a:ext cx="5332520" cy="2004476"/>
          </a:xfrm>
          <a:prstGeom prst="rect">
            <a:avLst/>
          </a:prstGeom>
        </p:spPr>
        <p:txBody>
          <a:bodyPr lIns="0" tIns="0" rIns="0" bIns="0">
            <a:normAutofit/>
          </a:bodyPr>
          <a:lstStyle>
            <a:lvl1pPr marL="0" indent="0">
              <a:lnSpc>
                <a:spcPts val="3800"/>
              </a:lnSpc>
              <a:spcBef>
                <a:spcPts val="0"/>
              </a:spcBef>
              <a:spcAft>
                <a:spcPts val="0"/>
              </a:spcAft>
              <a:buNone/>
              <a:defRPr sz="3600" b="1" i="0" cap="all" baseline="0">
                <a:solidFill>
                  <a:schemeClr val="bg1"/>
                </a:solidFill>
                <a:latin typeface="Jost ExtraBold" pitchFamily="2" charset="77"/>
                <a:ea typeface="Jost ExtraBold" pitchFamily="2" charset="77"/>
              </a:defRPr>
            </a:lvl1pPr>
            <a:lvl2pPr>
              <a:lnSpc>
                <a:spcPts val="6000"/>
              </a:lnSpc>
              <a:spcBef>
                <a:spcPts val="0"/>
              </a:spcBef>
              <a:spcAft>
                <a:spcPts val="0"/>
              </a:spcAft>
              <a:defRPr sz="6000">
                <a:latin typeface="Neutra Display Titling" panose="02000000000000000000" pitchFamily="2" charset="0"/>
              </a:defRPr>
            </a:lvl2pPr>
            <a:lvl3pPr>
              <a:lnSpc>
                <a:spcPts val="6000"/>
              </a:lnSpc>
              <a:spcBef>
                <a:spcPts val="0"/>
              </a:spcBef>
              <a:spcAft>
                <a:spcPts val="0"/>
              </a:spcAft>
              <a:defRPr sz="6000">
                <a:latin typeface="Neutra Display Titling" panose="02000000000000000000" pitchFamily="2" charset="0"/>
              </a:defRPr>
            </a:lvl3pPr>
            <a:lvl4pPr>
              <a:lnSpc>
                <a:spcPts val="6000"/>
              </a:lnSpc>
              <a:spcBef>
                <a:spcPts val="0"/>
              </a:spcBef>
              <a:spcAft>
                <a:spcPts val="0"/>
              </a:spcAft>
              <a:defRPr sz="6000">
                <a:latin typeface="Neutra Display Titling" panose="02000000000000000000" pitchFamily="2" charset="0"/>
              </a:defRPr>
            </a:lvl4pPr>
            <a:lvl5pPr>
              <a:lnSpc>
                <a:spcPts val="6000"/>
              </a:lnSpc>
              <a:spcBef>
                <a:spcPts val="0"/>
              </a:spcBef>
              <a:spcAft>
                <a:spcPts val="0"/>
              </a:spcAft>
              <a:defRPr sz="6000">
                <a:latin typeface="Neutra Display Titling" panose="02000000000000000000" pitchFamily="2" charset="0"/>
              </a:defRPr>
            </a:lvl5pPr>
          </a:lstStyle>
          <a:p>
            <a:pPr lvl="0"/>
            <a:r>
              <a:rPr lang="en-US"/>
              <a:t>Place your next section title here</a:t>
            </a:r>
          </a:p>
        </p:txBody>
      </p:sp>
      <p:sp>
        <p:nvSpPr>
          <p:cNvPr id="10" name="Text Placeholder 2">
            <a:extLst>
              <a:ext uri="{FF2B5EF4-FFF2-40B4-BE49-F238E27FC236}">
                <a16:creationId xmlns:a16="http://schemas.microsoft.com/office/drawing/2014/main" id="{29A7375F-D7B7-CD2A-D1A7-F8F8376140BC}"/>
              </a:ext>
            </a:extLst>
          </p:cNvPr>
          <p:cNvSpPr>
            <a:spLocks noGrp="1"/>
          </p:cNvSpPr>
          <p:nvPr>
            <p:ph type="body" sz="quarter" idx="13" hasCustomPrompt="1"/>
          </p:nvPr>
        </p:nvSpPr>
        <p:spPr>
          <a:xfrm>
            <a:off x="832253" y="4533901"/>
            <a:ext cx="5357675" cy="970255"/>
          </a:xfrm>
          <a:prstGeom prst="rect">
            <a:avLst/>
          </a:prstGeom>
        </p:spPr>
        <p:txBody>
          <a:bodyPr lIns="0" tIns="0" rIns="0" bIns="0">
            <a:noAutofit/>
          </a:bodyPr>
          <a:lstStyle>
            <a:lvl1pPr marL="0" indent="0">
              <a:lnSpc>
                <a:spcPts val="2560"/>
              </a:lnSpc>
              <a:spcBef>
                <a:spcPts val="0"/>
              </a:spcBef>
              <a:spcAft>
                <a:spcPts val="0"/>
              </a:spcAft>
              <a:buNone/>
              <a:defRPr sz="2300" b="1">
                <a:solidFill>
                  <a:schemeClr val="bg1"/>
                </a:solidFill>
              </a:defRPr>
            </a:lvl1pPr>
            <a:lvl2pPr marL="457200" indent="0">
              <a:buNone/>
              <a:defRPr sz="2300" b="1">
                <a:solidFill>
                  <a:schemeClr val="bg1"/>
                </a:solidFill>
              </a:defRPr>
            </a:lvl2pPr>
            <a:lvl3pPr marL="914400" indent="0">
              <a:buNone/>
              <a:defRPr sz="2300" b="1">
                <a:solidFill>
                  <a:schemeClr val="bg1"/>
                </a:solidFill>
              </a:defRPr>
            </a:lvl3pPr>
            <a:lvl4pPr marL="1371600" indent="0">
              <a:buNone/>
              <a:defRPr sz="2300" b="1">
                <a:solidFill>
                  <a:schemeClr val="bg1"/>
                </a:solidFill>
              </a:defRPr>
            </a:lvl4pPr>
            <a:lvl5pPr marL="1828800" indent="0">
              <a:buNone/>
              <a:defRPr sz="2300" b="1">
                <a:solidFill>
                  <a:schemeClr val="bg1"/>
                </a:solidFill>
              </a:defRPr>
            </a:lvl5pPr>
          </a:lstStyle>
          <a:p>
            <a:pPr lvl="0"/>
            <a:r>
              <a:rPr lang="en-US"/>
              <a:t>Place Your Desired Section </a:t>
            </a:r>
            <a:br>
              <a:rPr lang="en-US"/>
            </a:br>
            <a:r>
              <a:rPr lang="en-US"/>
              <a:t>Sub-Header Text Here</a:t>
            </a:r>
          </a:p>
        </p:txBody>
      </p:sp>
    </p:spTree>
    <p:extLst>
      <p:ext uri="{BB962C8B-B14F-4D97-AF65-F5344CB8AC3E}">
        <p14:creationId xmlns:p14="http://schemas.microsoft.com/office/powerpoint/2010/main" val="1944047461"/>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E3E20F-9F69-02B7-CC71-5D9041E3B254}"/>
              </a:ext>
            </a:extLst>
          </p:cNvPr>
          <p:cNvSpPr/>
          <p:nvPr userDrawn="1"/>
        </p:nvSpPr>
        <p:spPr>
          <a:xfrm>
            <a:off x="0" y="1"/>
            <a:ext cx="12192000" cy="1014517"/>
          </a:xfrm>
          <a:prstGeom prst="rect">
            <a:avLst/>
          </a:prstGeom>
          <a:solidFill>
            <a:srgbClr val="0A3F5B"/>
          </a:solidFill>
          <a:ln w="12700">
            <a:solidFill>
              <a:srgbClr val="E4F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solidFill>
                <a:srgbClr val="0A3F5B"/>
              </a:solidFill>
              <a:latin typeface="Neutra Text" panose="02000000000000000000" pitchFamily="2" charset="0"/>
            </a:endParaRPr>
          </a:p>
        </p:txBody>
      </p:sp>
      <p:sp>
        <p:nvSpPr>
          <p:cNvPr id="10" name="Text Placeholder 11">
            <a:extLst>
              <a:ext uri="{FF2B5EF4-FFF2-40B4-BE49-F238E27FC236}">
                <a16:creationId xmlns:a16="http://schemas.microsoft.com/office/drawing/2014/main" id="{9B71CCBE-E0BA-1785-FA39-9E5C505D3BF7}"/>
              </a:ext>
            </a:extLst>
          </p:cNvPr>
          <p:cNvSpPr>
            <a:spLocks noGrp="1"/>
          </p:cNvSpPr>
          <p:nvPr>
            <p:ph type="body" sz="quarter" idx="14"/>
          </p:nvPr>
        </p:nvSpPr>
        <p:spPr>
          <a:xfrm>
            <a:off x="816865" y="1333501"/>
            <a:ext cx="10606965" cy="4686300"/>
          </a:xfrm>
          <a:prstGeom prst="rect">
            <a:avLst/>
          </a:prstGeom>
        </p:spPr>
        <p:txBody>
          <a:bodyPr tIns="0">
            <a:normAutofit/>
          </a:bodyPr>
          <a:lstStyle>
            <a:lvl1pPr marL="0" indent="0">
              <a:lnSpc>
                <a:spcPts val="2200"/>
              </a:lnSpc>
              <a:spcBef>
                <a:spcPts val="0"/>
              </a:spcBef>
              <a:spcAft>
                <a:spcPts val="600"/>
              </a:spcAft>
              <a:buFontTx/>
              <a:buNone/>
              <a:defRPr sz="1800" b="0" i="0">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sp>
        <p:nvSpPr>
          <p:cNvPr id="12" name="Text Placeholder 9">
            <a:extLst>
              <a:ext uri="{FF2B5EF4-FFF2-40B4-BE49-F238E27FC236}">
                <a16:creationId xmlns:a16="http://schemas.microsoft.com/office/drawing/2014/main" id="{7984D554-C412-60E2-732F-74C7B573EE82}"/>
              </a:ext>
            </a:extLst>
          </p:cNvPr>
          <p:cNvSpPr>
            <a:spLocks noGrp="1"/>
          </p:cNvSpPr>
          <p:nvPr>
            <p:ph type="body" sz="quarter" idx="13"/>
          </p:nvPr>
        </p:nvSpPr>
        <p:spPr>
          <a:xfrm>
            <a:off x="816864" y="399642"/>
            <a:ext cx="10606967" cy="466725"/>
          </a:xfrm>
          <a:prstGeom prst="rect">
            <a:avLst/>
          </a:prstGeom>
        </p:spPr>
        <p:txBody>
          <a:bodyPr>
            <a:noAutofit/>
          </a:bodyPr>
          <a:lstStyle>
            <a:lvl1pPr marL="0" indent="0">
              <a:spcBef>
                <a:spcPts val="0"/>
              </a:spcBef>
              <a:spcAft>
                <a:spcPts val="0"/>
              </a:spcAft>
              <a:buFontTx/>
              <a:buNone/>
              <a:defRPr sz="2600" b="1" i="0" cap="all" baseline="0">
                <a:solidFill>
                  <a:schemeClr val="bg1"/>
                </a:solidFill>
                <a:latin typeface="Jost ExtraBold" pitchFamily="2" charset="77"/>
                <a:ea typeface="Jost ExtraBold" pitchFamily="2" charset="77"/>
              </a:defRPr>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a:t>Click to edit Master text styles</a:t>
            </a:r>
          </a:p>
        </p:txBody>
      </p:sp>
      <p:sp>
        <p:nvSpPr>
          <p:cNvPr id="4" name="Slide Number Placeholder 5">
            <a:extLst>
              <a:ext uri="{FF2B5EF4-FFF2-40B4-BE49-F238E27FC236}">
                <a16:creationId xmlns:a16="http://schemas.microsoft.com/office/drawing/2014/main" id="{FBBFEE7F-0434-CF0F-2BAE-BFF8423CCBCF}"/>
              </a:ext>
            </a:extLst>
          </p:cNvPr>
          <p:cNvSpPr txBox="1">
            <a:spLocks/>
          </p:cNvSpPr>
          <p:nvPr userDrawn="1"/>
        </p:nvSpPr>
        <p:spPr>
          <a:xfrm>
            <a:off x="10706436" y="6294216"/>
            <a:ext cx="717395" cy="205234"/>
          </a:xfrm>
          <a:prstGeom prst="rect">
            <a:avLst/>
          </a:prstGeom>
        </p:spPr>
        <p:txBody>
          <a:bodyPr rIns="0"/>
          <a:lstStyle>
            <a:defPPr>
              <a:defRPr lang="en-US"/>
            </a:defPPr>
            <a:lvl1pPr marL="0" algn="r" defTabSz="457200" rtl="0" eaLnBrk="1" latinLnBrk="0" hangingPunct="1">
              <a:defRPr sz="900" b="1" i="0" kern="1200">
                <a:solidFill>
                  <a:srgbClr val="0A3F5B"/>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27B081-D222-0D4B-8018-9354CF42C8D6}" type="slidenum">
              <a:rPr lang="en-US" sz="800" smtClean="0"/>
              <a:pPr/>
              <a:t>‹#›</a:t>
            </a:fld>
            <a:endParaRPr lang="en-US" sz="800"/>
          </a:p>
        </p:txBody>
      </p:sp>
    </p:spTree>
    <p:extLst>
      <p:ext uri="{BB962C8B-B14F-4D97-AF65-F5344CB8AC3E}">
        <p14:creationId xmlns:p14="http://schemas.microsoft.com/office/powerpoint/2010/main" val="2544011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Two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E3E20F-9F69-02B7-CC71-5D9041E3B254}"/>
              </a:ext>
            </a:extLst>
          </p:cNvPr>
          <p:cNvSpPr/>
          <p:nvPr userDrawn="1"/>
        </p:nvSpPr>
        <p:spPr>
          <a:xfrm>
            <a:off x="0" y="1"/>
            <a:ext cx="12192000" cy="1014517"/>
          </a:xfrm>
          <a:prstGeom prst="rect">
            <a:avLst/>
          </a:prstGeom>
          <a:solidFill>
            <a:srgbClr val="0A3F5B"/>
          </a:solidFill>
          <a:ln w="12700">
            <a:solidFill>
              <a:srgbClr val="E4F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solidFill>
                <a:srgbClr val="0A3F5B"/>
              </a:solidFill>
              <a:latin typeface="Neutra Text" panose="02000000000000000000" pitchFamily="2" charset="0"/>
            </a:endParaRPr>
          </a:p>
        </p:txBody>
      </p:sp>
      <p:sp>
        <p:nvSpPr>
          <p:cNvPr id="6" name="Text Placeholder 11">
            <a:extLst>
              <a:ext uri="{FF2B5EF4-FFF2-40B4-BE49-F238E27FC236}">
                <a16:creationId xmlns:a16="http://schemas.microsoft.com/office/drawing/2014/main" id="{F5EB372B-73F3-ED8E-9DBD-6E0A9744FD6B}"/>
              </a:ext>
            </a:extLst>
          </p:cNvPr>
          <p:cNvSpPr>
            <a:spLocks noGrp="1"/>
          </p:cNvSpPr>
          <p:nvPr>
            <p:ph type="body" sz="quarter" idx="15"/>
          </p:nvPr>
        </p:nvSpPr>
        <p:spPr>
          <a:xfrm>
            <a:off x="6526818" y="1333501"/>
            <a:ext cx="4894217" cy="4686300"/>
          </a:xfrm>
          <a:prstGeom prst="rect">
            <a:avLst/>
          </a:prstGeom>
        </p:spPr>
        <p:txBody>
          <a:bodyPr tIns="0">
            <a:normAutofit/>
          </a:bodyPr>
          <a:lstStyle>
            <a:lvl1pPr marL="0" indent="0">
              <a:lnSpc>
                <a:spcPts val="2200"/>
              </a:lnSpc>
              <a:spcBef>
                <a:spcPts val="0"/>
              </a:spcBef>
              <a:spcAft>
                <a:spcPts val="600"/>
              </a:spcAft>
              <a:buFontTx/>
              <a:buNone/>
              <a:defRPr sz="1800" b="0" i="0">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F31A59EB-1A7A-BB22-075B-F8BBCA189957}"/>
              </a:ext>
            </a:extLst>
          </p:cNvPr>
          <p:cNvSpPr>
            <a:spLocks noGrp="1"/>
          </p:cNvSpPr>
          <p:nvPr>
            <p:ph type="body" sz="quarter" idx="14"/>
          </p:nvPr>
        </p:nvSpPr>
        <p:spPr>
          <a:xfrm>
            <a:off x="815788" y="1333501"/>
            <a:ext cx="4888408" cy="4686300"/>
          </a:xfrm>
          <a:prstGeom prst="rect">
            <a:avLst/>
          </a:prstGeom>
        </p:spPr>
        <p:txBody>
          <a:bodyPr tIns="0">
            <a:normAutofit/>
          </a:bodyPr>
          <a:lstStyle>
            <a:lvl1pPr marL="0" indent="0">
              <a:lnSpc>
                <a:spcPts val="2200"/>
              </a:lnSpc>
              <a:spcBef>
                <a:spcPts val="0"/>
              </a:spcBef>
              <a:spcAft>
                <a:spcPts val="600"/>
              </a:spcAft>
              <a:buFontTx/>
              <a:buNone/>
              <a:defRPr sz="1800" b="0" i="0">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sp>
        <p:nvSpPr>
          <p:cNvPr id="12" name="Text Placeholder 9">
            <a:extLst>
              <a:ext uri="{FF2B5EF4-FFF2-40B4-BE49-F238E27FC236}">
                <a16:creationId xmlns:a16="http://schemas.microsoft.com/office/drawing/2014/main" id="{A940185F-0C74-E78C-8EBD-FF8C80CC0507}"/>
              </a:ext>
            </a:extLst>
          </p:cNvPr>
          <p:cNvSpPr>
            <a:spLocks noGrp="1"/>
          </p:cNvSpPr>
          <p:nvPr>
            <p:ph type="body" sz="quarter" idx="13"/>
          </p:nvPr>
        </p:nvSpPr>
        <p:spPr>
          <a:xfrm>
            <a:off x="816865" y="399642"/>
            <a:ext cx="10604171" cy="466725"/>
          </a:xfrm>
          <a:prstGeom prst="rect">
            <a:avLst/>
          </a:prstGeom>
        </p:spPr>
        <p:txBody>
          <a:bodyPr>
            <a:noAutofit/>
          </a:bodyPr>
          <a:lstStyle>
            <a:lvl1pPr marL="0" indent="0">
              <a:spcBef>
                <a:spcPts val="0"/>
              </a:spcBef>
              <a:spcAft>
                <a:spcPts val="0"/>
              </a:spcAft>
              <a:buFontTx/>
              <a:buNone/>
              <a:defRPr sz="2600" b="1" i="0" cap="all" baseline="0">
                <a:solidFill>
                  <a:schemeClr val="bg1"/>
                </a:solidFill>
                <a:latin typeface="Jost ExtraBold" pitchFamily="2" charset="77"/>
                <a:ea typeface="Jost ExtraBold" pitchFamily="2" charset="77"/>
              </a:defRPr>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a:t>Click to edit Master text styles</a:t>
            </a:r>
          </a:p>
        </p:txBody>
      </p:sp>
      <p:sp>
        <p:nvSpPr>
          <p:cNvPr id="2" name="Slide Number Placeholder 5">
            <a:extLst>
              <a:ext uri="{FF2B5EF4-FFF2-40B4-BE49-F238E27FC236}">
                <a16:creationId xmlns:a16="http://schemas.microsoft.com/office/drawing/2014/main" id="{23C12CA1-B78F-71AB-5556-C3E5E6DB4D4C}"/>
              </a:ext>
            </a:extLst>
          </p:cNvPr>
          <p:cNvSpPr txBox="1">
            <a:spLocks/>
          </p:cNvSpPr>
          <p:nvPr userDrawn="1"/>
        </p:nvSpPr>
        <p:spPr>
          <a:xfrm>
            <a:off x="10716768" y="6294216"/>
            <a:ext cx="717395" cy="205234"/>
          </a:xfrm>
          <a:prstGeom prst="rect">
            <a:avLst/>
          </a:prstGeom>
        </p:spPr>
        <p:txBody>
          <a:bodyPr rIns="0"/>
          <a:lstStyle>
            <a:defPPr>
              <a:defRPr lang="en-US"/>
            </a:defPPr>
            <a:lvl1pPr marL="0" algn="r" defTabSz="457200" rtl="0" eaLnBrk="1" latinLnBrk="0" hangingPunct="1">
              <a:defRPr sz="900" b="1" i="0" kern="1200">
                <a:solidFill>
                  <a:srgbClr val="0A3F5B"/>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27B081-D222-0D4B-8018-9354CF42C8D6}" type="slidenum">
              <a:rPr lang="en-US" sz="800" smtClean="0"/>
              <a:pPr/>
              <a:t>‹#›</a:t>
            </a:fld>
            <a:endParaRPr lang="en-US" sz="800"/>
          </a:p>
        </p:txBody>
      </p:sp>
    </p:spTree>
    <p:extLst>
      <p:ext uri="{BB962C8B-B14F-4D97-AF65-F5344CB8AC3E}">
        <p14:creationId xmlns:p14="http://schemas.microsoft.com/office/powerpoint/2010/main" val="361199142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E433-49D0-BA01-FA8C-0780343F3F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0BD2BD-BF5B-3C6E-1804-6C1D3E4E20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F855D-EC1B-8F56-475F-2985C85C9998}"/>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5" name="Footer Placeholder 4">
            <a:extLst>
              <a:ext uri="{FF2B5EF4-FFF2-40B4-BE49-F238E27FC236}">
                <a16:creationId xmlns:a16="http://schemas.microsoft.com/office/drawing/2014/main" id="{0B3FA770-9440-67B7-7D7F-634E38A6E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4736A-40BF-20AE-CE77-02ACEB38C4E3}"/>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1688983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E3E20F-9F69-02B7-CC71-5D9041E3B254}"/>
              </a:ext>
            </a:extLst>
          </p:cNvPr>
          <p:cNvSpPr/>
          <p:nvPr userDrawn="1"/>
        </p:nvSpPr>
        <p:spPr>
          <a:xfrm>
            <a:off x="0" y="1"/>
            <a:ext cx="12192000" cy="1014517"/>
          </a:xfrm>
          <a:prstGeom prst="rect">
            <a:avLst/>
          </a:prstGeom>
          <a:solidFill>
            <a:srgbClr val="0A3F5B"/>
          </a:solidFill>
          <a:ln w="12700">
            <a:solidFill>
              <a:srgbClr val="E4F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solidFill>
                <a:srgbClr val="0A3F5B"/>
              </a:solidFill>
              <a:latin typeface="Neutra Text" panose="02000000000000000000" pitchFamily="2" charset="0"/>
            </a:endParaRPr>
          </a:p>
        </p:txBody>
      </p:sp>
      <p:sp>
        <p:nvSpPr>
          <p:cNvPr id="11" name="Text Placeholder 11">
            <a:extLst>
              <a:ext uri="{FF2B5EF4-FFF2-40B4-BE49-F238E27FC236}">
                <a16:creationId xmlns:a16="http://schemas.microsoft.com/office/drawing/2014/main" id="{F31A59EB-1A7A-BB22-075B-F8BBCA189957}"/>
              </a:ext>
            </a:extLst>
          </p:cNvPr>
          <p:cNvSpPr>
            <a:spLocks noGrp="1"/>
          </p:cNvSpPr>
          <p:nvPr>
            <p:ph type="body" sz="quarter" idx="14"/>
          </p:nvPr>
        </p:nvSpPr>
        <p:spPr>
          <a:xfrm>
            <a:off x="815788" y="1333500"/>
            <a:ext cx="5215467" cy="4686300"/>
          </a:xfrm>
          <a:prstGeom prst="rect">
            <a:avLst/>
          </a:prstGeom>
        </p:spPr>
        <p:txBody>
          <a:bodyPr tIns="0">
            <a:normAutofit/>
          </a:bodyPr>
          <a:lstStyle>
            <a:lvl1pPr marL="0" indent="0">
              <a:lnSpc>
                <a:spcPts val="2200"/>
              </a:lnSpc>
              <a:spcBef>
                <a:spcPts val="0"/>
              </a:spcBef>
              <a:spcAft>
                <a:spcPts val="600"/>
              </a:spcAft>
              <a:buFontTx/>
              <a:buNone/>
              <a:defRPr sz="1800" b="0" i="0">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sp>
        <p:nvSpPr>
          <p:cNvPr id="10" name="Picture Placeholder 2">
            <a:extLst>
              <a:ext uri="{FF2B5EF4-FFF2-40B4-BE49-F238E27FC236}">
                <a16:creationId xmlns:a16="http://schemas.microsoft.com/office/drawing/2014/main" id="{19B341E8-EDD6-DF16-E1BE-25A4344A5D9F}"/>
              </a:ext>
            </a:extLst>
          </p:cNvPr>
          <p:cNvSpPr>
            <a:spLocks noGrp="1"/>
          </p:cNvSpPr>
          <p:nvPr>
            <p:ph type="pic" sz="quarter" idx="16"/>
          </p:nvPr>
        </p:nvSpPr>
        <p:spPr>
          <a:xfrm>
            <a:off x="6493435" y="1333500"/>
            <a:ext cx="4927600" cy="4686300"/>
          </a:xfrm>
          <a:prstGeom prst="rect">
            <a:avLst/>
          </a:prstGeom>
        </p:spPr>
        <p:txBody>
          <a:bodyPr>
            <a:normAutofit/>
          </a:bodyPr>
          <a:lstStyle>
            <a:lvl1pPr>
              <a:defRPr sz="1800"/>
            </a:lvl1pPr>
          </a:lstStyle>
          <a:p>
            <a:endParaRPr lang="en-US"/>
          </a:p>
        </p:txBody>
      </p:sp>
      <p:sp>
        <p:nvSpPr>
          <p:cNvPr id="12" name="Text Placeholder 9">
            <a:extLst>
              <a:ext uri="{FF2B5EF4-FFF2-40B4-BE49-F238E27FC236}">
                <a16:creationId xmlns:a16="http://schemas.microsoft.com/office/drawing/2014/main" id="{634D8B6B-A176-937B-C884-8BF3C5D72B60}"/>
              </a:ext>
            </a:extLst>
          </p:cNvPr>
          <p:cNvSpPr>
            <a:spLocks noGrp="1"/>
          </p:cNvSpPr>
          <p:nvPr>
            <p:ph type="body" sz="quarter" idx="13"/>
          </p:nvPr>
        </p:nvSpPr>
        <p:spPr>
          <a:xfrm>
            <a:off x="815790" y="399641"/>
            <a:ext cx="10605245" cy="466725"/>
          </a:xfrm>
          <a:prstGeom prst="rect">
            <a:avLst/>
          </a:prstGeom>
        </p:spPr>
        <p:txBody>
          <a:bodyPr>
            <a:noAutofit/>
          </a:bodyPr>
          <a:lstStyle>
            <a:lvl1pPr marL="0" indent="0">
              <a:spcBef>
                <a:spcPts val="0"/>
              </a:spcBef>
              <a:spcAft>
                <a:spcPts val="0"/>
              </a:spcAft>
              <a:buFontTx/>
              <a:buNone/>
              <a:defRPr sz="2600" b="1" i="0" cap="all" baseline="0">
                <a:solidFill>
                  <a:schemeClr val="bg1"/>
                </a:solidFill>
                <a:latin typeface="Jost ExtraBold" pitchFamily="2" charset="77"/>
                <a:ea typeface="Jost ExtraBold" pitchFamily="2" charset="77"/>
              </a:defRPr>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a:t>Click to edit Master text styles</a:t>
            </a:r>
          </a:p>
        </p:txBody>
      </p:sp>
      <p:sp>
        <p:nvSpPr>
          <p:cNvPr id="2" name="Slide Number Placeholder 5">
            <a:extLst>
              <a:ext uri="{FF2B5EF4-FFF2-40B4-BE49-F238E27FC236}">
                <a16:creationId xmlns:a16="http://schemas.microsoft.com/office/drawing/2014/main" id="{262B7762-42CF-73F9-FFFC-F4311FF35343}"/>
              </a:ext>
            </a:extLst>
          </p:cNvPr>
          <p:cNvSpPr txBox="1">
            <a:spLocks/>
          </p:cNvSpPr>
          <p:nvPr userDrawn="1"/>
        </p:nvSpPr>
        <p:spPr>
          <a:xfrm>
            <a:off x="10715401" y="6294216"/>
            <a:ext cx="717395" cy="205234"/>
          </a:xfrm>
          <a:prstGeom prst="rect">
            <a:avLst/>
          </a:prstGeom>
        </p:spPr>
        <p:txBody>
          <a:bodyPr rIns="0"/>
          <a:lstStyle>
            <a:defPPr>
              <a:defRPr lang="en-US"/>
            </a:defPPr>
            <a:lvl1pPr marL="0" algn="r" defTabSz="457200" rtl="0" eaLnBrk="1" latinLnBrk="0" hangingPunct="1">
              <a:defRPr sz="900" b="1" i="0" kern="1200">
                <a:solidFill>
                  <a:srgbClr val="0A3F5B"/>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27B081-D222-0D4B-8018-9354CF42C8D6}" type="slidenum">
              <a:rPr lang="en-US" sz="800" smtClean="0"/>
              <a:pPr/>
              <a:t>‹#›</a:t>
            </a:fld>
            <a:endParaRPr lang="en-US" sz="800"/>
          </a:p>
        </p:txBody>
      </p:sp>
    </p:spTree>
    <p:extLst>
      <p:ext uri="{BB962C8B-B14F-4D97-AF65-F5344CB8AC3E}">
        <p14:creationId xmlns:p14="http://schemas.microsoft.com/office/powerpoint/2010/main" val="982550213"/>
      </p:ext>
    </p:extLst>
  </p:cSld>
  <p:clrMapOvr>
    <a:masterClrMapping/>
  </p:clrMapOvr>
  <p:extLst>
    <p:ext uri="{DCECCB84-F9BA-43D5-87BE-67443E8EF086}">
      <p15:sldGuideLst xmlns:p15="http://schemas.microsoft.com/office/powerpoint/2012/main">
        <p15:guide id="1" pos="31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Exam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E3E20F-9F69-02B7-CC71-5D9041E3B254}"/>
              </a:ext>
            </a:extLst>
          </p:cNvPr>
          <p:cNvSpPr/>
          <p:nvPr userDrawn="1"/>
        </p:nvSpPr>
        <p:spPr>
          <a:xfrm>
            <a:off x="0" y="1"/>
            <a:ext cx="12192000" cy="1014517"/>
          </a:xfrm>
          <a:prstGeom prst="rect">
            <a:avLst/>
          </a:prstGeom>
          <a:solidFill>
            <a:srgbClr val="0A3F5B"/>
          </a:solidFill>
          <a:ln w="12700">
            <a:solidFill>
              <a:srgbClr val="E4F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solidFill>
                <a:srgbClr val="0A3F5B"/>
              </a:solidFill>
              <a:latin typeface="Neutra Text" panose="02000000000000000000" pitchFamily="2" charset="0"/>
            </a:endParaRPr>
          </a:p>
        </p:txBody>
      </p:sp>
      <p:sp>
        <p:nvSpPr>
          <p:cNvPr id="6" name="Table Placeholder 2">
            <a:extLst>
              <a:ext uri="{FF2B5EF4-FFF2-40B4-BE49-F238E27FC236}">
                <a16:creationId xmlns:a16="http://schemas.microsoft.com/office/drawing/2014/main" id="{27602650-3174-7E1F-C352-67AB49EF0F07}"/>
              </a:ext>
            </a:extLst>
          </p:cNvPr>
          <p:cNvSpPr>
            <a:spLocks noGrp="1"/>
          </p:cNvSpPr>
          <p:nvPr>
            <p:ph type="tbl" sz="quarter" idx="14"/>
          </p:nvPr>
        </p:nvSpPr>
        <p:spPr>
          <a:xfrm>
            <a:off x="833718" y="1333500"/>
            <a:ext cx="10605247" cy="4686300"/>
          </a:xfrm>
          <a:prstGeom prst="rect">
            <a:avLst/>
          </a:prstGeom>
        </p:spPr>
        <p:txBody>
          <a:bodyPr>
            <a:normAutofit/>
          </a:bodyPr>
          <a:lstStyle>
            <a:lvl1pPr>
              <a:defRPr sz="1800"/>
            </a:lvl1pPr>
          </a:lstStyle>
          <a:p>
            <a:endParaRPr lang="en-US"/>
          </a:p>
        </p:txBody>
      </p:sp>
      <p:sp>
        <p:nvSpPr>
          <p:cNvPr id="13" name="Text Placeholder 9">
            <a:extLst>
              <a:ext uri="{FF2B5EF4-FFF2-40B4-BE49-F238E27FC236}">
                <a16:creationId xmlns:a16="http://schemas.microsoft.com/office/drawing/2014/main" id="{E155798D-311B-4273-5AC1-77B0D7655D43}"/>
              </a:ext>
            </a:extLst>
          </p:cNvPr>
          <p:cNvSpPr>
            <a:spLocks noGrp="1"/>
          </p:cNvSpPr>
          <p:nvPr>
            <p:ph type="body" sz="quarter" idx="13"/>
          </p:nvPr>
        </p:nvSpPr>
        <p:spPr>
          <a:xfrm>
            <a:off x="833839" y="399642"/>
            <a:ext cx="10605127" cy="466725"/>
          </a:xfrm>
          <a:prstGeom prst="rect">
            <a:avLst/>
          </a:prstGeom>
        </p:spPr>
        <p:txBody>
          <a:bodyPr>
            <a:noAutofit/>
          </a:bodyPr>
          <a:lstStyle>
            <a:lvl1pPr marL="0" indent="0">
              <a:spcBef>
                <a:spcPts val="0"/>
              </a:spcBef>
              <a:spcAft>
                <a:spcPts val="0"/>
              </a:spcAft>
              <a:buFontTx/>
              <a:buNone/>
              <a:defRPr sz="2600" b="1" i="0" cap="all" baseline="0">
                <a:solidFill>
                  <a:schemeClr val="bg1"/>
                </a:solidFill>
                <a:latin typeface="Jost ExtraBold" pitchFamily="2" charset="77"/>
                <a:ea typeface="Jost ExtraBold" pitchFamily="2" charset="77"/>
              </a:defRPr>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a:t>Click to edit Master text styles</a:t>
            </a:r>
          </a:p>
        </p:txBody>
      </p:sp>
      <p:sp>
        <p:nvSpPr>
          <p:cNvPr id="2" name="Slide Number Placeholder 5">
            <a:extLst>
              <a:ext uri="{FF2B5EF4-FFF2-40B4-BE49-F238E27FC236}">
                <a16:creationId xmlns:a16="http://schemas.microsoft.com/office/drawing/2014/main" id="{A602C8FC-0F2E-4DA1-829F-635D702DEFA7}"/>
              </a:ext>
            </a:extLst>
          </p:cNvPr>
          <p:cNvSpPr txBox="1">
            <a:spLocks/>
          </p:cNvSpPr>
          <p:nvPr userDrawn="1"/>
        </p:nvSpPr>
        <p:spPr>
          <a:xfrm>
            <a:off x="10715401" y="6294216"/>
            <a:ext cx="717395" cy="205234"/>
          </a:xfrm>
          <a:prstGeom prst="rect">
            <a:avLst/>
          </a:prstGeom>
        </p:spPr>
        <p:txBody>
          <a:bodyPr rIns="0"/>
          <a:lstStyle>
            <a:defPPr>
              <a:defRPr lang="en-US"/>
            </a:defPPr>
            <a:lvl1pPr marL="0" algn="r" defTabSz="457200" rtl="0" eaLnBrk="1" latinLnBrk="0" hangingPunct="1">
              <a:defRPr sz="900" b="1" i="0" kern="1200">
                <a:solidFill>
                  <a:srgbClr val="0A3F5B"/>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27B081-D222-0D4B-8018-9354CF42C8D6}" type="slidenum">
              <a:rPr lang="en-US" sz="800" smtClean="0"/>
              <a:pPr/>
              <a:t>‹#›</a:t>
            </a:fld>
            <a:endParaRPr lang="en-US" sz="800"/>
          </a:p>
        </p:txBody>
      </p:sp>
    </p:spTree>
    <p:extLst>
      <p:ext uri="{BB962C8B-B14F-4D97-AF65-F5344CB8AC3E}">
        <p14:creationId xmlns:p14="http://schemas.microsoft.com/office/powerpoint/2010/main" val="1686328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62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BCE00D2-2B0D-9448-9C47-93C55FE7CF22}"/>
              </a:ext>
            </a:extLst>
          </p:cNvPr>
          <p:cNvSpPr>
            <a:spLocks noGrp="1"/>
          </p:cNvSpPr>
          <p:nvPr>
            <p:ph type="sldNum" sz="quarter" idx="4"/>
          </p:nvPr>
        </p:nvSpPr>
        <p:spPr>
          <a:xfrm>
            <a:off x="11103344" y="6286627"/>
            <a:ext cx="479056" cy="309694"/>
          </a:xfrm>
          <a:prstGeom prst="rect">
            <a:avLst/>
          </a:prstGeom>
        </p:spPr>
        <p:txBody>
          <a:bodyPr rIns="0"/>
          <a:lstStyle>
            <a:lvl1pPr algn="r">
              <a:defRPr sz="900" b="1" i="0">
                <a:solidFill>
                  <a:srgbClr val="0A3F5B"/>
                </a:solidFill>
                <a:latin typeface="Montserrat" pitchFamily="2" charset="77"/>
              </a:defRPr>
            </a:lvl1pPr>
          </a:lstStyle>
          <a:p>
            <a:fld id="{2F27B081-D222-0D4B-8018-9354CF42C8D6}" type="slidenum">
              <a:rPr lang="en-US" smtClean="0"/>
              <a:pPr/>
              <a:t>‹#›</a:t>
            </a:fld>
            <a:endParaRPr lang="en-US"/>
          </a:p>
        </p:txBody>
      </p:sp>
      <p:sp>
        <p:nvSpPr>
          <p:cNvPr id="3" name="Rectangle 2">
            <a:extLst>
              <a:ext uri="{FF2B5EF4-FFF2-40B4-BE49-F238E27FC236}">
                <a16:creationId xmlns:a16="http://schemas.microsoft.com/office/drawing/2014/main" id="{ACA9419D-C9C8-8543-BEBE-E51129232851}"/>
              </a:ext>
            </a:extLst>
          </p:cNvPr>
          <p:cNvSpPr/>
          <p:nvPr userDrawn="1"/>
        </p:nvSpPr>
        <p:spPr>
          <a:xfrm>
            <a:off x="0" y="0"/>
            <a:ext cx="12192000" cy="6858000"/>
          </a:xfrm>
          <a:prstGeom prst="rect">
            <a:avLst/>
          </a:prstGeom>
          <a:solidFill>
            <a:srgbClr val="0A3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B0CCE6A1-B272-408C-762B-77B53E4A1E03}"/>
              </a:ext>
            </a:extLst>
          </p:cNvPr>
          <p:cNvSpPr>
            <a:spLocks noGrp="1"/>
          </p:cNvSpPr>
          <p:nvPr>
            <p:ph type="ctrTitle" hasCustomPrompt="1"/>
          </p:nvPr>
        </p:nvSpPr>
        <p:spPr>
          <a:xfrm>
            <a:off x="858040" y="2646440"/>
            <a:ext cx="5845272" cy="985836"/>
          </a:xfrm>
          <a:prstGeom prst="rect">
            <a:avLst/>
          </a:prstGeom>
        </p:spPr>
        <p:txBody>
          <a:bodyPr anchor="b">
            <a:normAutofit/>
          </a:bodyPr>
          <a:lstStyle>
            <a:lvl1pPr algn="l">
              <a:lnSpc>
                <a:spcPts val="5500"/>
              </a:lnSpc>
              <a:defRPr sz="4400" cap="all" baseline="0">
                <a:solidFill>
                  <a:schemeClr val="bg1"/>
                </a:solidFill>
              </a:defRPr>
            </a:lvl1pPr>
          </a:lstStyle>
          <a:p>
            <a:r>
              <a:rPr lang="en-US"/>
              <a:t>Thank You</a:t>
            </a:r>
          </a:p>
        </p:txBody>
      </p:sp>
      <p:sp>
        <p:nvSpPr>
          <p:cNvPr id="9" name="Subtitle 2">
            <a:extLst>
              <a:ext uri="{FF2B5EF4-FFF2-40B4-BE49-F238E27FC236}">
                <a16:creationId xmlns:a16="http://schemas.microsoft.com/office/drawing/2014/main" id="{B65C07C0-9AF4-6652-3194-466D55591307}"/>
              </a:ext>
            </a:extLst>
          </p:cNvPr>
          <p:cNvSpPr>
            <a:spLocks noGrp="1"/>
          </p:cNvSpPr>
          <p:nvPr>
            <p:ph type="subTitle" idx="1" hasCustomPrompt="1"/>
          </p:nvPr>
        </p:nvSpPr>
        <p:spPr>
          <a:xfrm>
            <a:off x="858040" y="2315617"/>
            <a:ext cx="5845272" cy="314374"/>
          </a:xfrm>
          <a:prstGeom prst="rect">
            <a:avLst/>
          </a:prstGeom>
        </p:spPr>
        <p:txBody>
          <a:bodyPr>
            <a:normAutofit/>
          </a:bodyPr>
          <a:lstStyle>
            <a:lvl1pPr marL="0" indent="0" algn="l">
              <a:buNone/>
              <a:defRPr sz="1200" b="0" i="0" cap="all" baseline="0">
                <a:solidFill>
                  <a:srgbClr val="72B0BC"/>
                </a:solidFill>
                <a:latin typeface="Neutra Tex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1">
            <a:extLst>
              <a:ext uri="{FF2B5EF4-FFF2-40B4-BE49-F238E27FC236}">
                <a16:creationId xmlns:a16="http://schemas.microsoft.com/office/drawing/2014/main" id="{17285A27-FA70-97F1-C06C-0231A1BFE365}"/>
              </a:ext>
            </a:extLst>
          </p:cNvPr>
          <p:cNvSpPr>
            <a:spLocks noGrp="1"/>
          </p:cNvSpPr>
          <p:nvPr>
            <p:ph type="body" sz="quarter" idx="14"/>
          </p:nvPr>
        </p:nvSpPr>
        <p:spPr>
          <a:xfrm>
            <a:off x="848515" y="3848523"/>
            <a:ext cx="5866408" cy="1764507"/>
          </a:xfrm>
          <a:prstGeom prst="rect">
            <a:avLst/>
          </a:prstGeom>
        </p:spPr>
        <p:txBody>
          <a:bodyPr>
            <a:normAutofit/>
          </a:bodyPr>
          <a:lstStyle>
            <a:lvl1pPr marL="0" indent="0">
              <a:lnSpc>
                <a:spcPts val="2500"/>
              </a:lnSpc>
              <a:spcBef>
                <a:spcPts val="0"/>
              </a:spcBef>
              <a:buFontTx/>
              <a:buNone/>
              <a:defRPr sz="1800" b="0" i="0">
                <a:solidFill>
                  <a:schemeClr val="bg1"/>
                </a:solidFill>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pic>
        <p:nvPicPr>
          <p:cNvPr id="2" name="Picture 1" descr="Text&#10;&#10;Description automatically generated">
            <a:extLst>
              <a:ext uri="{FF2B5EF4-FFF2-40B4-BE49-F238E27FC236}">
                <a16:creationId xmlns:a16="http://schemas.microsoft.com/office/drawing/2014/main" id="{40BD18F4-E58C-C77D-FCD2-C93DE7A33F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4765" y="2936267"/>
            <a:ext cx="4863960" cy="557604"/>
          </a:xfrm>
          <a:prstGeom prst="rect">
            <a:avLst/>
          </a:prstGeom>
        </p:spPr>
      </p:pic>
    </p:spTree>
    <p:extLst>
      <p:ext uri="{BB962C8B-B14F-4D97-AF65-F5344CB8AC3E}">
        <p14:creationId xmlns:p14="http://schemas.microsoft.com/office/powerpoint/2010/main" val="1821435612"/>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02F4-046B-E652-882E-B93438C48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D7EEE-C452-43ED-6F29-BA18AFB77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5CD7A-83E1-63DA-735F-A4F1C05F1F9D}"/>
              </a:ext>
            </a:extLst>
          </p:cNvPr>
          <p:cNvSpPr>
            <a:spLocks noGrp="1"/>
          </p:cNvSpPr>
          <p:nvPr>
            <p:ph type="dt" sz="half" idx="10"/>
          </p:nvPr>
        </p:nvSpPr>
        <p:spPr/>
        <p:txBody>
          <a:bodyPr/>
          <a:lstStyle/>
          <a:p>
            <a:fld id="{D255491F-B948-405E-8B6F-3CDFD2A873B9}" type="datetime1">
              <a:rPr lang="en-US" smtClean="0"/>
              <a:t>8/30/2023</a:t>
            </a:fld>
            <a:endParaRPr lang="en-US"/>
          </a:p>
        </p:txBody>
      </p:sp>
      <p:sp>
        <p:nvSpPr>
          <p:cNvPr id="5" name="Footer Placeholder 4">
            <a:extLst>
              <a:ext uri="{FF2B5EF4-FFF2-40B4-BE49-F238E27FC236}">
                <a16:creationId xmlns:a16="http://schemas.microsoft.com/office/drawing/2014/main" id="{CD2C9B0D-7D4B-7631-EA8A-FEBAC5627730}"/>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0F93D400-C088-A7E3-ED9D-660259440A73}"/>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847216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11B66-9758-4CDF-92B8-F03E52C68158}"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C0AC9-A578-46AB-8298-C9A9E0B45A2B}" type="slidenum">
              <a:rPr lang="en-US" smtClean="0"/>
              <a:t>‹#›</a:t>
            </a:fld>
            <a:endParaRPr lang="en-US"/>
          </a:p>
        </p:txBody>
      </p:sp>
    </p:spTree>
    <p:extLst>
      <p:ext uri="{BB962C8B-B14F-4D97-AF65-F5344CB8AC3E}">
        <p14:creationId xmlns:p14="http://schemas.microsoft.com/office/powerpoint/2010/main" val="1009052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11B66-9758-4CDF-92B8-F03E52C68158}"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C0AC9-A578-46AB-8298-C9A9E0B45A2B}" type="slidenum">
              <a:rPr lang="en-US" smtClean="0"/>
              <a:t>‹#›</a:t>
            </a:fld>
            <a:endParaRPr lang="en-US"/>
          </a:p>
        </p:txBody>
      </p:sp>
    </p:spTree>
    <p:extLst>
      <p:ext uri="{BB962C8B-B14F-4D97-AF65-F5344CB8AC3E}">
        <p14:creationId xmlns:p14="http://schemas.microsoft.com/office/powerpoint/2010/main" val="781379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738189" y="457203"/>
            <a:ext cx="10715627" cy="743347"/>
          </a:xfrm>
          <a:prstGeom prst="rect">
            <a:avLst/>
          </a:prstGeom>
        </p:spPr>
        <p:txBody>
          <a:bodyPr rtlCol="0">
            <a:normAutofit/>
          </a:bodyPr>
          <a:lstStyle>
            <a:lvl1pPr algn="l" defTabSz="457189" rtl="0" eaLnBrk="1" latinLnBrk="0" hangingPunct="1">
              <a:spcBef>
                <a:spcPct val="0"/>
              </a:spcBef>
              <a:buNone/>
              <a:defRPr lang="en-US" sz="2800" kern="1200" dirty="0">
                <a:solidFill>
                  <a:srgbClr val="101820"/>
                </a:solidFill>
                <a:latin typeface="+mj-lt"/>
                <a:ea typeface="+mj-ea"/>
                <a:cs typeface="+mj-cs"/>
              </a:defRPr>
            </a:lvl1pPr>
          </a:lstStyle>
          <a:p>
            <a:r>
              <a:rPr lang="en-US"/>
              <a:t>Click to edit master title style</a:t>
            </a:r>
          </a:p>
        </p:txBody>
      </p:sp>
      <p:sp>
        <p:nvSpPr>
          <p:cNvPr id="6" name="Text Placeholder 2"/>
          <p:cNvSpPr>
            <a:spLocks noGrp="1"/>
          </p:cNvSpPr>
          <p:nvPr>
            <p:ph idx="1" hasCustomPrompt="1"/>
          </p:nvPr>
        </p:nvSpPr>
        <p:spPr>
          <a:xfrm>
            <a:off x="738188" y="1524000"/>
            <a:ext cx="10716768" cy="4106412"/>
          </a:xfrm>
          <a:prstGeom prst="rect">
            <a:avLst/>
          </a:prstGeom>
        </p:spPr>
        <p:txBody>
          <a:bodyPr vert="horz" lIns="91440" tIns="45720" rIns="91440" bIns="45720" rtlCol="0">
            <a:normAutofit/>
          </a:bodyPr>
          <a:lstStyle>
            <a:lvl1pPr marL="342891" marR="0" indent="-347463" algn="l" defTabSz="457189" rtl="0" eaLnBrk="1" fontAlgn="auto" latinLnBrk="0" hangingPunct="1">
              <a:lnSpc>
                <a:spcPts val="2600"/>
              </a:lnSpc>
              <a:spcBef>
                <a:spcPts val="1000"/>
              </a:spcBef>
              <a:spcAft>
                <a:spcPts val="0"/>
              </a:spcAft>
              <a:buClr>
                <a:srgbClr val="2CB34A"/>
              </a:buClr>
              <a:buSzTx/>
              <a:buFont typeface="Wingdings" charset="2"/>
              <a:buChar char="§"/>
              <a:tabLst/>
              <a:defRPr/>
            </a:lvl1pPr>
            <a:lvl2pPr marL="742932" marR="0" indent="-285744" algn="l" defTabSz="457189" rtl="0" eaLnBrk="1" fontAlgn="auto" latinLnBrk="0" hangingPunct="1">
              <a:lnSpc>
                <a:spcPct val="100000"/>
              </a:lnSpc>
              <a:spcBef>
                <a:spcPts val="1000"/>
              </a:spcBef>
              <a:spcAft>
                <a:spcPts val="0"/>
              </a:spcAft>
              <a:buClr>
                <a:srgbClr val="2CB34A"/>
              </a:buClr>
              <a:buSzPct val="50000"/>
              <a:buFont typeface="Wingdings" charset="2"/>
              <a:buChar char=""/>
              <a:tabLst/>
              <a:defRPr/>
            </a:lvl2pPr>
            <a:lvl3pPr marL="1142971" marR="0" indent="-228594" algn="l" defTabSz="457189" rtl="0" eaLnBrk="1" fontAlgn="auto" latinLnBrk="0" hangingPunct="1">
              <a:lnSpc>
                <a:spcPct val="100000"/>
              </a:lnSpc>
              <a:spcBef>
                <a:spcPts val="1000"/>
              </a:spcBef>
              <a:spcAft>
                <a:spcPts val="0"/>
              </a:spcAft>
              <a:buClrTx/>
              <a:buSzTx/>
              <a:buFont typeface="Arial"/>
              <a:buChar char="•"/>
              <a:tabLst/>
              <a:defRPr/>
            </a:lvl3pPr>
          </a:lstStyle>
          <a:p>
            <a:pPr marL="342891" marR="0" lvl="0" indent="-347463" algn="l" defTabSz="457189"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edit master text styles</a:t>
            </a:r>
          </a:p>
          <a:p>
            <a:pPr marL="742932" marR="0" lvl="1" indent="-285744" algn="l" defTabSz="457189"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2971" marR="0" lvl="2" indent="-228594" algn="l" defTabSz="457189"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8708568" y="6168576"/>
            <a:ext cx="27432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extLst>
      <p:ext uri="{BB962C8B-B14F-4D97-AF65-F5344CB8AC3E}">
        <p14:creationId xmlns:p14="http://schemas.microsoft.com/office/powerpoint/2010/main" val="502579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11B66-9758-4CDF-92B8-F03E52C68158}"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C0AC9-A578-46AB-8298-C9A9E0B45A2B}" type="slidenum">
              <a:rPr lang="en-US" smtClean="0"/>
              <a:t>‹#›</a:t>
            </a:fld>
            <a:endParaRPr lang="en-US"/>
          </a:p>
        </p:txBody>
      </p:sp>
    </p:spTree>
    <p:extLst>
      <p:ext uri="{BB962C8B-B14F-4D97-AF65-F5344CB8AC3E}">
        <p14:creationId xmlns:p14="http://schemas.microsoft.com/office/powerpoint/2010/main" val="3308858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alpha val="80320"/>
          </a:schemeClr>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6E3DA69-080D-E81F-CAA5-BAF1C08B8EBC}"/>
              </a:ext>
            </a:extLst>
          </p:cNvPr>
          <p:cNvSpPr/>
          <p:nvPr userDrawn="1"/>
        </p:nvSpPr>
        <p:spPr>
          <a:xfrm>
            <a:off x="0" y="0"/>
            <a:ext cx="12192000" cy="6858000"/>
          </a:xfrm>
          <a:prstGeom prst="rect">
            <a:avLst/>
          </a:prstGeom>
          <a:solidFill>
            <a:srgbClr val="72B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69B4B64E-3656-CFD8-1311-DBE32EFC78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81957"/>
            <a:ext cx="1409700" cy="38100"/>
          </a:xfrm>
          <a:prstGeom prst="rect">
            <a:avLst/>
          </a:prstGeom>
        </p:spPr>
      </p:pic>
      <p:sp>
        <p:nvSpPr>
          <p:cNvPr id="50" name="Picture Placeholder 49">
            <a:extLst>
              <a:ext uri="{FF2B5EF4-FFF2-40B4-BE49-F238E27FC236}">
                <a16:creationId xmlns:a16="http://schemas.microsoft.com/office/drawing/2014/main" id="{7B6BBBAE-27CF-EC41-27D3-00721D51F173}"/>
              </a:ext>
            </a:extLst>
          </p:cNvPr>
          <p:cNvSpPr>
            <a:spLocks noGrp="1"/>
          </p:cNvSpPr>
          <p:nvPr>
            <p:ph type="pic" sz="quarter" idx="10"/>
          </p:nvPr>
        </p:nvSpPr>
        <p:spPr>
          <a:xfrm>
            <a:off x="6839712" y="0"/>
            <a:ext cx="5349240" cy="6858000"/>
          </a:xfrm>
          <a:prstGeom prst="rect">
            <a:avLst/>
          </a:prstGeom>
          <a:noFill/>
        </p:spPr>
        <p:txBody>
          <a:bodyPr/>
          <a:lstStyle/>
          <a:p>
            <a:endParaRPr lang="en-US"/>
          </a:p>
        </p:txBody>
      </p:sp>
      <p:sp>
        <p:nvSpPr>
          <p:cNvPr id="53" name="Text Placeholder 51">
            <a:extLst>
              <a:ext uri="{FF2B5EF4-FFF2-40B4-BE49-F238E27FC236}">
                <a16:creationId xmlns:a16="http://schemas.microsoft.com/office/drawing/2014/main" id="{A069F6F4-2A07-5CC4-D247-B69F547EE2A7}"/>
              </a:ext>
            </a:extLst>
          </p:cNvPr>
          <p:cNvSpPr>
            <a:spLocks noGrp="1"/>
          </p:cNvSpPr>
          <p:nvPr>
            <p:ph type="body" sz="quarter" idx="11" hasCustomPrompt="1"/>
          </p:nvPr>
        </p:nvSpPr>
        <p:spPr>
          <a:xfrm>
            <a:off x="795528" y="1363175"/>
            <a:ext cx="5705856" cy="2487856"/>
          </a:xfrm>
          <a:prstGeom prst="rect">
            <a:avLst/>
          </a:prstGeom>
        </p:spPr>
        <p:txBody>
          <a:bodyPr lIns="0" tIns="0" rIns="0" bIns="0">
            <a:noAutofit/>
          </a:bodyPr>
          <a:lstStyle>
            <a:lvl1pPr marL="0" indent="0">
              <a:lnSpc>
                <a:spcPts val="4400"/>
              </a:lnSpc>
              <a:spcBef>
                <a:spcPts val="0"/>
              </a:spcBef>
              <a:spcAft>
                <a:spcPts val="0"/>
              </a:spcAft>
              <a:buNone/>
              <a:defRPr sz="4200" b="1" i="0" cap="all" baseline="0">
                <a:latin typeface="Jost ExtraBold" pitchFamily="2" charset="77"/>
                <a:ea typeface="Jost ExtraBold" pitchFamily="2" charset="77"/>
              </a:defRPr>
            </a:lvl1pPr>
            <a:lvl2pPr>
              <a:lnSpc>
                <a:spcPts val="6000"/>
              </a:lnSpc>
              <a:spcBef>
                <a:spcPts val="0"/>
              </a:spcBef>
              <a:spcAft>
                <a:spcPts val="0"/>
              </a:spcAft>
              <a:defRPr sz="6000">
                <a:latin typeface="Neutra Display Titling" panose="02000000000000000000" pitchFamily="2" charset="0"/>
              </a:defRPr>
            </a:lvl2pPr>
            <a:lvl3pPr>
              <a:lnSpc>
                <a:spcPts val="6000"/>
              </a:lnSpc>
              <a:spcBef>
                <a:spcPts val="0"/>
              </a:spcBef>
              <a:spcAft>
                <a:spcPts val="0"/>
              </a:spcAft>
              <a:defRPr sz="6000">
                <a:latin typeface="Neutra Display Titling" panose="02000000000000000000" pitchFamily="2" charset="0"/>
              </a:defRPr>
            </a:lvl3pPr>
            <a:lvl4pPr>
              <a:lnSpc>
                <a:spcPts val="6000"/>
              </a:lnSpc>
              <a:spcBef>
                <a:spcPts val="0"/>
              </a:spcBef>
              <a:spcAft>
                <a:spcPts val="0"/>
              </a:spcAft>
              <a:defRPr sz="6000">
                <a:latin typeface="Neutra Display Titling" panose="02000000000000000000" pitchFamily="2" charset="0"/>
              </a:defRPr>
            </a:lvl4pPr>
            <a:lvl5pPr>
              <a:lnSpc>
                <a:spcPts val="6000"/>
              </a:lnSpc>
              <a:spcBef>
                <a:spcPts val="0"/>
              </a:spcBef>
              <a:spcAft>
                <a:spcPts val="0"/>
              </a:spcAft>
              <a:defRPr sz="6000">
                <a:latin typeface="Neutra Display Titling" panose="02000000000000000000" pitchFamily="2" charset="0"/>
              </a:defRPr>
            </a:lvl5pPr>
          </a:lstStyle>
          <a:p>
            <a:pPr lvl="0"/>
            <a:r>
              <a:rPr lang="en-US"/>
              <a:t>PLACE YOUR NEXT SECTION TITLE HERE</a:t>
            </a:r>
          </a:p>
        </p:txBody>
      </p:sp>
      <p:sp>
        <p:nvSpPr>
          <p:cNvPr id="55" name="Text Placeholder 54">
            <a:extLst>
              <a:ext uri="{FF2B5EF4-FFF2-40B4-BE49-F238E27FC236}">
                <a16:creationId xmlns:a16="http://schemas.microsoft.com/office/drawing/2014/main" id="{BCDCCC82-8B77-9801-12BF-D77A348CC36E}"/>
              </a:ext>
            </a:extLst>
          </p:cNvPr>
          <p:cNvSpPr>
            <a:spLocks noGrp="1"/>
          </p:cNvSpPr>
          <p:nvPr>
            <p:ph type="body" sz="quarter" idx="12" hasCustomPrompt="1"/>
          </p:nvPr>
        </p:nvSpPr>
        <p:spPr>
          <a:xfrm>
            <a:off x="795289" y="4533900"/>
            <a:ext cx="4560277" cy="943708"/>
          </a:xfrm>
          <a:prstGeom prst="rect">
            <a:avLst/>
          </a:prstGeom>
        </p:spPr>
        <p:txBody>
          <a:bodyPr lIns="0" tIns="0" rIns="0" bIns="0">
            <a:noAutofit/>
          </a:bodyPr>
          <a:lstStyle>
            <a:lvl1pPr marL="0" indent="0" algn="l">
              <a:lnSpc>
                <a:spcPts val="2560"/>
              </a:lnSpc>
              <a:spcBef>
                <a:spcPts val="0"/>
              </a:spcBef>
              <a:spcAft>
                <a:spcPts val="0"/>
              </a:spcAft>
              <a:buFontTx/>
              <a:buNone/>
              <a:defRPr sz="2300" b="1"/>
            </a:lvl1pPr>
            <a:lvl2pPr marL="457200" indent="0">
              <a:buFontTx/>
              <a:buNone/>
              <a:defRPr sz="2300" b="1"/>
            </a:lvl2pPr>
            <a:lvl3pPr marL="914400" indent="0">
              <a:buFontTx/>
              <a:buNone/>
              <a:defRPr sz="2300" b="1"/>
            </a:lvl3pPr>
            <a:lvl4pPr marL="1371600" indent="0">
              <a:buFontTx/>
              <a:buNone/>
              <a:defRPr sz="2300" b="1"/>
            </a:lvl4pPr>
            <a:lvl5pPr marL="1828800" indent="0">
              <a:buFontTx/>
              <a:buNone/>
              <a:defRPr sz="2300" b="1"/>
            </a:lvl5pPr>
          </a:lstStyle>
          <a:p>
            <a:pPr algn="l">
              <a:lnSpc>
                <a:spcPts val="2560"/>
              </a:lnSpc>
            </a:pPr>
            <a:r>
              <a:rPr lang="en-US" sz="2300" b="1">
                <a:solidFill>
                  <a:srgbClr val="0A3F5B"/>
                </a:solidFill>
                <a:latin typeface="Neutra Text" panose="02000000000000000000" pitchFamily="2" charset="0"/>
              </a:rPr>
              <a:t>Place Your Desired Section </a:t>
            </a:r>
          </a:p>
          <a:p>
            <a:pPr algn="l">
              <a:lnSpc>
                <a:spcPts val="2560"/>
              </a:lnSpc>
            </a:pPr>
            <a:r>
              <a:rPr lang="en-US" sz="2300" b="1">
                <a:solidFill>
                  <a:srgbClr val="0A3F5B"/>
                </a:solidFill>
                <a:latin typeface="Neutra Text" panose="02000000000000000000" pitchFamily="2" charset="0"/>
              </a:rPr>
              <a:t>Sub-Header Text Here</a:t>
            </a:r>
          </a:p>
        </p:txBody>
      </p:sp>
    </p:spTree>
    <p:extLst>
      <p:ext uri="{BB962C8B-B14F-4D97-AF65-F5344CB8AC3E}">
        <p14:creationId xmlns:p14="http://schemas.microsoft.com/office/powerpoint/2010/main" val="2628694051"/>
      </p:ext>
    </p:extLst>
  </p:cSld>
  <p:clrMapOvr>
    <a:masterClrMapping/>
  </p:clrMapOvr>
  <p:extLst>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3336">
          <p15:clr>
            <a:srgbClr val="FBAE40"/>
          </p15:clr>
        </p15:guide>
        <p15:guide id="5" orient="horz" pos="2856">
          <p15:clr>
            <a:srgbClr val="FBAE40"/>
          </p15:clr>
        </p15:guide>
        <p15:guide id="6" pos="360">
          <p15:clr>
            <a:srgbClr val="FBAE40"/>
          </p15:clr>
        </p15:guide>
        <p15:guide id="7" pos="32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996C-5EE9-8C6E-31EB-64CB8E5126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C886A6-8911-E246-B579-DAEEFBEF6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89DFC3-76EF-AD89-7EB2-9F1D8655B315}"/>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5" name="Footer Placeholder 4">
            <a:extLst>
              <a:ext uri="{FF2B5EF4-FFF2-40B4-BE49-F238E27FC236}">
                <a16:creationId xmlns:a16="http://schemas.microsoft.com/office/drawing/2014/main" id="{82BDB7E8-0E11-B777-72D7-6C9842476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89475-BF1A-5B8A-65A0-D3543725B89D}"/>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4213672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bg1">
            <a:alpha val="80320"/>
          </a:schemeClr>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6E3DA69-080D-E81F-CAA5-BAF1C08B8EBC}"/>
              </a:ext>
            </a:extLst>
          </p:cNvPr>
          <p:cNvSpPr/>
          <p:nvPr userDrawn="1"/>
        </p:nvSpPr>
        <p:spPr>
          <a:xfrm>
            <a:off x="0" y="0"/>
            <a:ext cx="12192000" cy="6858000"/>
          </a:xfrm>
          <a:prstGeom prst="rect">
            <a:avLst/>
          </a:prstGeom>
          <a:solidFill>
            <a:srgbClr val="04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49">
            <a:extLst>
              <a:ext uri="{FF2B5EF4-FFF2-40B4-BE49-F238E27FC236}">
                <a16:creationId xmlns:a16="http://schemas.microsoft.com/office/drawing/2014/main" id="{7B6BBBAE-27CF-EC41-27D3-00721D51F173}"/>
              </a:ext>
            </a:extLst>
          </p:cNvPr>
          <p:cNvSpPr>
            <a:spLocks noGrp="1"/>
          </p:cNvSpPr>
          <p:nvPr>
            <p:ph type="pic" sz="quarter" idx="10"/>
          </p:nvPr>
        </p:nvSpPr>
        <p:spPr>
          <a:xfrm>
            <a:off x="6836436" y="0"/>
            <a:ext cx="5355564" cy="6858000"/>
          </a:xfrm>
          <a:prstGeom prst="rect">
            <a:avLst/>
          </a:prstGeom>
          <a:noFill/>
        </p:spPr>
        <p:txBody>
          <a:bodyPr/>
          <a:lstStyle/>
          <a:p>
            <a:endParaRPr lang="en-US"/>
          </a:p>
        </p:txBody>
      </p:sp>
      <p:sp>
        <p:nvSpPr>
          <p:cNvPr id="53" name="Text Placeholder 51">
            <a:extLst>
              <a:ext uri="{FF2B5EF4-FFF2-40B4-BE49-F238E27FC236}">
                <a16:creationId xmlns:a16="http://schemas.microsoft.com/office/drawing/2014/main" id="{A069F6F4-2A07-5CC4-D247-B69F547EE2A7}"/>
              </a:ext>
            </a:extLst>
          </p:cNvPr>
          <p:cNvSpPr>
            <a:spLocks noGrp="1"/>
          </p:cNvSpPr>
          <p:nvPr>
            <p:ph type="body" sz="quarter" idx="11" hasCustomPrompt="1"/>
          </p:nvPr>
        </p:nvSpPr>
        <p:spPr>
          <a:xfrm>
            <a:off x="795290" y="1363175"/>
            <a:ext cx="5705856" cy="2487856"/>
          </a:xfrm>
          <a:prstGeom prst="rect">
            <a:avLst/>
          </a:prstGeom>
        </p:spPr>
        <p:txBody>
          <a:bodyPr lIns="0" tIns="0" rIns="0" bIns="0">
            <a:noAutofit/>
          </a:bodyPr>
          <a:lstStyle>
            <a:lvl1pPr marL="0" indent="0">
              <a:lnSpc>
                <a:spcPts val="4400"/>
              </a:lnSpc>
              <a:spcBef>
                <a:spcPts val="0"/>
              </a:spcBef>
              <a:spcAft>
                <a:spcPts val="0"/>
              </a:spcAft>
              <a:buNone/>
              <a:defRPr sz="4200" b="1" i="0" cap="all" baseline="0">
                <a:solidFill>
                  <a:schemeClr val="bg1"/>
                </a:solidFill>
                <a:latin typeface="Jost ExtraBold" pitchFamily="2" charset="77"/>
                <a:ea typeface="Jost ExtraBold" pitchFamily="2" charset="77"/>
              </a:defRPr>
            </a:lvl1pPr>
            <a:lvl2pPr>
              <a:lnSpc>
                <a:spcPts val="6000"/>
              </a:lnSpc>
              <a:spcBef>
                <a:spcPts val="0"/>
              </a:spcBef>
              <a:spcAft>
                <a:spcPts val="0"/>
              </a:spcAft>
              <a:defRPr sz="6000">
                <a:latin typeface="Neutra Display Titling" panose="02000000000000000000" pitchFamily="2" charset="0"/>
              </a:defRPr>
            </a:lvl2pPr>
            <a:lvl3pPr>
              <a:lnSpc>
                <a:spcPts val="6000"/>
              </a:lnSpc>
              <a:spcBef>
                <a:spcPts val="0"/>
              </a:spcBef>
              <a:spcAft>
                <a:spcPts val="0"/>
              </a:spcAft>
              <a:defRPr sz="6000">
                <a:latin typeface="Neutra Display Titling" panose="02000000000000000000" pitchFamily="2" charset="0"/>
              </a:defRPr>
            </a:lvl3pPr>
            <a:lvl4pPr>
              <a:lnSpc>
                <a:spcPts val="6000"/>
              </a:lnSpc>
              <a:spcBef>
                <a:spcPts val="0"/>
              </a:spcBef>
              <a:spcAft>
                <a:spcPts val="0"/>
              </a:spcAft>
              <a:defRPr sz="6000">
                <a:latin typeface="Neutra Display Titling" panose="02000000000000000000" pitchFamily="2" charset="0"/>
              </a:defRPr>
            </a:lvl4pPr>
            <a:lvl5pPr>
              <a:lnSpc>
                <a:spcPts val="6000"/>
              </a:lnSpc>
              <a:spcBef>
                <a:spcPts val="0"/>
              </a:spcBef>
              <a:spcAft>
                <a:spcPts val="0"/>
              </a:spcAft>
              <a:defRPr sz="6000">
                <a:latin typeface="Neutra Display Titling" panose="02000000000000000000" pitchFamily="2" charset="0"/>
              </a:defRPr>
            </a:lvl5pPr>
          </a:lstStyle>
          <a:p>
            <a:pPr lvl="0"/>
            <a:r>
              <a:rPr lang="en-US"/>
              <a:t>PLACE YOUR NEXT SECTION TITLE HERE</a:t>
            </a:r>
          </a:p>
        </p:txBody>
      </p:sp>
      <p:sp>
        <p:nvSpPr>
          <p:cNvPr id="55" name="Text Placeholder 54">
            <a:extLst>
              <a:ext uri="{FF2B5EF4-FFF2-40B4-BE49-F238E27FC236}">
                <a16:creationId xmlns:a16="http://schemas.microsoft.com/office/drawing/2014/main" id="{BCDCCC82-8B77-9801-12BF-D77A348CC36E}"/>
              </a:ext>
            </a:extLst>
          </p:cNvPr>
          <p:cNvSpPr>
            <a:spLocks noGrp="1"/>
          </p:cNvSpPr>
          <p:nvPr>
            <p:ph type="body" sz="quarter" idx="12" hasCustomPrompt="1"/>
          </p:nvPr>
        </p:nvSpPr>
        <p:spPr>
          <a:xfrm>
            <a:off x="795289" y="4533900"/>
            <a:ext cx="4560277" cy="943708"/>
          </a:xfrm>
          <a:prstGeom prst="rect">
            <a:avLst/>
          </a:prstGeom>
        </p:spPr>
        <p:txBody>
          <a:bodyPr lIns="0" tIns="0" rIns="0" bIns="0">
            <a:noAutofit/>
          </a:bodyPr>
          <a:lstStyle>
            <a:lvl1pPr marL="0" indent="0" algn="l">
              <a:lnSpc>
                <a:spcPts val="2560"/>
              </a:lnSpc>
              <a:spcBef>
                <a:spcPts val="0"/>
              </a:spcBef>
              <a:spcAft>
                <a:spcPts val="0"/>
              </a:spcAft>
              <a:buFontTx/>
              <a:buNone/>
              <a:defRPr sz="2300" b="1">
                <a:solidFill>
                  <a:schemeClr val="bg1"/>
                </a:solidFill>
              </a:defRPr>
            </a:lvl1pPr>
            <a:lvl2pPr marL="457200" indent="0">
              <a:buFontTx/>
              <a:buNone/>
              <a:defRPr sz="2300" b="1"/>
            </a:lvl2pPr>
            <a:lvl3pPr marL="914400" indent="0">
              <a:buFontTx/>
              <a:buNone/>
              <a:defRPr sz="2300" b="1"/>
            </a:lvl3pPr>
            <a:lvl4pPr marL="1371600" indent="0">
              <a:buFontTx/>
              <a:buNone/>
              <a:defRPr sz="2300" b="1"/>
            </a:lvl4pPr>
            <a:lvl5pPr marL="1828800" indent="0">
              <a:buFontTx/>
              <a:buNone/>
              <a:defRPr sz="2300" b="1"/>
            </a:lvl5pPr>
          </a:lstStyle>
          <a:p>
            <a:pPr lvl="0"/>
            <a:r>
              <a:rPr lang="en-US"/>
              <a:t>Place Your Desired Section </a:t>
            </a:r>
            <a:br>
              <a:rPr lang="en-US"/>
            </a:br>
            <a:r>
              <a:rPr lang="en-US"/>
              <a:t>Sub-Header Text Here</a:t>
            </a:r>
          </a:p>
        </p:txBody>
      </p:sp>
      <p:pic>
        <p:nvPicPr>
          <p:cNvPr id="2" name="Picture 1">
            <a:extLst>
              <a:ext uri="{FF2B5EF4-FFF2-40B4-BE49-F238E27FC236}">
                <a16:creationId xmlns:a16="http://schemas.microsoft.com/office/drawing/2014/main" id="{93E3B48A-DC05-C974-718A-5F6D54640D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84280"/>
            <a:ext cx="1409700" cy="38100"/>
          </a:xfrm>
          <a:prstGeom prst="rect">
            <a:avLst/>
          </a:prstGeom>
        </p:spPr>
      </p:pic>
    </p:spTree>
    <p:extLst>
      <p:ext uri="{BB962C8B-B14F-4D97-AF65-F5344CB8AC3E}">
        <p14:creationId xmlns:p14="http://schemas.microsoft.com/office/powerpoint/2010/main" val="2949977796"/>
      </p:ext>
    </p:extLst>
  </p:cSld>
  <p:clrMapOvr>
    <a:masterClrMapping/>
  </p:clrMapOvr>
  <p:extLst>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3336">
          <p15:clr>
            <a:srgbClr val="FBAE40"/>
          </p15:clr>
        </p15:guide>
        <p15:guide id="5" orient="horz" pos="2856">
          <p15:clr>
            <a:srgbClr val="FBAE40"/>
          </p15:clr>
        </p15:guide>
        <p15:guide id="6" pos="360">
          <p15:clr>
            <a:srgbClr val="FBAE40"/>
          </p15:clr>
        </p15:guide>
        <p15:guide id="7" pos="32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bg1">
            <a:alpha val="80320"/>
          </a:schemeClr>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6E3DA69-080D-E81F-CAA5-BAF1C08B8EBC}"/>
              </a:ext>
            </a:extLst>
          </p:cNvPr>
          <p:cNvSpPr/>
          <p:nvPr userDrawn="1"/>
        </p:nvSpPr>
        <p:spPr>
          <a:xfrm>
            <a:off x="0" y="0"/>
            <a:ext cx="12192000" cy="6858000"/>
          </a:xfrm>
          <a:prstGeom prst="rect">
            <a:avLst/>
          </a:prstGeom>
          <a:solidFill>
            <a:srgbClr val="097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49">
            <a:extLst>
              <a:ext uri="{FF2B5EF4-FFF2-40B4-BE49-F238E27FC236}">
                <a16:creationId xmlns:a16="http://schemas.microsoft.com/office/drawing/2014/main" id="{7B6BBBAE-27CF-EC41-27D3-00721D51F173}"/>
              </a:ext>
            </a:extLst>
          </p:cNvPr>
          <p:cNvSpPr>
            <a:spLocks noGrp="1"/>
          </p:cNvSpPr>
          <p:nvPr>
            <p:ph type="pic" sz="quarter" idx="10"/>
          </p:nvPr>
        </p:nvSpPr>
        <p:spPr>
          <a:xfrm>
            <a:off x="6836436" y="0"/>
            <a:ext cx="5355564" cy="6858000"/>
          </a:xfrm>
          <a:prstGeom prst="rect">
            <a:avLst/>
          </a:prstGeom>
          <a:noFill/>
        </p:spPr>
        <p:txBody>
          <a:bodyPr/>
          <a:lstStyle/>
          <a:p>
            <a:endParaRPr lang="en-US"/>
          </a:p>
        </p:txBody>
      </p:sp>
      <p:sp>
        <p:nvSpPr>
          <p:cNvPr id="53" name="Text Placeholder 51">
            <a:extLst>
              <a:ext uri="{FF2B5EF4-FFF2-40B4-BE49-F238E27FC236}">
                <a16:creationId xmlns:a16="http://schemas.microsoft.com/office/drawing/2014/main" id="{A069F6F4-2A07-5CC4-D247-B69F547EE2A7}"/>
              </a:ext>
            </a:extLst>
          </p:cNvPr>
          <p:cNvSpPr>
            <a:spLocks noGrp="1"/>
          </p:cNvSpPr>
          <p:nvPr>
            <p:ph type="body" sz="quarter" idx="11" hasCustomPrompt="1"/>
          </p:nvPr>
        </p:nvSpPr>
        <p:spPr>
          <a:xfrm>
            <a:off x="795290" y="1363175"/>
            <a:ext cx="5706208" cy="2487856"/>
          </a:xfrm>
          <a:prstGeom prst="rect">
            <a:avLst/>
          </a:prstGeom>
        </p:spPr>
        <p:txBody>
          <a:bodyPr lIns="0" tIns="0" rIns="0" bIns="0">
            <a:noAutofit/>
          </a:bodyPr>
          <a:lstStyle>
            <a:lvl1pPr marL="0" indent="0">
              <a:lnSpc>
                <a:spcPts val="4400"/>
              </a:lnSpc>
              <a:spcBef>
                <a:spcPts val="0"/>
              </a:spcBef>
              <a:spcAft>
                <a:spcPts val="0"/>
              </a:spcAft>
              <a:buNone/>
              <a:defRPr sz="4200" b="1" i="0" cap="all" baseline="0">
                <a:solidFill>
                  <a:schemeClr val="bg1"/>
                </a:solidFill>
                <a:latin typeface="Jost ExtraBold" pitchFamily="2" charset="77"/>
                <a:ea typeface="Jost ExtraBold" pitchFamily="2" charset="77"/>
              </a:defRPr>
            </a:lvl1pPr>
            <a:lvl2pPr>
              <a:lnSpc>
                <a:spcPts val="6000"/>
              </a:lnSpc>
              <a:spcBef>
                <a:spcPts val="0"/>
              </a:spcBef>
              <a:spcAft>
                <a:spcPts val="0"/>
              </a:spcAft>
              <a:defRPr sz="6000">
                <a:latin typeface="Neutra Display Titling" panose="02000000000000000000" pitchFamily="2" charset="0"/>
              </a:defRPr>
            </a:lvl2pPr>
            <a:lvl3pPr>
              <a:lnSpc>
                <a:spcPts val="6000"/>
              </a:lnSpc>
              <a:spcBef>
                <a:spcPts val="0"/>
              </a:spcBef>
              <a:spcAft>
                <a:spcPts val="0"/>
              </a:spcAft>
              <a:defRPr sz="6000">
                <a:latin typeface="Neutra Display Titling" panose="02000000000000000000" pitchFamily="2" charset="0"/>
              </a:defRPr>
            </a:lvl3pPr>
            <a:lvl4pPr>
              <a:lnSpc>
                <a:spcPts val="6000"/>
              </a:lnSpc>
              <a:spcBef>
                <a:spcPts val="0"/>
              </a:spcBef>
              <a:spcAft>
                <a:spcPts val="0"/>
              </a:spcAft>
              <a:defRPr sz="6000">
                <a:latin typeface="Neutra Display Titling" panose="02000000000000000000" pitchFamily="2" charset="0"/>
              </a:defRPr>
            </a:lvl4pPr>
            <a:lvl5pPr>
              <a:lnSpc>
                <a:spcPts val="6000"/>
              </a:lnSpc>
              <a:spcBef>
                <a:spcPts val="0"/>
              </a:spcBef>
              <a:spcAft>
                <a:spcPts val="0"/>
              </a:spcAft>
              <a:defRPr sz="6000">
                <a:latin typeface="Neutra Display Titling" panose="02000000000000000000" pitchFamily="2" charset="0"/>
              </a:defRPr>
            </a:lvl5pPr>
          </a:lstStyle>
          <a:p>
            <a:pPr lvl="0"/>
            <a:r>
              <a:rPr lang="en-US"/>
              <a:t>PLACE YOUR NEXT SECTION TITLE HERE</a:t>
            </a:r>
          </a:p>
        </p:txBody>
      </p:sp>
      <p:sp>
        <p:nvSpPr>
          <p:cNvPr id="55" name="Text Placeholder 54">
            <a:extLst>
              <a:ext uri="{FF2B5EF4-FFF2-40B4-BE49-F238E27FC236}">
                <a16:creationId xmlns:a16="http://schemas.microsoft.com/office/drawing/2014/main" id="{BCDCCC82-8B77-9801-12BF-D77A348CC36E}"/>
              </a:ext>
            </a:extLst>
          </p:cNvPr>
          <p:cNvSpPr>
            <a:spLocks noGrp="1"/>
          </p:cNvSpPr>
          <p:nvPr>
            <p:ph type="body" sz="quarter" idx="12" hasCustomPrompt="1"/>
          </p:nvPr>
        </p:nvSpPr>
        <p:spPr>
          <a:xfrm>
            <a:off x="795289" y="4533900"/>
            <a:ext cx="4560277" cy="943708"/>
          </a:xfrm>
          <a:prstGeom prst="rect">
            <a:avLst/>
          </a:prstGeom>
        </p:spPr>
        <p:txBody>
          <a:bodyPr lIns="0" tIns="0" rIns="0" bIns="0">
            <a:noAutofit/>
          </a:bodyPr>
          <a:lstStyle>
            <a:lvl1pPr marL="0" indent="0" algn="l">
              <a:lnSpc>
                <a:spcPts val="2560"/>
              </a:lnSpc>
              <a:spcBef>
                <a:spcPts val="0"/>
              </a:spcBef>
              <a:spcAft>
                <a:spcPts val="0"/>
              </a:spcAft>
              <a:buFontTx/>
              <a:buNone/>
              <a:defRPr sz="2300" b="1">
                <a:solidFill>
                  <a:schemeClr val="bg1"/>
                </a:solidFill>
              </a:defRPr>
            </a:lvl1pPr>
            <a:lvl2pPr marL="457200" indent="0">
              <a:buFontTx/>
              <a:buNone/>
              <a:defRPr sz="2300" b="1"/>
            </a:lvl2pPr>
            <a:lvl3pPr marL="914400" indent="0">
              <a:buFontTx/>
              <a:buNone/>
              <a:defRPr sz="2300" b="1"/>
            </a:lvl3pPr>
            <a:lvl4pPr marL="1371600" indent="0">
              <a:buFontTx/>
              <a:buNone/>
              <a:defRPr sz="2300" b="1"/>
            </a:lvl4pPr>
            <a:lvl5pPr marL="1828800" indent="0">
              <a:buFontTx/>
              <a:buNone/>
              <a:defRPr sz="2300" b="1"/>
            </a:lvl5pPr>
          </a:lstStyle>
          <a:p>
            <a:pPr lvl="0"/>
            <a:r>
              <a:rPr lang="en-US"/>
              <a:t>Place Your Desired Section </a:t>
            </a:r>
            <a:br>
              <a:rPr lang="en-US"/>
            </a:br>
            <a:r>
              <a:rPr lang="en-US"/>
              <a:t>Sub-Header Text Here</a:t>
            </a:r>
          </a:p>
        </p:txBody>
      </p:sp>
      <p:pic>
        <p:nvPicPr>
          <p:cNvPr id="2" name="Picture 1">
            <a:extLst>
              <a:ext uri="{FF2B5EF4-FFF2-40B4-BE49-F238E27FC236}">
                <a16:creationId xmlns:a16="http://schemas.microsoft.com/office/drawing/2014/main" id="{93E3B48A-DC05-C974-718A-5F6D54640D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84280"/>
            <a:ext cx="1409700" cy="38100"/>
          </a:xfrm>
          <a:prstGeom prst="rect">
            <a:avLst/>
          </a:prstGeom>
        </p:spPr>
      </p:pic>
    </p:spTree>
    <p:extLst>
      <p:ext uri="{BB962C8B-B14F-4D97-AF65-F5344CB8AC3E}">
        <p14:creationId xmlns:p14="http://schemas.microsoft.com/office/powerpoint/2010/main" val="2915137093"/>
      </p:ext>
    </p:extLst>
  </p:cSld>
  <p:clrMapOvr>
    <a:masterClrMapping/>
  </p:clrMapOvr>
  <p:extLst>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3336">
          <p15:clr>
            <a:srgbClr val="FBAE40"/>
          </p15:clr>
        </p15:guide>
        <p15:guide id="5" orient="horz" pos="2856">
          <p15:clr>
            <a:srgbClr val="FBAE40"/>
          </p15:clr>
        </p15:guide>
        <p15:guide id="6" pos="360">
          <p15:clr>
            <a:srgbClr val="FBAE40"/>
          </p15:clr>
        </p15:guide>
        <p15:guide id="7" pos="32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chemeClr val="bg1">
            <a:alpha val="80320"/>
          </a:schemeClr>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6E3DA69-080D-E81F-CAA5-BAF1C08B8EB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49">
            <a:extLst>
              <a:ext uri="{FF2B5EF4-FFF2-40B4-BE49-F238E27FC236}">
                <a16:creationId xmlns:a16="http://schemas.microsoft.com/office/drawing/2014/main" id="{7B6BBBAE-27CF-EC41-27D3-00721D51F173}"/>
              </a:ext>
            </a:extLst>
          </p:cNvPr>
          <p:cNvSpPr>
            <a:spLocks noGrp="1"/>
          </p:cNvSpPr>
          <p:nvPr>
            <p:ph type="pic" sz="quarter" idx="10"/>
          </p:nvPr>
        </p:nvSpPr>
        <p:spPr>
          <a:xfrm>
            <a:off x="6836436" y="0"/>
            <a:ext cx="5355564" cy="6858000"/>
          </a:xfrm>
          <a:prstGeom prst="rect">
            <a:avLst/>
          </a:prstGeom>
          <a:noFill/>
        </p:spPr>
        <p:txBody>
          <a:bodyPr/>
          <a:lstStyle/>
          <a:p>
            <a:endParaRPr lang="en-US"/>
          </a:p>
        </p:txBody>
      </p:sp>
      <p:sp>
        <p:nvSpPr>
          <p:cNvPr id="53" name="Text Placeholder 51">
            <a:extLst>
              <a:ext uri="{FF2B5EF4-FFF2-40B4-BE49-F238E27FC236}">
                <a16:creationId xmlns:a16="http://schemas.microsoft.com/office/drawing/2014/main" id="{A069F6F4-2A07-5CC4-D247-B69F547EE2A7}"/>
              </a:ext>
            </a:extLst>
          </p:cNvPr>
          <p:cNvSpPr>
            <a:spLocks noGrp="1"/>
          </p:cNvSpPr>
          <p:nvPr>
            <p:ph type="body" sz="quarter" idx="11" hasCustomPrompt="1"/>
          </p:nvPr>
        </p:nvSpPr>
        <p:spPr>
          <a:xfrm>
            <a:off x="795290" y="1363175"/>
            <a:ext cx="5706208" cy="2487856"/>
          </a:xfrm>
          <a:prstGeom prst="rect">
            <a:avLst/>
          </a:prstGeom>
        </p:spPr>
        <p:txBody>
          <a:bodyPr lIns="0" tIns="0" rIns="0" bIns="0">
            <a:noAutofit/>
          </a:bodyPr>
          <a:lstStyle>
            <a:lvl1pPr marL="0" indent="0">
              <a:lnSpc>
                <a:spcPts val="4400"/>
              </a:lnSpc>
              <a:spcBef>
                <a:spcPts val="0"/>
              </a:spcBef>
              <a:spcAft>
                <a:spcPts val="0"/>
              </a:spcAft>
              <a:buNone/>
              <a:defRPr sz="4200" b="1" i="0" cap="all" baseline="0">
                <a:solidFill>
                  <a:schemeClr val="bg1"/>
                </a:solidFill>
                <a:latin typeface="Jost ExtraBold" pitchFamily="2" charset="77"/>
                <a:ea typeface="Jost ExtraBold" pitchFamily="2" charset="77"/>
              </a:defRPr>
            </a:lvl1pPr>
            <a:lvl2pPr>
              <a:lnSpc>
                <a:spcPts val="6000"/>
              </a:lnSpc>
              <a:spcBef>
                <a:spcPts val="0"/>
              </a:spcBef>
              <a:spcAft>
                <a:spcPts val="0"/>
              </a:spcAft>
              <a:defRPr sz="6000">
                <a:latin typeface="Neutra Display Titling" panose="02000000000000000000" pitchFamily="2" charset="0"/>
              </a:defRPr>
            </a:lvl2pPr>
            <a:lvl3pPr>
              <a:lnSpc>
                <a:spcPts val="6000"/>
              </a:lnSpc>
              <a:spcBef>
                <a:spcPts val="0"/>
              </a:spcBef>
              <a:spcAft>
                <a:spcPts val="0"/>
              </a:spcAft>
              <a:defRPr sz="6000">
                <a:latin typeface="Neutra Display Titling" panose="02000000000000000000" pitchFamily="2" charset="0"/>
              </a:defRPr>
            </a:lvl3pPr>
            <a:lvl4pPr>
              <a:lnSpc>
                <a:spcPts val="6000"/>
              </a:lnSpc>
              <a:spcBef>
                <a:spcPts val="0"/>
              </a:spcBef>
              <a:spcAft>
                <a:spcPts val="0"/>
              </a:spcAft>
              <a:defRPr sz="6000">
                <a:latin typeface="Neutra Display Titling" panose="02000000000000000000" pitchFamily="2" charset="0"/>
              </a:defRPr>
            </a:lvl4pPr>
            <a:lvl5pPr>
              <a:lnSpc>
                <a:spcPts val="6000"/>
              </a:lnSpc>
              <a:spcBef>
                <a:spcPts val="0"/>
              </a:spcBef>
              <a:spcAft>
                <a:spcPts val="0"/>
              </a:spcAft>
              <a:defRPr sz="6000">
                <a:latin typeface="Neutra Display Titling" panose="02000000000000000000" pitchFamily="2" charset="0"/>
              </a:defRPr>
            </a:lvl5pPr>
          </a:lstStyle>
          <a:p>
            <a:pPr lvl="0"/>
            <a:r>
              <a:rPr lang="en-US"/>
              <a:t>PLACE YOUR NEXT SECTION TITLE HERE</a:t>
            </a:r>
          </a:p>
        </p:txBody>
      </p:sp>
      <p:sp>
        <p:nvSpPr>
          <p:cNvPr id="55" name="Text Placeholder 54">
            <a:extLst>
              <a:ext uri="{FF2B5EF4-FFF2-40B4-BE49-F238E27FC236}">
                <a16:creationId xmlns:a16="http://schemas.microsoft.com/office/drawing/2014/main" id="{BCDCCC82-8B77-9801-12BF-D77A348CC36E}"/>
              </a:ext>
            </a:extLst>
          </p:cNvPr>
          <p:cNvSpPr>
            <a:spLocks noGrp="1"/>
          </p:cNvSpPr>
          <p:nvPr>
            <p:ph type="body" sz="quarter" idx="12" hasCustomPrompt="1"/>
          </p:nvPr>
        </p:nvSpPr>
        <p:spPr>
          <a:xfrm>
            <a:off x="795289" y="4533900"/>
            <a:ext cx="4560277" cy="943708"/>
          </a:xfrm>
          <a:prstGeom prst="rect">
            <a:avLst/>
          </a:prstGeom>
        </p:spPr>
        <p:txBody>
          <a:bodyPr lIns="0" tIns="0" rIns="0" bIns="0">
            <a:noAutofit/>
          </a:bodyPr>
          <a:lstStyle>
            <a:lvl1pPr marL="0" indent="0" algn="l">
              <a:lnSpc>
                <a:spcPts val="2560"/>
              </a:lnSpc>
              <a:spcBef>
                <a:spcPts val="0"/>
              </a:spcBef>
              <a:spcAft>
                <a:spcPts val="0"/>
              </a:spcAft>
              <a:buFontTx/>
              <a:buNone/>
              <a:defRPr sz="2300" b="1">
                <a:solidFill>
                  <a:schemeClr val="bg1"/>
                </a:solidFill>
              </a:defRPr>
            </a:lvl1pPr>
            <a:lvl2pPr marL="457200" indent="0">
              <a:buFontTx/>
              <a:buNone/>
              <a:defRPr sz="2300" b="1"/>
            </a:lvl2pPr>
            <a:lvl3pPr marL="914400" indent="0">
              <a:buFontTx/>
              <a:buNone/>
              <a:defRPr sz="2300" b="1"/>
            </a:lvl3pPr>
            <a:lvl4pPr marL="1371600" indent="0">
              <a:buFontTx/>
              <a:buNone/>
              <a:defRPr sz="2300" b="1"/>
            </a:lvl4pPr>
            <a:lvl5pPr marL="1828800" indent="0">
              <a:buFontTx/>
              <a:buNone/>
              <a:defRPr sz="2300" b="1"/>
            </a:lvl5pPr>
          </a:lstStyle>
          <a:p>
            <a:pPr lvl="0"/>
            <a:r>
              <a:rPr lang="en-US"/>
              <a:t>Place Your Desired Section </a:t>
            </a:r>
            <a:br>
              <a:rPr lang="en-US"/>
            </a:br>
            <a:r>
              <a:rPr lang="en-US"/>
              <a:t>Sub-Header Text Here</a:t>
            </a:r>
          </a:p>
        </p:txBody>
      </p:sp>
      <p:pic>
        <p:nvPicPr>
          <p:cNvPr id="2" name="Picture 1">
            <a:extLst>
              <a:ext uri="{FF2B5EF4-FFF2-40B4-BE49-F238E27FC236}">
                <a16:creationId xmlns:a16="http://schemas.microsoft.com/office/drawing/2014/main" id="{93E3B48A-DC05-C974-718A-5F6D54640D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84280"/>
            <a:ext cx="1409700" cy="38100"/>
          </a:xfrm>
          <a:prstGeom prst="rect">
            <a:avLst/>
          </a:prstGeom>
        </p:spPr>
      </p:pic>
    </p:spTree>
    <p:extLst>
      <p:ext uri="{BB962C8B-B14F-4D97-AF65-F5344CB8AC3E}">
        <p14:creationId xmlns:p14="http://schemas.microsoft.com/office/powerpoint/2010/main" val="425307774"/>
      </p:ext>
    </p:extLst>
  </p:cSld>
  <p:clrMapOvr>
    <a:masterClrMapping/>
  </p:clrMapOvr>
  <p:extLst>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3336">
          <p15:clr>
            <a:srgbClr val="FBAE40"/>
          </p15:clr>
        </p15:guide>
        <p15:guide id="5" orient="horz" pos="2856">
          <p15:clr>
            <a:srgbClr val="FBAE40"/>
          </p15:clr>
        </p15:guide>
        <p15:guide id="6" pos="360">
          <p15:clr>
            <a:srgbClr val="FBAE40"/>
          </p15:clr>
        </p15:guide>
        <p15:guide id="7" pos="32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7B47ED-FEE6-7C43-9E0A-4E8770337D6B}"/>
              </a:ext>
            </a:extLst>
          </p:cNvPr>
          <p:cNvSpPr/>
          <p:nvPr userDrawn="1"/>
        </p:nvSpPr>
        <p:spPr>
          <a:xfrm>
            <a:off x="0" y="0"/>
            <a:ext cx="12192000" cy="1014517"/>
          </a:xfrm>
          <a:prstGeom prst="rect">
            <a:avLst/>
          </a:prstGeom>
          <a:solidFill>
            <a:srgbClr val="0A3F5B"/>
          </a:solidFill>
          <a:ln w="12700">
            <a:solidFill>
              <a:srgbClr val="E4F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A3F5B"/>
              </a:solidFill>
              <a:latin typeface="Neutra Text" panose="02000000000000000000" pitchFamily="2" charset="0"/>
            </a:endParaRPr>
          </a:p>
        </p:txBody>
      </p:sp>
      <p:sp>
        <p:nvSpPr>
          <p:cNvPr id="10" name="Text Placeholder 9">
            <a:extLst>
              <a:ext uri="{FF2B5EF4-FFF2-40B4-BE49-F238E27FC236}">
                <a16:creationId xmlns:a16="http://schemas.microsoft.com/office/drawing/2014/main" id="{E8E16028-EA5B-3447-B09D-745DA91567C2}"/>
              </a:ext>
            </a:extLst>
          </p:cNvPr>
          <p:cNvSpPr>
            <a:spLocks noGrp="1"/>
          </p:cNvSpPr>
          <p:nvPr>
            <p:ph type="body" sz="quarter" idx="13" hasCustomPrompt="1"/>
          </p:nvPr>
        </p:nvSpPr>
        <p:spPr>
          <a:xfrm>
            <a:off x="685799" y="399641"/>
            <a:ext cx="10835640" cy="466725"/>
          </a:xfrm>
          <a:prstGeom prst="rect">
            <a:avLst/>
          </a:prstGeom>
        </p:spPr>
        <p:txBody>
          <a:bodyPr>
            <a:noAutofit/>
          </a:bodyPr>
          <a:lstStyle>
            <a:lvl1pPr marL="0" indent="0">
              <a:spcBef>
                <a:spcPts val="0"/>
              </a:spcBef>
              <a:spcAft>
                <a:spcPts val="0"/>
              </a:spcAft>
              <a:buFontTx/>
              <a:buNone/>
              <a:defRPr sz="2600" b="1" i="0" cap="all" baseline="0">
                <a:solidFill>
                  <a:schemeClr val="bg1"/>
                </a:solidFill>
                <a:latin typeface="Jost ExtraBold" pitchFamily="2" charset="77"/>
                <a:ea typeface="Jost ExtraBold" pitchFamily="2" charset="77"/>
              </a:defRPr>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a:t>CLICK TO EDIT MASTER TEXT STYLES</a:t>
            </a:r>
          </a:p>
        </p:txBody>
      </p:sp>
      <p:sp>
        <p:nvSpPr>
          <p:cNvPr id="19" name="Text Placeholder 11">
            <a:extLst>
              <a:ext uri="{FF2B5EF4-FFF2-40B4-BE49-F238E27FC236}">
                <a16:creationId xmlns:a16="http://schemas.microsoft.com/office/drawing/2014/main" id="{77A589FD-F82A-3DA2-B25E-82B517B6D507}"/>
              </a:ext>
            </a:extLst>
          </p:cNvPr>
          <p:cNvSpPr>
            <a:spLocks noGrp="1"/>
          </p:cNvSpPr>
          <p:nvPr>
            <p:ph type="body" sz="quarter" idx="14"/>
          </p:nvPr>
        </p:nvSpPr>
        <p:spPr>
          <a:xfrm>
            <a:off x="685801" y="1333501"/>
            <a:ext cx="10835640" cy="4686300"/>
          </a:xfrm>
          <a:prstGeom prst="rect">
            <a:avLst/>
          </a:prstGeom>
        </p:spPr>
        <p:txBody>
          <a:bodyPr tIns="0">
            <a:normAutofit/>
          </a:bodyPr>
          <a:lstStyle>
            <a:lvl1pPr marL="0" indent="0">
              <a:lnSpc>
                <a:spcPts val="2200"/>
              </a:lnSpc>
              <a:spcBef>
                <a:spcPts val="300"/>
              </a:spcBef>
              <a:spcAft>
                <a:spcPts val="600"/>
              </a:spcAft>
              <a:buFontTx/>
              <a:buNone/>
              <a:defRPr sz="2000" b="0" i="0">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sp>
        <p:nvSpPr>
          <p:cNvPr id="24" name="Slide Number Placeholder 5">
            <a:extLst>
              <a:ext uri="{FF2B5EF4-FFF2-40B4-BE49-F238E27FC236}">
                <a16:creationId xmlns:a16="http://schemas.microsoft.com/office/drawing/2014/main" id="{00A172ED-F75E-C35A-C545-8525861B62DA}"/>
              </a:ext>
            </a:extLst>
          </p:cNvPr>
          <p:cNvSpPr>
            <a:spLocks noGrp="1"/>
          </p:cNvSpPr>
          <p:nvPr>
            <p:ph type="sldNum" sz="quarter" idx="4"/>
          </p:nvPr>
        </p:nvSpPr>
        <p:spPr>
          <a:xfrm>
            <a:off x="10972799" y="6261227"/>
            <a:ext cx="548639" cy="310557"/>
          </a:xfrm>
          <a:prstGeom prst="rect">
            <a:avLst/>
          </a:prstGeom>
        </p:spPr>
        <p:txBody>
          <a:bodyPr rIns="0"/>
          <a:lstStyle>
            <a:lvl1pPr algn="r">
              <a:defRPr sz="900" b="1" i="0">
                <a:solidFill>
                  <a:srgbClr val="0A3F5B"/>
                </a:solidFill>
                <a:latin typeface="Montserrat" pitchFamily="2" charset="77"/>
              </a:defRPr>
            </a:lvl1pPr>
          </a:lstStyle>
          <a:p>
            <a:fld id="{2F27B081-D222-0D4B-8018-9354CF42C8D6}" type="slidenum">
              <a:rPr lang="en-US" smtClean="0"/>
              <a:pPr/>
              <a:t>‹#›</a:t>
            </a:fld>
            <a:endParaRPr lang="en-US"/>
          </a:p>
        </p:txBody>
      </p:sp>
    </p:spTree>
    <p:extLst>
      <p:ext uri="{BB962C8B-B14F-4D97-AF65-F5344CB8AC3E}">
        <p14:creationId xmlns:p14="http://schemas.microsoft.com/office/powerpoint/2010/main" val="2922738922"/>
      </p:ext>
    </p:extLst>
  </p:cSld>
  <p:clrMapOvr>
    <a:masterClrMapping/>
  </p:clrMapOvr>
  <p:extLst>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guide id="5" orient="horz" pos="379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Exam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7B47ED-FEE6-7C43-9E0A-4E8770337D6B}"/>
              </a:ext>
            </a:extLst>
          </p:cNvPr>
          <p:cNvSpPr/>
          <p:nvPr userDrawn="1"/>
        </p:nvSpPr>
        <p:spPr>
          <a:xfrm>
            <a:off x="0" y="0"/>
            <a:ext cx="12192000" cy="1014517"/>
          </a:xfrm>
          <a:prstGeom prst="rect">
            <a:avLst/>
          </a:prstGeom>
          <a:solidFill>
            <a:srgbClr val="0A3F5B"/>
          </a:solidFill>
          <a:ln w="12700">
            <a:solidFill>
              <a:srgbClr val="E4F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A3F5B"/>
              </a:solidFill>
              <a:latin typeface="Neutra Text" panose="02000000000000000000" pitchFamily="2" charset="0"/>
            </a:endParaRPr>
          </a:p>
        </p:txBody>
      </p:sp>
      <p:sp>
        <p:nvSpPr>
          <p:cNvPr id="10" name="Text Placeholder 9">
            <a:extLst>
              <a:ext uri="{FF2B5EF4-FFF2-40B4-BE49-F238E27FC236}">
                <a16:creationId xmlns:a16="http://schemas.microsoft.com/office/drawing/2014/main" id="{E8E16028-EA5B-3447-B09D-745DA91567C2}"/>
              </a:ext>
            </a:extLst>
          </p:cNvPr>
          <p:cNvSpPr>
            <a:spLocks noGrp="1"/>
          </p:cNvSpPr>
          <p:nvPr>
            <p:ph type="body" sz="quarter" idx="13" hasCustomPrompt="1"/>
          </p:nvPr>
        </p:nvSpPr>
        <p:spPr>
          <a:xfrm>
            <a:off x="685799" y="399641"/>
            <a:ext cx="10835640" cy="466725"/>
          </a:xfrm>
          <a:prstGeom prst="rect">
            <a:avLst/>
          </a:prstGeom>
        </p:spPr>
        <p:txBody>
          <a:bodyPr>
            <a:noAutofit/>
          </a:bodyPr>
          <a:lstStyle>
            <a:lvl1pPr marL="0" indent="0">
              <a:spcBef>
                <a:spcPts val="0"/>
              </a:spcBef>
              <a:spcAft>
                <a:spcPts val="0"/>
              </a:spcAft>
              <a:buFontTx/>
              <a:buNone/>
              <a:defRPr sz="2600" b="1" i="0" cap="all" baseline="0">
                <a:solidFill>
                  <a:schemeClr val="bg1"/>
                </a:solidFill>
                <a:latin typeface="Jost ExtraBold" pitchFamily="2" charset="77"/>
                <a:ea typeface="Jost ExtraBold" pitchFamily="2" charset="77"/>
              </a:defRPr>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a:t>CLICK TO EDIT MASTER TEXT STYLES</a:t>
            </a:r>
          </a:p>
        </p:txBody>
      </p:sp>
      <p:sp>
        <p:nvSpPr>
          <p:cNvPr id="24" name="Slide Number Placeholder 5">
            <a:extLst>
              <a:ext uri="{FF2B5EF4-FFF2-40B4-BE49-F238E27FC236}">
                <a16:creationId xmlns:a16="http://schemas.microsoft.com/office/drawing/2014/main" id="{00A172ED-F75E-C35A-C545-8525861B62DA}"/>
              </a:ext>
            </a:extLst>
          </p:cNvPr>
          <p:cNvSpPr>
            <a:spLocks noGrp="1"/>
          </p:cNvSpPr>
          <p:nvPr>
            <p:ph type="sldNum" sz="quarter" idx="4"/>
          </p:nvPr>
        </p:nvSpPr>
        <p:spPr>
          <a:xfrm>
            <a:off x="10991984" y="6261227"/>
            <a:ext cx="529455" cy="310557"/>
          </a:xfrm>
          <a:prstGeom prst="rect">
            <a:avLst/>
          </a:prstGeom>
        </p:spPr>
        <p:txBody>
          <a:bodyPr rIns="0"/>
          <a:lstStyle>
            <a:lvl1pPr algn="r">
              <a:defRPr sz="900" b="1" i="0">
                <a:solidFill>
                  <a:srgbClr val="0A3F5B"/>
                </a:solidFill>
                <a:latin typeface="Montserrat" pitchFamily="2" charset="77"/>
              </a:defRPr>
            </a:lvl1pPr>
          </a:lstStyle>
          <a:p>
            <a:fld id="{2F27B081-D222-0D4B-8018-9354CF42C8D6}" type="slidenum">
              <a:rPr lang="en-US" smtClean="0"/>
              <a:pPr/>
              <a:t>‹#›</a:t>
            </a:fld>
            <a:endParaRPr lang="en-US"/>
          </a:p>
        </p:txBody>
      </p:sp>
      <p:sp>
        <p:nvSpPr>
          <p:cNvPr id="3" name="Table Placeholder 2">
            <a:extLst>
              <a:ext uri="{FF2B5EF4-FFF2-40B4-BE49-F238E27FC236}">
                <a16:creationId xmlns:a16="http://schemas.microsoft.com/office/drawing/2014/main" id="{0510DCBC-FB07-131D-0F19-30B91F0FD659}"/>
              </a:ext>
            </a:extLst>
          </p:cNvPr>
          <p:cNvSpPr>
            <a:spLocks noGrp="1"/>
          </p:cNvSpPr>
          <p:nvPr>
            <p:ph type="tbl" sz="quarter" idx="14"/>
          </p:nvPr>
        </p:nvSpPr>
        <p:spPr>
          <a:xfrm>
            <a:off x="685799" y="1333500"/>
            <a:ext cx="10835640" cy="4686300"/>
          </a:xfrm>
          <a:prstGeom prst="rect">
            <a:avLst/>
          </a:prstGeom>
        </p:spPr>
        <p:txBody>
          <a:bodyPr>
            <a:normAutofit/>
          </a:bodyPr>
          <a:lstStyle>
            <a:lvl1pPr>
              <a:defRPr sz="2000"/>
            </a:lvl1pPr>
          </a:lstStyle>
          <a:p>
            <a:endParaRPr lang="en-US"/>
          </a:p>
        </p:txBody>
      </p:sp>
    </p:spTree>
    <p:extLst>
      <p:ext uri="{BB962C8B-B14F-4D97-AF65-F5344CB8AC3E}">
        <p14:creationId xmlns:p14="http://schemas.microsoft.com/office/powerpoint/2010/main" val="2625394415"/>
      </p:ext>
    </p:extLst>
  </p:cSld>
  <p:clrMapOvr>
    <a:masterClrMapping/>
  </p:clrMapOvr>
  <p:extLst>
    <p:ext uri="{DCECCB84-F9BA-43D5-87BE-67443E8EF086}">
      <p15:sldGuideLst xmlns:p15="http://schemas.microsoft.com/office/powerpoint/2012/main">
        <p15:guide id="1" orient="horz" pos="840">
          <p15:clr>
            <a:srgbClr val="FBAE40"/>
          </p15:clr>
        </p15:guide>
        <p15:guide id="2" pos="288">
          <p15:clr>
            <a:srgbClr val="FBAE40"/>
          </p15:clr>
        </p15:guide>
        <p15:guide id="3" pos="7392">
          <p15:clr>
            <a:srgbClr val="FBAE40"/>
          </p15:clr>
        </p15:guide>
        <p15:guide id="4" orient="horz" pos="4032">
          <p15:clr>
            <a:srgbClr val="FBAE40"/>
          </p15:clr>
        </p15:guide>
        <p15:guide id="5" orient="horz" pos="37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901DBC1-6580-9643-995D-52DFAFA8B62C}"/>
              </a:ext>
            </a:extLst>
          </p:cNvPr>
          <p:cNvSpPr>
            <a:spLocks noGrp="1"/>
          </p:cNvSpPr>
          <p:nvPr>
            <p:ph type="body" sz="quarter" idx="15"/>
          </p:nvPr>
        </p:nvSpPr>
        <p:spPr>
          <a:xfrm>
            <a:off x="6459948" y="1333501"/>
            <a:ext cx="5061492" cy="4686300"/>
          </a:xfrm>
          <a:prstGeom prst="rect">
            <a:avLst/>
          </a:prstGeom>
        </p:spPr>
        <p:txBody>
          <a:bodyPr tIns="0">
            <a:normAutofit/>
          </a:bodyPr>
          <a:lstStyle>
            <a:lvl1pPr marL="0" indent="0">
              <a:lnSpc>
                <a:spcPts val="2200"/>
              </a:lnSpc>
              <a:spcBef>
                <a:spcPts val="300"/>
              </a:spcBef>
              <a:spcAft>
                <a:spcPts val="600"/>
              </a:spcAft>
              <a:buFontTx/>
              <a:buNone/>
              <a:defRPr sz="2000" b="0" i="0">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sp>
        <p:nvSpPr>
          <p:cNvPr id="13" name="Rectangle 12">
            <a:extLst>
              <a:ext uri="{FF2B5EF4-FFF2-40B4-BE49-F238E27FC236}">
                <a16:creationId xmlns:a16="http://schemas.microsoft.com/office/drawing/2014/main" id="{F0A1EF67-5E6E-D836-EE3C-C512C9AFFA66}"/>
              </a:ext>
            </a:extLst>
          </p:cNvPr>
          <p:cNvSpPr/>
          <p:nvPr userDrawn="1"/>
        </p:nvSpPr>
        <p:spPr>
          <a:xfrm>
            <a:off x="0" y="0"/>
            <a:ext cx="12192000" cy="1014517"/>
          </a:xfrm>
          <a:prstGeom prst="rect">
            <a:avLst/>
          </a:prstGeom>
          <a:solidFill>
            <a:srgbClr val="0A3F5B"/>
          </a:solidFill>
          <a:ln w="12700">
            <a:solidFill>
              <a:srgbClr val="E4F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A3F5B"/>
              </a:solidFill>
              <a:latin typeface="Neutra Text" panose="02000000000000000000" pitchFamily="2" charset="0"/>
            </a:endParaRPr>
          </a:p>
        </p:txBody>
      </p:sp>
      <p:sp>
        <p:nvSpPr>
          <p:cNvPr id="22" name="Text Placeholder 11">
            <a:extLst>
              <a:ext uri="{FF2B5EF4-FFF2-40B4-BE49-F238E27FC236}">
                <a16:creationId xmlns:a16="http://schemas.microsoft.com/office/drawing/2014/main" id="{57F59FAC-CCD5-1D11-2CAA-6493A53F5EF0}"/>
              </a:ext>
            </a:extLst>
          </p:cNvPr>
          <p:cNvSpPr>
            <a:spLocks noGrp="1"/>
          </p:cNvSpPr>
          <p:nvPr>
            <p:ph type="body" sz="quarter" idx="14"/>
          </p:nvPr>
        </p:nvSpPr>
        <p:spPr>
          <a:xfrm>
            <a:off x="685800" y="1333501"/>
            <a:ext cx="5181599" cy="4686300"/>
          </a:xfrm>
          <a:prstGeom prst="rect">
            <a:avLst/>
          </a:prstGeom>
        </p:spPr>
        <p:txBody>
          <a:bodyPr tIns="0">
            <a:normAutofit/>
          </a:bodyPr>
          <a:lstStyle>
            <a:lvl1pPr marL="0" indent="0">
              <a:lnSpc>
                <a:spcPts val="2200"/>
              </a:lnSpc>
              <a:spcBef>
                <a:spcPts val="300"/>
              </a:spcBef>
              <a:spcAft>
                <a:spcPts val="600"/>
              </a:spcAft>
              <a:buFontTx/>
              <a:buNone/>
              <a:defRPr sz="2000" b="0" i="0">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sp>
        <p:nvSpPr>
          <p:cNvPr id="28" name="Slide Number Placeholder 5">
            <a:extLst>
              <a:ext uri="{FF2B5EF4-FFF2-40B4-BE49-F238E27FC236}">
                <a16:creationId xmlns:a16="http://schemas.microsoft.com/office/drawing/2014/main" id="{94E67CCC-8F56-0B75-3586-357E3F1D95C2}"/>
              </a:ext>
            </a:extLst>
          </p:cNvPr>
          <p:cNvSpPr>
            <a:spLocks noGrp="1"/>
          </p:cNvSpPr>
          <p:nvPr>
            <p:ph type="sldNum" sz="quarter" idx="4"/>
          </p:nvPr>
        </p:nvSpPr>
        <p:spPr>
          <a:xfrm>
            <a:off x="10953617" y="6261227"/>
            <a:ext cx="567823" cy="310557"/>
          </a:xfrm>
          <a:prstGeom prst="rect">
            <a:avLst/>
          </a:prstGeom>
        </p:spPr>
        <p:txBody>
          <a:bodyPr rIns="0"/>
          <a:lstStyle>
            <a:lvl1pPr algn="r">
              <a:defRPr sz="900" b="1" i="0">
                <a:solidFill>
                  <a:srgbClr val="0A3F5B"/>
                </a:solidFill>
                <a:latin typeface="Montserrat" pitchFamily="2" charset="77"/>
              </a:defRPr>
            </a:lvl1pPr>
          </a:lstStyle>
          <a:p>
            <a:fld id="{2F27B081-D222-0D4B-8018-9354CF42C8D6}" type="slidenum">
              <a:rPr lang="en-US" smtClean="0"/>
              <a:pPr/>
              <a:t>‹#›</a:t>
            </a:fld>
            <a:endParaRPr lang="en-US"/>
          </a:p>
        </p:txBody>
      </p:sp>
      <p:sp>
        <p:nvSpPr>
          <p:cNvPr id="7" name="Text Placeholder 9">
            <a:extLst>
              <a:ext uri="{FF2B5EF4-FFF2-40B4-BE49-F238E27FC236}">
                <a16:creationId xmlns:a16="http://schemas.microsoft.com/office/drawing/2014/main" id="{11C2853B-C9DC-ABB2-0F48-3A1E7C9D7173}"/>
              </a:ext>
            </a:extLst>
          </p:cNvPr>
          <p:cNvSpPr>
            <a:spLocks noGrp="1"/>
          </p:cNvSpPr>
          <p:nvPr>
            <p:ph type="body" sz="quarter" idx="13" hasCustomPrompt="1"/>
          </p:nvPr>
        </p:nvSpPr>
        <p:spPr>
          <a:xfrm>
            <a:off x="685800" y="399641"/>
            <a:ext cx="10835640" cy="466725"/>
          </a:xfrm>
          <a:prstGeom prst="rect">
            <a:avLst/>
          </a:prstGeom>
        </p:spPr>
        <p:txBody>
          <a:bodyPr>
            <a:noAutofit/>
          </a:bodyPr>
          <a:lstStyle>
            <a:lvl1pPr marL="0" indent="0">
              <a:spcBef>
                <a:spcPts val="0"/>
              </a:spcBef>
              <a:spcAft>
                <a:spcPts val="0"/>
              </a:spcAft>
              <a:buFontTx/>
              <a:buNone/>
              <a:defRPr sz="2600" b="1" i="0" cap="all" baseline="0">
                <a:solidFill>
                  <a:schemeClr val="bg1"/>
                </a:solidFill>
                <a:latin typeface="Jost ExtraBold" pitchFamily="2" charset="77"/>
                <a:ea typeface="Jost ExtraBold" pitchFamily="2" charset="77"/>
              </a:defRPr>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a:t>CLICK TO EDIT MASTER TEXT STYLES</a:t>
            </a:r>
          </a:p>
        </p:txBody>
      </p:sp>
    </p:spTree>
    <p:extLst>
      <p:ext uri="{BB962C8B-B14F-4D97-AF65-F5344CB8AC3E}">
        <p14:creationId xmlns:p14="http://schemas.microsoft.com/office/powerpoint/2010/main" val="3075117775"/>
      </p:ext>
    </p:extLst>
  </p:cSld>
  <p:clrMapOvr>
    <a:masterClrMapping/>
  </p:clrMapOvr>
  <p:extLst>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guide id="5" orient="horz" pos="3792">
          <p15:clr>
            <a:srgbClr val="FBAE40"/>
          </p15:clr>
        </p15:guide>
        <p15:guide id="6" orient="horz">
          <p15:clr>
            <a:srgbClr val="FBAE40"/>
          </p15:clr>
        </p15:guide>
        <p15:guide id="7" pos="3840">
          <p15:clr>
            <a:srgbClr val="FBAE40"/>
          </p15:clr>
        </p15:guide>
        <p15:guide id="8" pos="3552">
          <p15:clr>
            <a:srgbClr val="FBAE40"/>
          </p15:clr>
        </p15:guide>
        <p15:guide id="9" pos="4128">
          <p15:clr>
            <a:srgbClr val="FBAE40"/>
          </p15:clr>
        </p15:guide>
        <p15:guide id="10" orient="horz" pos="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C264A49-10A9-4E4F-94A0-13F2A68F2199}"/>
              </a:ext>
            </a:extLst>
          </p:cNvPr>
          <p:cNvSpPr>
            <a:spLocks noGrp="1"/>
          </p:cNvSpPr>
          <p:nvPr>
            <p:ph type="body" sz="quarter" idx="14"/>
          </p:nvPr>
        </p:nvSpPr>
        <p:spPr>
          <a:xfrm>
            <a:off x="685800" y="1333500"/>
            <a:ext cx="5181599" cy="4686300"/>
          </a:xfrm>
          <a:prstGeom prst="rect">
            <a:avLst/>
          </a:prstGeom>
        </p:spPr>
        <p:txBody>
          <a:bodyPr tIns="0">
            <a:normAutofit/>
          </a:bodyPr>
          <a:lstStyle>
            <a:lvl1pPr marL="0" indent="0">
              <a:lnSpc>
                <a:spcPts val="2200"/>
              </a:lnSpc>
              <a:spcBef>
                <a:spcPts val="300"/>
              </a:spcBef>
              <a:spcAft>
                <a:spcPts val="600"/>
              </a:spcAft>
              <a:buFontTx/>
              <a:buNone/>
              <a:defRPr sz="2000" b="0" i="0">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sp>
        <p:nvSpPr>
          <p:cNvPr id="13" name="Rectangle 12">
            <a:extLst>
              <a:ext uri="{FF2B5EF4-FFF2-40B4-BE49-F238E27FC236}">
                <a16:creationId xmlns:a16="http://schemas.microsoft.com/office/drawing/2014/main" id="{722DB8E7-9AD1-78B5-4C33-4D479FF20BBF}"/>
              </a:ext>
            </a:extLst>
          </p:cNvPr>
          <p:cNvSpPr/>
          <p:nvPr userDrawn="1"/>
        </p:nvSpPr>
        <p:spPr>
          <a:xfrm>
            <a:off x="0" y="0"/>
            <a:ext cx="12192000" cy="1014517"/>
          </a:xfrm>
          <a:prstGeom prst="rect">
            <a:avLst/>
          </a:prstGeom>
          <a:solidFill>
            <a:srgbClr val="0A3F5B"/>
          </a:solidFill>
          <a:ln w="12700">
            <a:solidFill>
              <a:srgbClr val="E4F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A3F5B"/>
              </a:solidFill>
              <a:latin typeface="Neutra Text" panose="02000000000000000000" pitchFamily="2" charset="0"/>
            </a:endParaRPr>
          </a:p>
        </p:txBody>
      </p:sp>
      <p:sp>
        <p:nvSpPr>
          <p:cNvPr id="22" name="Picture Placeholder 2">
            <a:extLst>
              <a:ext uri="{FF2B5EF4-FFF2-40B4-BE49-F238E27FC236}">
                <a16:creationId xmlns:a16="http://schemas.microsoft.com/office/drawing/2014/main" id="{AC3020C7-65AB-1F4E-C2A9-1902E875E6AE}"/>
              </a:ext>
            </a:extLst>
          </p:cNvPr>
          <p:cNvSpPr>
            <a:spLocks noGrp="1"/>
          </p:cNvSpPr>
          <p:nvPr>
            <p:ph type="pic" sz="quarter" idx="16"/>
          </p:nvPr>
        </p:nvSpPr>
        <p:spPr>
          <a:xfrm>
            <a:off x="6440765" y="1333500"/>
            <a:ext cx="5080676" cy="4686300"/>
          </a:xfrm>
          <a:prstGeom prst="rect">
            <a:avLst/>
          </a:prstGeom>
        </p:spPr>
        <p:txBody>
          <a:bodyPr>
            <a:normAutofit/>
          </a:bodyPr>
          <a:lstStyle>
            <a:lvl1pPr>
              <a:defRPr sz="2000"/>
            </a:lvl1pPr>
          </a:lstStyle>
          <a:p>
            <a:endParaRPr lang="en-US"/>
          </a:p>
        </p:txBody>
      </p:sp>
      <p:sp>
        <p:nvSpPr>
          <p:cNvPr id="24" name="Slide Number Placeholder 5">
            <a:extLst>
              <a:ext uri="{FF2B5EF4-FFF2-40B4-BE49-F238E27FC236}">
                <a16:creationId xmlns:a16="http://schemas.microsoft.com/office/drawing/2014/main" id="{37A0FC41-780D-11D0-B447-E110ED749EB5}"/>
              </a:ext>
            </a:extLst>
          </p:cNvPr>
          <p:cNvSpPr>
            <a:spLocks noGrp="1"/>
          </p:cNvSpPr>
          <p:nvPr>
            <p:ph type="sldNum" sz="quarter" idx="4"/>
          </p:nvPr>
        </p:nvSpPr>
        <p:spPr>
          <a:xfrm>
            <a:off x="10953617" y="6261227"/>
            <a:ext cx="567824" cy="310557"/>
          </a:xfrm>
          <a:prstGeom prst="rect">
            <a:avLst/>
          </a:prstGeom>
        </p:spPr>
        <p:txBody>
          <a:bodyPr rIns="0"/>
          <a:lstStyle>
            <a:lvl1pPr algn="r">
              <a:defRPr sz="900" b="1" i="0">
                <a:solidFill>
                  <a:srgbClr val="0A3F5B"/>
                </a:solidFill>
                <a:latin typeface="Montserrat" pitchFamily="2" charset="77"/>
              </a:defRPr>
            </a:lvl1pPr>
          </a:lstStyle>
          <a:p>
            <a:fld id="{2F27B081-D222-0D4B-8018-9354CF42C8D6}" type="slidenum">
              <a:rPr lang="en-US" smtClean="0"/>
              <a:pPr/>
              <a:t>‹#›</a:t>
            </a:fld>
            <a:endParaRPr lang="en-US"/>
          </a:p>
        </p:txBody>
      </p:sp>
      <p:sp>
        <p:nvSpPr>
          <p:cNvPr id="7" name="Text Placeholder 9">
            <a:extLst>
              <a:ext uri="{FF2B5EF4-FFF2-40B4-BE49-F238E27FC236}">
                <a16:creationId xmlns:a16="http://schemas.microsoft.com/office/drawing/2014/main" id="{0603E30D-73FC-CCFE-D8EC-E25E3E5FDAE0}"/>
              </a:ext>
            </a:extLst>
          </p:cNvPr>
          <p:cNvSpPr>
            <a:spLocks noGrp="1"/>
          </p:cNvSpPr>
          <p:nvPr>
            <p:ph type="body" sz="quarter" idx="13" hasCustomPrompt="1"/>
          </p:nvPr>
        </p:nvSpPr>
        <p:spPr>
          <a:xfrm>
            <a:off x="685801" y="399641"/>
            <a:ext cx="10835640" cy="466725"/>
          </a:xfrm>
          <a:prstGeom prst="rect">
            <a:avLst/>
          </a:prstGeom>
        </p:spPr>
        <p:txBody>
          <a:bodyPr>
            <a:noAutofit/>
          </a:bodyPr>
          <a:lstStyle>
            <a:lvl1pPr marL="0" indent="0">
              <a:spcBef>
                <a:spcPts val="0"/>
              </a:spcBef>
              <a:spcAft>
                <a:spcPts val="0"/>
              </a:spcAft>
              <a:buFontTx/>
              <a:buNone/>
              <a:defRPr sz="2600" b="1" i="0" cap="all" baseline="0">
                <a:solidFill>
                  <a:schemeClr val="bg1"/>
                </a:solidFill>
                <a:latin typeface="Jost ExtraBold" pitchFamily="2" charset="77"/>
                <a:ea typeface="Jost ExtraBold" pitchFamily="2" charset="77"/>
              </a:defRPr>
            </a:lvl1pPr>
            <a:lvl2pPr marL="457200" indent="0">
              <a:buFontTx/>
              <a:buNone/>
              <a:defRPr sz="2100"/>
            </a:lvl2pPr>
            <a:lvl3pPr marL="914400" indent="0">
              <a:buFontTx/>
              <a:buNone/>
              <a:defRPr sz="2100"/>
            </a:lvl3pPr>
            <a:lvl4pPr marL="1371600" indent="0">
              <a:buFontTx/>
              <a:buNone/>
              <a:defRPr sz="2100"/>
            </a:lvl4pPr>
            <a:lvl5pPr marL="1828800" indent="0">
              <a:buFontTx/>
              <a:buNone/>
              <a:defRPr sz="2100"/>
            </a:lvl5pPr>
          </a:lstStyle>
          <a:p>
            <a:pPr lvl="0"/>
            <a:r>
              <a:rPr lang="en-US"/>
              <a:t>CLICK TO EDIT MASTER TEXT STYLES</a:t>
            </a:r>
          </a:p>
        </p:txBody>
      </p:sp>
    </p:spTree>
    <p:extLst>
      <p:ext uri="{BB962C8B-B14F-4D97-AF65-F5344CB8AC3E}">
        <p14:creationId xmlns:p14="http://schemas.microsoft.com/office/powerpoint/2010/main" val="2350038392"/>
      </p:ext>
    </p:extLst>
  </p:cSld>
  <p:clrMapOvr>
    <a:masterClrMapping/>
  </p:clrMapOvr>
  <p:extLst>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guide id="5" orient="horz" pos="3792">
          <p15:clr>
            <a:srgbClr val="FBAE40"/>
          </p15:clr>
        </p15:guide>
        <p15:guide id="6" orient="horz">
          <p15:clr>
            <a:srgbClr val="FBAE40"/>
          </p15:clr>
        </p15:guide>
        <p15:guide id="7" pos="3840">
          <p15:clr>
            <a:srgbClr val="FBAE40"/>
          </p15:clr>
        </p15:guide>
        <p15:guide id="8" pos="3552">
          <p15:clr>
            <a:srgbClr val="FBAE40"/>
          </p15:clr>
        </p15:guide>
        <p15:guide id="9" pos="4128">
          <p15:clr>
            <a:srgbClr val="FBAE40"/>
          </p15:clr>
        </p15:guide>
        <p15:guide id="10" orient="horz" pos="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584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4CF2D3-BCB2-6348-7BD1-C06878C618CE}"/>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A3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Neutra Text" panose="02000000000000000000" pitchFamily="2" charset="0"/>
            </a:endParaRPr>
          </a:p>
        </p:txBody>
      </p:sp>
      <p:sp>
        <p:nvSpPr>
          <p:cNvPr id="2" name="Title 1">
            <a:extLst>
              <a:ext uri="{FF2B5EF4-FFF2-40B4-BE49-F238E27FC236}">
                <a16:creationId xmlns:a16="http://schemas.microsoft.com/office/drawing/2014/main" id="{A6EE218C-7DE0-3840-A413-662775A3A5C5}"/>
              </a:ext>
            </a:extLst>
          </p:cNvPr>
          <p:cNvSpPr>
            <a:spLocks noGrp="1"/>
          </p:cNvSpPr>
          <p:nvPr>
            <p:ph type="ctrTitle" hasCustomPrompt="1"/>
          </p:nvPr>
        </p:nvSpPr>
        <p:spPr>
          <a:xfrm>
            <a:off x="823774" y="2646440"/>
            <a:ext cx="5592082" cy="985836"/>
          </a:xfrm>
          <a:prstGeom prst="rect">
            <a:avLst/>
          </a:prstGeom>
        </p:spPr>
        <p:txBody>
          <a:bodyPr anchor="b">
            <a:normAutofit/>
          </a:bodyPr>
          <a:lstStyle>
            <a:lvl1pPr algn="l">
              <a:lnSpc>
                <a:spcPts val="5500"/>
              </a:lnSpc>
              <a:defRPr sz="5400" b="1" i="0" cap="all" baseline="0">
                <a:solidFill>
                  <a:schemeClr val="bg1"/>
                </a:solidFill>
                <a:latin typeface="Jost ExtraBold" pitchFamily="2" charset="77"/>
                <a:ea typeface="Jost ExtraBold" pitchFamily="2" charset="77"/>
              </a:defRPr>
            </a:lvl1pPr>
          </a:lstStyle>
          <a:p>
            <a:r>
              <a:rPr lang="en-US"/>
              <a:t>Thank You</a:t>
            </a:r>
          </a:p>
        </p:txBody>
      </p:sp>
      <p:sp>
        <p:nvSpPr>
          <p:cNvPr id="3" name="Subtitle 2">
            <a:extLst>
              <a:ext uri="{FF2B5EF4-FFF2-40B4-BE49-F238E27FC236}">
                <a16:creationId xmlns:a16="http://schemas.microsoft.com/office/drawing/2014/main" id="{A063025D-E621-E643-82E2-1D53A24390EA}"/>
              </a:ext>
            </a:extLst>
          </p:cNvPr>
          <p:cNvSpPr>
            <a:spLocks noGrp="1"/>
          </p:cNvSpPr>
          <p:nvPr>
            <p:ph type="subTitle" idx="1" hasCustomPrompt="1"/>
          </p:nvPr>
        </p:nvSpPr>
        <p:spPr>
          <a:xfrm>
            <a:off x="823773" y="2263368"/>
            <a:ext cx="5592082" cy="381000"/>
          </a:xfrm>
          <a:prstGeom prst="rect">
            <a:avLst/>
          </a:prstGeom>
        </p:spPr>
        <p:txBody>
          <a:bodyPr>
            <a:normAutofit/>
          </a:bodyPr>
          <a:lstStyle>
            <a:lvl1pPr marL="0" indent="0" algn="l">
              <a:buNone/>
              <a:defRPr sz="1500" b="0" i="0" cap="all" baseline="0">
                <a:solidFill>
                  <a:srgbClr val="72B0BC"/>
                </a:solidFill>
                <a:latin typeface="Neutra Tex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11">
            <a:extLst>
              <a:ext uri="{FF2B5EF4-FFF2-40B4-BE49-F238E27FC236}">
                <a16:creationId xmlns:a16="http://schemas.microsoft.com/office/drawing/2014/main" id="{D5E8B21E-ED5B-DC4F-B57D-CBC21BFCA9D8}"/>
              </a:ext>
            </a:extLst>
          </p:cNvPr>
          <p:cNvSpPr>
            <a:spLocks noGrp="1"/>
          </p:cNvSpPr>
          <p:nvPr>
            <p:ph type="body" sz="quarter" idx="14"/>
          </p:nvPr>
        </p:nvSpPr>
        <p:spPr>
          <a:xfrm>
            <a:off x="816630" y="3848522"/>
            <a:ext cx="5592082" cy="1764507"/>
          </a:xfrm>
          <a:prstGeom prst="rect">
            <a:avLst/>
          </a:prstGeom>
        </p:spPr>
        <p:txBody>
          <a:bodyPr>
            <a:normAutofit/>
          </a:bodyPr>
          <a:lstStyle>
            <a:lvl1pPr marL="0" indent="0">
              <a:lnSpc>
                <a:spcPts val="2500"/>
              </a:lnSpc>
              <a:spcBef>
                <a:spcPts val="0"/>
              </a:spcBef>
              <a:buFontTx/>
              <a:buNone/>
              <a:defRPr sz="1800" b="0" i="0">
                <a:solidFill>
                  <a:schemeClr val="bg1"/>
                </a:solidFill>
                <a:latin typeface="Neutra Text" panose="02000000000000000000" pitchFamily="2" charset="0"/>
              </a:defRPr>
            </a:lvl1pPr>
            <a:lvl2pPr marL="457200" indent="0">
              <a:lnSpc>
                <a:spcPct val="100000"/>
              </a:lnSpc>
              <a:buFontTx/>
              <a:buNone/>
              <a:defRPr sz="1800" b="0" i="0">
                <a:latin typeface="Nunito Sans Light" pitchFamily="2" charset="77"/>
              </a:defRPr>
            </a:lvl2pPr>
            <a:lvl3pPr marL="914400" indent="0">
              <a:lnSpc>
                <a:spcPct val="100000"/>
              </a:lnSpc>
              <a:buFontTx/>
              <a:buNone/>
              <a:defRPr sz="1800" b="0" i="0">
                <a:latin typeface="Nunito Sans Light" pitchFamily="2" charset="77"/>
              </a:defRPr>
            </a:lvl3pPr>
            <a:lvl4pPr marL="1371600" indent="0">
              <a:lnSpc>
                <a:spcPct val="100000"/>
              </a:lnSpc>
              <a:buFontTx/>
              <a:buNone/>
              <a:defRPr sz="1800" b="0" i="0">
                <a:latin typeface="Nunito Sans Light" pitchFamily="2" charset="77"/>
              </a:defRPr>
            </a:lvl4pPr>
            <a:lvl5pPr marL="1828800" indent="0">
              <a:lnSpc>
                <a:spcPct val="100000"/>
              </a:lnSpc>
              <a:buFontTx/>
              <a:buNone/>
              <a:defRPr sz="1800" b="0" i="0">
                <a:latin typeface="Nunito Sans Light" pitchFamily="2" charset="77"/>
              </a:defRPr>
            </a:lvl5pPr>
          </a:lstStyle>
          <a:p>
            <a:pPr lvl="0"/>
            <a:r>
              <a:rPr lang="en-US"/>
              <a:t>Click to edit Master text styles</a:t>
            </a:r>
          </a:p>
        </p:txBody>
      </p:sp>
      <p:pic>
        <p:nvPicPr>
          <p:cNvPr id="6" name="Picture 5" descr="Text&#10;&#10;Description automatically generated">
            <a:extLst>
              <a:ext uri="{FF2B5EF4-FFF2-40B4-BE49-F238E27FC236}">
                <a16:creationId xmlns:a16="http://schemas.microsoft.com/office/drawing/2014/main" id="{CEFEBA05-6474-AE93-D950-D6D538BE06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5184" y="2770519"/>
            <a:ext cx="4826049" cy="737677"/>
          </a:xfrm>
          <a:prstGeom prst="rect">
            <a:avLst/>
          </a:prstGeom>
        </p:spPr>
      </p:pic>
    </p:spTree>
    <p:extLst>
      <p:ext uri="{BB962C8B-B14F-4D97-AF65-F5344CB8AC3E}">
        <p14:creationId xmlns:p14="http://schemas.microsoft.com/office/powerpoint/2010/main" val="4001890182"/>
      </p:ext>
    </p:extLst>
  </p:cSld>
  <p:clrMapOvr>
    <a:masterClrMapping/>
  </p:clrMapOvr>
  <p:extLst>
    <p:ext uri="{DCECCB84-F9BA-43D5-87BE-67443E8EF086}">
      <p15:sldGuideLst xmlns:p15="http://schemas.microsoft.com/office/powerpoint/2012/main">
        <p15:guide id="1" orient="horz" pos="2160">
          <p15:clr>
            <a:srgbClr val="FBAE40"/>
          </p15:clr>
        </p15:guide>
        <p15:guide id="2" pos="288">
          <p15:clr>
            <a:srgbClr val="FBAE40"/>
          </p15:clr>
        </p15:guide>
        <p15:guide id="3" orient="horz" pos="288">
          <p15:clr>
            <a:srgbClr val="FBAE40"/>
          </p15:clr>
        </p15:guide>
        <p15:guide id="4" orient="horz" pos="4032">
          <p15:clr>
            <a:srgbClr val="FBAE40"/>
          </p15:clr>
        </p15:guide>
        <p15:guide id="5" pos="7392">
          <p15:clr>
            <a:srgbClr val="FBAE40"/>
          </p15:clr>
        </p15:guide>
        <p15:guide id="6" pos="720">
          <p15:clr>
            <a:srgbClr val="FBAE40"/>
          </p15:clr>
        </p15:guide>
        <p15:guide id="7" pos="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C7E0-9E0B-68B6-92B9-D644EF3A0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35681-7A33-F70A-DCB0-FD0C3B1612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30CB08-3B6F-1C20-7C64-7C42451B02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6AC8D0-F832-226B-BB64-2B06F415CAB6}"/>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6" name="Footer Placeholder 5">
            <a:extLst>
              <a:ext uri="{FF2B5EF4-FFF2-40B4-BE49-F238E27FC236}">
                <a16:creationId xmlns:a16="http://schemas.microsoft.com/office/drawing/2014/main" id="{CAFC1010-6BB0-BA68-4B58-8439638EB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3769EA-A474-3914-7393-E84B44CF9114}"/>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39717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6C62-66D0-13CF-ADB3-52B8420A4D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992C5-F374-1F27-1886-4F44DAEDA5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C77252-9295-F801-1236-A083ADD880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FAE1F5-49A8-147A-BBF4-DB412CE33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2FE023-B70E-21A7-8701-599E97C90F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EA848-C079-FA53-F65C-63B0B9C65E7C}"/>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8" name="Footer Placeholder 7">
            <a:extLst>
              <a:ext uri="{FF2B5EF4-FFF2-40B4-BE49-F238E27FC236}">
                <a16:creationId xmlns:a16="http://schemas.microsoft.com/office/drawing/2014/main" id="{6A8A16C2-D7B8-6084-FF6F-157AB5B168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8F4E63-C830-164C-47C5-FE1D24E1D6B9}"/>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385722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45A8-239F-39A6-8263-9AAE6C3436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A9C4B-74D2-903D-9991-B5D4AC3AA70C}"/>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4" name="Footer Placeholder 3">
            <a:extLst>
              <a:ext uri="{FF2B5EF4-FFF2-40B4-BE49-F238E27FC236}">
                <a16:creationId xmlns:a16="http://schemas.microsoft.com/office/drawing/2014/main" id="{B4B27551-5EF7-BB95-86CC-742A4942B2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8B0187-2A3F-A525-1303-8B53AE0821C0}"/>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75721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3A782-8C1D-E308-9563-66337103F7C0}"/>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3" name="Footer Placeholder 2">
            <a:extLst>
              <a:ext uri="{FF2B5EF4-FFF2-40B4-BE49-F238E27FC236}">
                <a16:creationId xmlns:a16="http://schemas.microsoft.com/office/drawing/2014/main" id="{91D605D1-7EA2-9DE6-9A1A-59D5E179C1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EEBA2F-CC19-65E2-79AD-DBD3310F1BD3}"/>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108568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2D01-8D0E-A86E-53F6-E8D378DC2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EB854-EDB7-B258-2C1F-C2606E17CA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F4FC8-F3DB-FF49-62AB-EBB0C2B2C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2EB4A-0449-1F24-0272-187B7E1E25BE}"/>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6" name="Footer Placeholder 5">
            <a:extLst>
              <a:ext uri="{FF2B5EF4-FFF2-40B4-BE49-F238E27FC236}">
                <a16:creationId xmlns:a16="http://schemas.microsoft.com/office/drawing/2014/main" id="{D5559D55-9D6C-F89E-F2E3-A82CD800D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FA62C-566B-F361-38A8-F912A49C930C}"/>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345720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FB91-77F5-F50F-AE4F-A9D087E35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F51618-692D-B747-6D30-F4D475CEF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9676F-2091-5470-213C-116EA3002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41810-EE03-070D-DDB6-55D7CEA836BE}"/>
              </a:ext>
            </a:extLst>
          </p:cNvPr>
          <p:cNvSpPr>
            <a:spLocks noGrp="1"/>
          </p:cNvSpPr>
          <p:nvPr>
            <p:ph type="dt" sz="half" idx="10"/>
          </p:nvPr>
        </p:nvSpPr>
        <p:spPr/>
        <p:txBody>
          <a:bodyPr/>
          <a:lstStyle/>
          <a:p>
            <a:fld id="{A452AE29-AF98-46CC-84C8-511DA68F0F54}" type="datetimeFigureOut">
              <a:rPr lang="en-US" smtClean="0"/>
              <a:t>8/30/2023</a:t>
            </a:fld>
            <a:endParaRPr lang="en-US"/>
          </a:p>
        </p:txBody>
      </p:sp>
      <p:sp>
        <p:nvSpPr>
          <p:cNvPr id="6" name="Footer Placeholder 5">
            <a:extLst>
              <a:ext uri="{FF2B5EF4-FFF2-40B4-BE49-F238E27FC236}">
                <a16:creationId xmlns:a16="http://schemas.microsoft.com/office/drawing/2014/main" id="{F7433D39-BB5A-6586-A67F-B1210C547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771E6-4FC4-51F9-1081-85568AD344CE}"/>
              </a:ext>
            </a:extLst>
          </p:cNvPr>
          <p:cNvSpPr>
            <a:spLocks noGrp="1"/>
          </p:cNvSpPr>
          <p:nvPr>
            <p:ph type="sldNum" sz="quarter" idx="12"/>
          </p:nvPr>
        </p:nvSpPr>
        <p:spPr/>
        <p:txBody>
          <a:bodyPr/>
          <a:lstStyle/>
          <a:p>
            <a:fld id="{284AE1AA-867D-4677-912B-60A64568D923}" type="slidenum">
              <a:rPr lang="en-US" smtClean="0"/>
              <a:t>‹#›</a:t>
            </a:fld>
            <a:endParaRPr lang="en-US"/>
          </a:p>
        </p:txBody>
      </p:sp>
    </p:spTree>
    <p:extLst>
      <p:ext uri="{BB962C8B-B14F-4D97-AF65-F5344CB8AC3E}">
        <p14:creationId xmlns:p14="http://schemas.microsoft.com/office/powerpoint/2010/main" val="203268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hyperlink" Target="mailto:disb@dc.gov" TargetMode="Externa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hyperlink" Target="https://disb.dc.gov/" TargetMode="Externa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gi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hyperlink" Target="mailto:disb@dc.gov" TargetMode="Externa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hyperlink" Target="https://disb.dc.gov/" TargetMode="Externa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AE4A8-74D9-7A21-E809-8DD3FB31A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3018F1-08F5-AD77-D145-8B4CABB16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872A-E9CD-FE5C-7720-378AE470F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2AE29-AF98-46CC-84C8-511DA68F0F54}" type="datetimeFigureOut">
              <a:rPr lang="en-US" smtClean="0"/>
              <a:t>8/30/2023</a:t>
            </a:fld>
            <a:endParaRPr lang="en-US"/>
          </a:p>
        </p:txBody>
      </p:sp>
      <p:sp>
        <p:nvSpPr>
          <p:cNvPr id="5" name="Footer Placeholder 4">
            <a:extLst>
              <a:ext uri="{FF2B5EF4-FFF2-40B4-BE49-F238E27FC236}">
                <a16:creationId xmlns:a16="http://schemas.microsoft.com/office/drawing/2014/main" id="{87F59C01-7275-AAD1-B81D-55A9F461A1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10C4B8-C391-ECEE-E6C5-0CF286FF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AE1AA-867D-4677-912B-60A64568D923}" type="slidenum">
              <a:rPr lang="en-US" smtClean="0"/>
              <a:t>‹#›</a:t>
            </a:fld>
            <a:endParaRPr lang="en-US"/>
          </a:p>
        </p:txBody>
      </p:sp>
    </p:spTree>
    <p:extLst>
      <p:ext uri="{BB962C8B-B14F-4D97-AF65-F5344CB8AC3E}">
        <p14:creationId xmlns:p14="http://schemas.microsoft.com/office/powerpoint/2010/main" val="197584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E5B8617-8D65-67AC-E57F-74F8A405D80C}"/>
              </a:ext>
            </a:extLst>
          </p:cNvPr>
          <p:cNvSpPr>
            <a:spLocks noGrp="1"/>
          </p:cNvSpPr>
          <p:nvPr>
            <p:ph type="title"/>
          </p:nvPr>
        </p:nvSpPr>
        <p:spPr>
          <a:xfrm>
            <a:off x="833733" y="457200"/>
            <a:ext cx="10605232" cy="1233488"/>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A84D2E99-0917-487A-F5BB-A3BA86EA7025}"/>
              </a:ext>
            </a:extLst>
          </p:cNvPr>
          <p:cNvSpPr>
            <a:spLocks noGrp="1"/>
          </p:cNvSpPr>
          <p:nvPr>
            <p:ph type="body" idx="1"/>
          </p:nvPr>
        </p:nvSpPr>
        <p:spPr>
          <a:xfrm>
            <a:off x="833733" y="1825626"/>
            <a:ext cx="10605232" cy="41605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F6E5AE95-3EE7-472D-1662-F1C6978E3263}"/>
              </a:ext>
            </a:extLst>
          </p:cNvPr>
          <p:cNvSpPr txBox="1"/>
          <p:nvPr userDrawn="1"/>
        </p:nvSpPr>
        <p:spPr>
          <a:xfrm>
            <a:off x="717185" y="6400925"/>
            <a:ext cx="3388659" cy="246221"/>
          </a:xfrm>
          <a:prstGeom prst="rect">
            <a:avLst/>
          </a:prstGeom>
          <a:noFill/>
        </p:spPr>
        <p:txBody>
          <a:bodyPr wrap="square" rtlCol="0">
            <a:spAutoFit/>
          </a:bodyPr>
          <a:lstStyle/>
          <a:p>
            <a:r>
              <a:rPr lang="en-US" sz="1000" b="1" i="0" u="none" kern="1200">
                <a:solidFill>
                  <a:srgbClr val="0A3F5B"/>
                </a:solidFill>
                <a:effectLst/>
                <a:latin typeface="Neutra Text" panose="02000000000000000000" pitchFamily="2" charset="0"/>
                <a:ea typeface="+mn-ea"/>
                <a:cs typeface="+mn-cs"/>
              </a:rPr>
              <a:t>website: </a:t>
            </a:r>
            <a:r>
              <a:rPr lang="en-US" sz="1000" b="1" i="0" u="none" strike="noStrike" kern="1200">
                <a:solidFill>
                  <a:srgbClr val="0A3F5B"/>
                </a:solidFill>
                <a:effectLst/>
                <a:latin typeface="Neutra Text" panose="02000000000000000000" pitchFamily="2" charset="0"/>
                <a:ea typeface="+mn-ea"/>
                <a:cs typeface="+mn-cs"/>
              </a:rPr>
              <a:t>disb.dc.gov</a:t>
            </a:r>
            <a:r>
              <a:rPr lang="en-US" sz="1000" b="1" i="0" u="none" kern="1200">
                <a:solidFill>
                  <a:srgbClr val="0A3F5B"/>
                </a:solidFill>
                <a:effectLst/>
                <a:latin typeface="Neutra Text" panose="02000000000000000000" pitchFamily="2" charset="0"/>
                <a:ea typeface="+mn-ea"/>
                <a:cs typeface="+mn-cs"/>
              </a:rPr>
              <a:t>  |  email: </a:t>
            </a:r>
            <a:r>
              <a:rPr lang="en-US" sz="1000" b="1" i="0" u="none" strike="noStrike" kern="1200" err="1">
                <a:solidFill>
                  <a:srgbClr val="0A3F5B"/>
                </a:solidFill>
                <a:effectLst/>
                <a:latin typeface="Neutra Text" panose="02000000000000000000" pitchFamily="2" charset="0"/>
                <a:ea typeface="+mn-ea"/>
                <a:cs typeface="+mn-cs"/>
              </a:rPr>
              <a:t>disb@dc.gov</a:t>
            </a:r>
            <a:r>
              <a:rPr lang="en-US" sz="1000" b="1" i="0" u="none">
                <a:solidFill>
                  <a:srgbClr val="0A3F5B"/>
                </a:solidFill>
                <a:effectLst/>
                <a:latin typeface="Neutra Text" panose="02000000000000000000" pitchFamily="2" charset="0"/>
              </a:rPr>
              <a:t> </a:t>
            </a:r>
            <a:endParaRPr lang="en-US" sz="1000" b="1" i="0" u="none">
              <a:solidFill>
                <a:srgbClr val="0A3F5B"/>
              </a:solidFill>
              <a:latin typeface="Neutra Text" panose="02000000000000000000" pitchFamily="2" charset="0"/>
            </a:endParaRPr>
          </a:p>
        </p:txBody>
      </p:sp>
      <p:sp>
        <p:nvSpPr>
          <p:cNvPr id="10" name="Rectangle 9">
            <a:hlinkClick r:id="rId17"/>
            <a:extLst>
              <a:ext uri="{FF2B5EF4-FFF2-40B4-BE49-F238E27FC236}">
                <a16:creationId xmlns:a16="http://schemas.microsoft.com/office/drawing/2014/main" id="{A4D7FDC8-9683-B83A-66C3-70B85AA8375E}"/>
              </a:ext>
            </a:extLst>
          </p:cNvPr>
          <p:cNvSpPr/>
          <p:nvPr userDrawn="1"/>
        </p:nvSpPr>
        <p:spPr>
          <a:xfrm>
            <a:off x="1470220" y="6447989"/>
            <a:ext cx="851648" cy="161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Neutra Text" panose="02000000000000000000" pitchFamily="2" charset="0"/>
            </a:endParaRPr>
          </a:p>
        </p:txBody>
      </p:sp>
      <p:sp>
        <p:nvSpPr>
          <p:cNvPr id="11" name="Rectangle 10">
            <a:hlinkClick r:id="rId18"/>
            <a:extLst>
              <a:ext uri="{FF2B5EF4-FFF2-40B4-BE49-F238E27FC236}">
                <a16:creationId xmlns:a16="http://schemas.microsoft.com/office/drawing/2014/main" id="{6FC6ECF2-BA16-AE4F-DD5D-BD06AC637CA7}"/>
              </a:ext>
            </a:extLst>
          </p:cNvPr>
          <p:cNvSpPr/>
          <p:nvPr userDrawn="1"/>
        </p:nvSpPr>
        <p:spPr>
          <a:xfrm>
            <a:off x="2967327" y="6461436"/>
            <a:ext cx="959224" cy="134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Neutra Text" panose="02000000000000000000" pitchFamily="2" charset="0"/>
            </a:endParaRPr>
          </a:p>
        </p:txBody>
      </p:sp>
      <p:cxnSp>
        <p:nvCxnSpPr>
          <p:cNvPr id="12" name="Straight Connector 11">
            <a:extLst>
              <a:ext uri="{FF2B5EF4-FFF2-40B4-BE49-F238E27FC236}">
                <a16:creationId xmlns:a16="http://schemas.microsoft.com/office/drawing/2014/main" id="{156212A0-176D-8468-276C-4EA4AF0DA08C}"/>
              </a:ext>
            </a:extLst>
          </p:cNvPr>
          <p:cNvCxnSpPr>
            <a:cxnSpLocks/>
          </p:cNvCxnSpPr>
          <p:nvPr userDrawn="1"/>
        </p:nvCxnSpPr>
        <p:spPr>
          <a:xfrm>
            <a:off x="833734" y="6413347"/>
            <a:ext cx="6535255" cy="0"/>
          </a:xfrm>
          <a:prstGeom prst="line">
            <a:avLst/>
          </a:prstGeom>
          <a:ln w="12700">
            <a:solidFill>
              <a:srgbClr val="0A3F5B"/>
            </a:solidFill>
          </a:ln>
        </p:spPr>
        <p:style>
          <a:lnRef idx="1">
            <a:schemeClr val="accent1"/>
          </a:lnRef>
          <a:fillRef idx="0">
            <a:schemeClr val="accent1"/>
          </a:fillRef>
          <a:effectRef idx="0">
            <a:schemeClr val="accent1"/>
          </a:effectRef>
          <a:fontRef idx="minor">
            <a:schemeClr val="tx1"/>
          </a:fontRef>
        </p:style>
      </p:cxnSp>
      <p:pic>
        <p:nvPicPr>
          <p:cNvPr id="13" name="Picture 12" descr="Text&#10;&#10;Description automatically generated">
            <a:extLst>
              <a:ext uri="{FF2B5EF4-FFF2-40B4-BE49-F238E27FC236}">
                <a16:creationId xmlns:a16="http://schemas.microsoft.com/office/drawing/2014/main" id="{36C2ACC1-6E1C-63F2-D460-8231C195875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847659" y="6177470"/>
            <a:ext cx="2789013" cy="470646"/>
          </a:xfrm>
          <a:prstGeom prst="rect">
            <a:avLst/>
          </a:prstGeom>
        </p:spPr>
      </p:pic>
    </p:spTree>
    <p:extLst>
      <p:ext uri="{BB962C8B-B14F-4D97-AF65-F5344CB8AC3E}">
        <p14:creationId xmlns:p14="http://schemas.microsoft.com/office/powerpoint/2010/main" val="392924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6" r:id="rId11"/>
    <p:sldLayoutId id="2147483687" r:id="rId12"/>
    <p:sldLayoutId id="2147483689" r:id="rId13"/>
    <p:sldLayoutId id="2147483690" r:id="rId14"/>
    <p:sldLayoutId id="2147483692" r:id="rId15"/>
  </p:sldLayoutIdLst>
  <p:txStyles>
    <p:titleStyle>
      <a:lvl1pPr algn="l" defTabSz="914400" rtl="0" eaLnBrk="1" latinLnBrk="0" hangingPunct="1">
        <a:lnSpc>
          <a:spcPts val="3200"/>
        </a:lnSpc>
        <a:spcBef>
          <a:spcPct val="0"/>
        </a:spcBef>
        <a:buNone/>
        <a:defRPr sz="2600" b="1" i="0" kern="1200" cap="all" baseline="0">
          <a:solidFill>
            <a:schemeClr val="tx1"/>
          </a:solidFill>
          <a:latin typeface="Jost ExtraBold" pitchFamily="2" charset="77"/>
          <a:ea typeface="Jost ExtraBold" pitchFamily="2" charset="77"/>
          <a:cs typeface="+mj-cs"/>
        </a:defRPr>
      </a:lvl1pPr>
    </p:titleStyle>
    <p:bodyStyle>
      <a:lvl1pPr marL="228600" indent="-228600" algn="l" defTabSz="914400" rtl="0" eaLnBrk="1" latinLnBrk="0" hangingPunct="1">
        <a:lnSpc>
          <a:spcPct val="90000"/>
        </a:lnSpc>
        <a:spcBef>
          <a:spcPts val="1000"/>
        </a:spcBef>
        <a:buClr>
          <a:srgbClr val="0A3F5B"/>
        </a:buClr>
        <a:buSzPct val="137000"/>
        <a:buFont typeface="Arial" panose="020B0604020202020204" pitchFamily="34" charset="0"/>
        <a:buChar char="•"/>
        <a:defRPr sz="1800" b="1" i="0" kern="1200">
          <a:solidFill>
            <a:srgbClr val="0A3F5B"/>
          </a:solidFill>
          <a:latin typeface="Neutra Text Light" panose="02000000000000000000" pitchFamily="2" charset="0"/>
          <a:ea typeface="+mn-ea"/>
          <a:cs typeface="+mn-cs"/>
        </a:defRPr>
      </a:lvl1pPr>
      <a:lvl2pPr marL="685800" indent="-228600" algn="l" defTabSz="914400" rtl="0" eaLnBrk="1" latinLnBrk="0" hangingPunct="1">
        <a:lnSpc>
          <a:spcPct val="90000"/>
        </a:lnSpc>
        <a:spcBef>
          <a:spcPts val="500"/>
        </a:spcBef>
        <a:buClr>
          <a:srgbClr val="A9A9AB"/>
        </a:buClr>
        <a:buSzPct val="120000"/>
        <a:buFont typeface="Wingdings" pitchFamily="2" charset="2"/>
        <a:buChar char="§"/>
        <a:defRPr sz="1800" b="1" i="0" kern="1200">
          <a:solidFill>
            <a:srgbClr val="0A3F5B"/>
          </a:solidFill>
          <a:latin typeface="Neutra Text Light" panose="02000000000000000000" pitchFamily="2" charset="0"/>
          <a:ea typeface="+mn-ea"/>
          <a:cs typeface="+mn-cs"/>
        </a:defRPr>
      </a:lvl2pPr>
      <a:lvl3pPr marL="1143000" indent="-228600" algn="l" defTabSz="914400" rtl="0" eaLnBrk="1" latinLnBrk="0" hangingPunct="1">
        <a:lnSpc>
          <a:spcPct val="90000"/>
        </a:lnSpc>
        <a:spcBef>
          <a:spcPts val="500"/>
        </a:spcBef>
        <a:buClr>
          <a:srgbClr val="0A3F5B"/>
        </a:buClr>
        <a:buSzPct val="100000"/>
        <a:buFont typeface="Courier New" panose="02070309020205020404" pitchFamily="49" charset="0"/>
        <a:buChar char="o"/>
        <a:defRPr sz="1800" b="1" i="0" kern="1200">
          <a:solidFill>
            <a:srgbClr val="0A3F5B"/>
          </a:solidFill>
          <a:latin typeface="Neutra Text Light" panose="02000000000000000000" pitchFamily="2" charset="0"/>
          <a:ea typeface="+mn-ea"/>
          <a:cs typeface="+mn-cs"/>
        </a:defRPr>
      </a:lvl3pPr>
      <a:lvl4pPr marL="1600200" indent="-228600" algn="l" defTabSz="914400" rtl="0" eaLnBrk="1" latinLnBrk="0" hangingPunct="1">
        <a:lnSpc>
          <a:spcPct val="90000"/>
        </a:lnSpc>
        <a:spcBef>
          <a:spcPts val="500"/>
        </a:spcBef>
        <a:buClr>
          <a:srgbClr val="0A3F5B"/>
        </a:buClr>
        <a:buFont typeface="Arial" panose="020B0604020202020204" pitchFamily="34" charset="0"/>
        <a:buChar char="•"/>
        <a:defRPr sz="1800" b="1" i="0" kern="1200">
          <a:solidFill>
            <a:srgbClr val="0A3F5B"/>
          </a:solidFill>
          <a:latin typeface="Neutra Text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1" i="0" kern="1200">
          <a:solidFill>
            <a:srgbClr val="0A3F5B"/>
          </a:solidFill>
          <a:latin typeface="Neutra Text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472">
          <p15:clr>
            <a:srgbClr val="F26B43"/>
          </p15:clr>
        </p15:guide>
        <p15:guide id="3" orient="horz" pos="4032">
          <p15:clr>
            <a:srgbClr val="F26B43"/>
          </p15:clr>
        </p15:guide>
        <p15:guide id="4"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03FB63-1C21-6A43-A8C4-16F15EBB16DF}"/>
              </a:ext>
            </a:extLst>
          </p:cNvPr>
          <p:cNvSpPr>
            <a:spLocks noGrp="1"/>
          </p:cNvSpPr>
          <p:nvPr>
            <p:ph type="title"/>
          </p:nvPr>
        </p:nvSpPr>
        <p:spPr>
          <a:xfrm>
            <a:off x="680990" y="457200"/>
            <a:ext cx="10835334" cy="12334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95CF0-954E-9647-9336-45613D8A9170}"/>
              </a:ext>
            </a:extLst>
          </p:cNvPr>
          <p:cNvSpPr>
            <a:spLocks noGrp="1"/>
          </p:cNvSpPr>
          <p:nvPr>
            <p:ph type="body" idx="1"/>
          </p:nvPr>
        </p:nvSpPr>
        <p:spPr>
          <a:xfrm>
            <a:off x="680990" y="1825625"/>
            <a:ext cx="10835334" cy="42281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9009D9C5-1F80-2B15-05CD-D56CE04C80D2}"/>
              </a:ext>
            </a:extLst>
          </p:cNvPr>
          <p:cNvSpPr txBox="1"/>
          <p:nvPr userDrawn="1"/>
        </p:nvSpPr>
        <p:spPr>
          <a:xfrm>
            <a:off x="593579" y="6384179"/>
            <a:ext cx="2541494" cy="246221"/>
          </a:xfrm>
          <a:prstGeom prst="rect">
            <a:avLst/>
          </a:prstGeom>
          <a:noFill/>
        </p:spPr>
        <p:txBody>
          <a:bodyPr wrap="square" rtlCol="0">
            <a:spAutoFit/>
          </a:bodyPr>
          <a:lstStyle/>
          <a:p>
            <a:r>
              <a:rPr lang="en-US" sz="1000" b="1" i="0" u="none" kern="1200">
                <a:solidFill>
                  <a:srgbClr val="0A3F5B"/>
                </a:solidFill>
                <a:effectLst/>
                <a:latin typeface="Neutra Text" panose="02000000000000000000" pitchFamily="2" charset="0"/>
                <a:ea typeface="+mn-ea"/>
                <a:cs typeface="+mn-cs"/>
              </a:rPr>
              <a:t>website: </a:t>
            </a:r>
            <a:r>
              <a:rPr lang="en-US" sz="1000" b="1" i="0" u="none" strike="noStrike" kern="1200">
                <a:solidFill>
                  <a:srgbClr val="0A3F5B"/>
                </a:solidFill>
                <a:effectLst/>
                <a:latin typeface="Neutra Text" panose="02000000000000000000" pitchFamily="2" charset="0"/>
                <a:ea typeface="+mn-ea"/>
                <a:cs typeface="+mn-cs"/>
              </a:rPr>
              <a:t>disb.dc.gov</a:t>
            </a:r>
            <a:r>
              <a:rPr lang="en-US" sz="1000" b="1" i="0" u="none" kern="1200">
                <a:solidFill>
                  <a:srgbClr val="0A3F5B"/>
                </a:solidFill>
                <a:effectLst/>
                <a:latin typeface="Neutra Text" panose="02000000000000000000" pitchFamily="2" charset="0"/>
                <a:ea typeface="+mn-ea"/>
                <a:cs typeface="+mn-cs"/>
              </a:rPr>
              <a:t>  |  email: </a:t>
            </a:r>
            <a:r>
              <a:rPr lang="en-US" sz="1000" b="1" i="0" u="none" strike="noStrike" kern="1200">
                <a:solidFill>
                  <a:srgbClr val="0A3F5B"/>
                </a:solidFill>
                <a:effectLst/>
                <a:latin typeface="Neutra Text" panose="02000000000000000000" pitchFamily="2" charset="0"/>
                <a:ea typeface="+mn-ea"/>
                <a:cs typeface="+mn-cs"/>
              </a:rPr>
              <a:t>disb@dc.gov</a:t>
            </a:r>
            <a:r>
              <a:rPr lang="en-US" sz="1000" b="1" i="0" u="none">
                <a:solidFill>
                  <a:srgbClr val="0A3F5B"/>
                </a:solidFill>
                <a:effectLst/>
                <a:latin typeface="Neutra Text" panose="02000000000000000000" pitchFamily="2" charset="0"/>
              </a:rPr>
              <a:t> </a:t>
            </a:r>
            <a:endParaRPr lang="en-US" sz="1000" b="1" i="0" u="none">
              <a:solidFill>
                <a:srgbClr val="0A3F5B"/>
              </a:solidFill>
              <a:latin typeface="Neutra Text" panose="02000000000000000000" pitchFamily="2" charset="0"/>
            </a:endParaRPr>
          </a:p>
        </p:txBody>
      </p:sp>
      <p:sp>
        <p:nvSpPr>
          <p:cNvPr id="11" name="Rectangle 10">
            <a:hlinkClick r:id="rId12"/>
            <a:extLst>
              <a:ext uri="{FF2B5EF4-FFF2-40B4-BE49-F238E27FC236}">
                <a16:creationId xmlns:a16="http://schemas.microsoft.com/office/drawing/2014/main" id="{3EB405A5-D904-F666-E638-F875B3D8DD67}"/>
              </a:ext>
            </a:extLst>
          </p:cNvPr>
          <p:cNvSpPr/>
          <p:nvPr userDrawn="1"/>
        </p:nvSpPr>
        <p:spPr>
          <a:xfrm>
            <a:off x="1164759" y="6431243"/>
            <a:ext cx="638736" cy="161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Neutra Text" panose="02000000000000000000" pitchFamily="2" charset="0"/>
            </a:endParaRPr>
          </a:p>
        </p:txBody>
      </p:sp>
      <p:sp>
        <p:nvSpPr>
          <p:cNvPr id="12" name="Rectangle 11">
            <a:hlinkClick r:id="rId13"/>
            <a:extLst>
              <a:ext uri="{FF2B5EF4-FFF2-40B4-BE49-F238E27FC236}">
                <a16:creationId xmlns:a16="http://schemas.microsoft.com/office/drawing/2014/main" id="{A03E9BBE-3D34-E9B2-7A8C-8EF9C2FC7347}"/>
              </a:ext>
            </a:extLst>
          </p:cNvPr>
          <p:cNvSpPr/>
          <p:nvPr userDrawn="1"/>
        </p:nvSpPr>
        <p:spPr>
          <a:xfrm>
            <a:off x="2287593" y="6444690"/>
            <a:ext cx="719418" cy="134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Neutra Text" panose="02000000000000000000" pitchFamily="2" charset="0"/>
            </a:endParaRPr>
          </a:p>
        </p:txBody>
      </p:sp>
      <p:cxnSp>
        <p:nvCxnSpPr>
          <p:cNvPr id="13" name="Straight Connector 12">
            <a:extLst>
              <a:ext uri="{FF2B5EF4-FFF2-40B4-BE49-F238E27FC236}">
                <a16:creationId xmlns:a16="http://schemas.microsoft.com/office/drawing/2014/main" id="{566E95ED-3398-7FCA-1ABF-EFCE73F0977D}"/>
              </a:ext>
            </a:extLst>
          </p:cNvPr>
          <p:cNvCxnSpPr>
            <a:cxnSpLocks/>
          </p:cNvCxnSpPr>
          <p:nvPr userDrawn="1"/>
        </p:nvCxnSpPr>
        <p:spPr>
          <a:xfrm>
            <a:off x="680990" y="6394123"/>
            <a:ext cx="7606160" cy="0"/>
          </a:xfrm>
          <a:prstGeom prst="line">
            <a:avLst/>
          </a:prstGeom>
          <a:ln w="12700">
            <a:solidFill>
              <a:srgbClr val="0A3F5B"/>
            </a:solidFill>
          </a:ln>
        </p:spPr>
        <p:style>
          <a:lnRef idx="1">
            <a:schemeClr val="accent1"/>
          </a:lnRef>
          <a:fillRef idx="0">
            <a:schemeClr val="accent1"/>
          </a:fillRef>
          <a:effectRef idx="0">
            <a:schemeClr val="accent1"/>
          </a:effectRef>
          <a:fontRef idx="minor">
            <a:schemeClr val="tx1"/>
          </a:fontRef>
        </p:style>
      </p:cxnSp>
      <p:pic>
        <p:nvPicPr>
          <p:cNvPr id="14" name="Picture 13" descr="Text&#10;&#10;Description automatically generated">
            <a:extLst>
              <a:ext uri="{FF2B5EF4-FFF2-40B4-BE49-F238E27FC236}">
                <a16:creationId xmlns:a16="http://schemas.microsoft.com/office/drawing/2014/main" id="{08CC30AE-E76F-EC9A-877C-8C4CCF61AE0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641330" y="6161595"/>
            <a:ext cx="2091760" cy="470646"/>
          </a:xfrm>
          <a:prstGeom prst="rect">
            <a:avLst/>
          </a:prstGeom>
        </p:spPr>
      </p:pic>
    </p:spTree>
    <p:extLst>
      <p:ext uri="{BB962C8B-B14F-4D97-AF65-F5344CB8AC3E}">
        <p14:creationId xmlns:p14="http://schemas.microsoft.com/office/powerpoint/2010/main" val="26639120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ts val="3200"/>
        </a:lnSpc>
        <a:spcBef>
          <a:spcPts val="300"/>
        </a:spcBef>
        <a:buNone/>
        <a:defRPr sz="3000" b="1" i="0" kern="1200" cap="all" baseline="0">
          <a:solidFill>
            <a:srgbClr val="0A3F5B"/>
          </a:solidFill>
          <a:latin typeface="Jost ExtraBold" pitchFamily="2" charset="77"/>
          <a:ea typeface="Jost ExtraBold" pitchFamily="2" charset="77"/>
          <a:cs typeface="+mj-cs"/>
        </a:defRPr>
      </a:lvl1pPr>
    </p:titleStyle>
    <p:bodyStyle>
      <a:lvl1pPr marL="228600" indent="-228600" algn="l" defTabSz="914400" rtl="0" eaLnBrk="1" latinLnBrk="0" hangingPunct="1">
        <a:lnSpc>
          <a:spcPts val="2200"/>
        </a:lnSpc>
        <a:spcBef>
          <a:spcPts val="300"/>
        </a:spcBef>
        <a:spcAft>
          <a:spcPts val="600"/>
        </a:spcAft>
        <a:buClr>
          <a:srgbClr val="0A3F5B"/>
        </a:buClr>
        <a:buSzPct val="139000"/>
        <a:buFont typeface="Arial" panose="020B0604020202020204" pitchFamily="34" charset="0"/>
        <a:buChar char="•"/>
        <a:defRPr sz="2000" b="1" i="0" kern="1200">
          <a:solidFill>
            <a:schemeClr val="tx1"/>
          </a:solidFill>
          <a:latin typeface="Neutra Text Light" panose="02000000000000000000" pitchFamily="2" charset="0"/>
          <a:ea typeface="+mn-ea"/>
          <a:cs typeface="+mn-cs"/>
        </a:defRPr>
      </a:lvl1pPr>
      <a:lvl2pPr marL="685800" indent="-228600" algn="l" defTabSz="914400" rtl="0" eaLnBrk="1" latinLnBrk="0" hangingPunct="1">
        <a:lnSpc>
          <a:spcPts val="2200"/>
        </a:lnSpc>
        <a:spcBef>
          <a:spcPts val="300"/>
        </a:spcBef>
        <a:spcAft>
          <a:spcPts val="600"/>
        </a:spcAft>
        <a:buClr>
          <a:srgbClr val="A9A9AB"/>
        </a:buClr>
        <a:buSzPct val="120000"/>
        <a:buFont typeface="Wingdings" pitchFamily="2" charset="2"/>
        <a:buChar char="§"/>
        <a:defRPr sz="2000" b="1" i="0" kern="1200">
          <a:solidFill>
            <a:schemeClr val="tx1"/>
          </a:solidFill>
          <a:latin typeface="Neutra Text Light" panose="02000000000000000000" pitchFamily="2" charset="0"/>
          <a:ea typeface="+mn-ea"/>
          <a:cs typeface="+mn-cs"/>
        </a:defRPr>
      </a:lvl2pPr>
      <a:lvl3pPr marL="1143000" indent="-228600" algn="l" defTabSz="914400" rtl="0" eaLnBrk="1" latinLnBrk="0" hangingPunct="1">
        <a:lnSpc>
          <a:spcPts val="2200"/>
        </a:lnSpc>
        <a:spcBef>
          <a:spcPts val="300"/>
        </a:spcBef>
        <a:spcAft>
          <a:spcPts val="600"/>
        </a:spcAft>
        <a:buClr>
          <a:srgbClr val="0A3F5B"/>
        </a:buClr>
        <a:buSzPct val="100000"/>
        <a:buFont typeface="Courier New" panose="02070309020205020404" pitchFamily="49" charset="0"/>
        <a:buChar char="o"/>
        <a:defRPr sz="2000" b="1" i="0" kern="1200">
          <a:solidFill>
            <a:schemeClr val="tx1"/>
          </a:solidFill>
          <a:latin typeface="Neutra Text Light" panose="02000000000000000000" pitchFamily="2" charset="0"/>
          <a:ea typeface="+mn-ea"/>
          <a:cs typeface="+mn-cs"/>
        </a:defRPr>
      </a:lvl3pPr>
      <a:lvl4pPr marL="1600200" indent="-228600" algn="l" defTabSz="914400" rtl="0" eaLnBrk="1" latinLnBrk="0" hangingPunct="1">
        <a:lnSpc>
          <a:spcPts val="2200"/>
        </a:lnSpc>
        <a:spcBef>
          <a:spcPts val="300"/>
        </a:spcBef>
        <a:spcAft>
          <a:spcPts val="600"/>
        </a:spcAft>
        <a:buClr>
          <a:srgbClr val="0A3F5B"/>
        </a:buClr>
        <a:buSzPct val="100000"/>
        <a:buFont typeface="Arial" panose="020B0604020202020204" pitchFamily="34" charset="0"/>
        <a:buChar char="•"/>
        <a:defRPr sz="2000" b="1" i="0" kern="1200">
          <a:solidFill>
            <a:schemeClr val="tx1"/>
          </a:solidFill>
          <a:latin typeface="Neutra Text Light" panose="02000000000000000000" pitchFamily="2" charset="0"/>
          <a:ea typeface="+mn-ea"/>
          <a:cs typeface="+mn-cs"/>
        </a:defRPr>
      </a:lvl4pPr>
      <a:lvl5pPr marL="2057400" indent="-228600" algn="l" defTabSz="914400" rtl="0" eaLnBrk="1" latinLnBrk="0" hangingPunct="1">
        <a:lnSpc>
          <a:spcPts val="2200"/>
        </a:lnSpc>
        <a:spcBef>
          <a:spcPts val="300"/>
        </a:spcBef>
        <a:spcAft>
          <a:spcPts val="600"/>
        </a:spcAft>
        <a:buClr>
          <a:srgbClr val="0A3F5B"/>
        </a:buClr>
        <a:buSzPct val="100000"/>
        <a:buFont typeface="Wingdings" pitchFamily="2" charset="2"/>
        <a:buChar char="§"/>
        <a:defRPr sz="2000" b="1" i="0" kern="1200">
          <a:solidFill>
            <a:schemeClr val="tx1"/>
          </a:solidFill>
          <a:latin typeface="Neutra Text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7392">
          <p15:clr>
            <a:srgbClr val="F26B43"/>
          </p15:clr>
        </p15:guide>
        <p15:guide id="3" orient="horz" pos="288">
          <p15:clr>
            <a:srgbClr val="F26B43"/>
          </p15:clr>
        </p15:guide>
        <p15:guide id="4"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8.png"/><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elcome.financiallyfitdc.com/"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ab.org/en/programs/matched-savings-programs/dc-opportunity-accounts-program" TargetMode="External"/><Relationship Id="rId2" Type="http://schemas.openxmlformats.org/officeDocument/2006/relationships/hyperlink" Target="mailto:Kamaria.Mabry@dc.gov" TargetMode="Externa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jpeg"/><Relationship Id="rId2" Type="http://schemas.openxmlformats.org/officeDocument/2006/relationships/diagramData" Target="../diagrams/data10.xml"/><Relationship Id="rId1" Type="http://schemas.openxmlformats.org/officeDocument/2006/relationships/slideLayout" Target="../slideLayouts/slideLayout2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1.jpeg"/><Relationship Id="rId7" Type="http://schemas.openxmlformats.org/officeDocument/2006/relationships/diagramColors" Target="../diagrams/colors13.xm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8" Type="http://schemas.openxmlformats.org/officeDocument/2006/relationships/hyperlink" Target="http://www.annualcreditreport.com/" TargetMode="External"/><Relationship Id="rId3" Type="http://schemas.openxmlformats.org/officeDocument/2006/relationships/hyperlink" Target="https://www.annualcreditreport.com/cra/index.jsp" TargetMode="External"/><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www.consumer.ftc.gov/articles/pdf-0093-annual-report-request-form.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hyperlink" Target="https://pxhere.com/en/photo/1569431"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7.jfif"/><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hyperlink" Target="mailto:disb@dc.gov"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4.jpeg"/><Relationship Id="rId4" Type="http://schemas.openxmlformats.org/officeDocument/2006/relationships/diagramQuickStyle" Target="../diagrams/quickStyle3.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s://disb.dc.gov/page/earned-income-tax-credit-campaign" TargetMode="External"/><Relationship Id="rId2" Type="http://schemas.openxmlformats.org/officeDocument/2006/relationships/hyperlink" Target="https://bankondc.org/" TargetMode="External"/><Relationship Id="rId1" Type="http://schemas.openxmlformats.org/officeDocument/2006/relationships/slideLayout" Target="../slideLayouts/slideLayout18.xml"/><Relationship Id="rId6" Type="http://schemas.openxmlformats.org/officeDocument/2006/relationships/hyperlink" Target="https://www.upo.org/fec/" TargetMode="External"/><Relationship Id="rId5" Type="http://schemas.openxmlformats.org/officeDocument/2006/relationships/hyperlink" Target="https://www.caab.org/en/programs/matched-savings-programs/dc-opportunity-accounts-program" TargetMode="External"/><Relationship Id="rId4" Type="http://schemas.openxmlformats.org/officeDocument/2006/relationships/hyperlink" Target="https://welcome.financiallyfitdc.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bankondc.org" TargetMode="External"/><Relationship Id="rId2" Type="http://schemas.openxmlformats.org/officeDocument/2006/relationships/hyperlink" Target="mailto:Jazman.hicks@dc.gov"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20A81B13-9C5A-4642-22A8-72B2BC803F12}"/>
              </a:ext>
            </a:extLst>
          </p:cNvPr>
          <p:cNvSpPr/>
          <p:nvPr/>
        </p:nvSpPr>
        <p:spPr>
          <a:xfrm>
            <a:off x="0" y="-1"/>
            <a:ext cx="12192000" cy="5915025"/>
          </a:xfrm>
          <a:prstGeom prst="rect">
            <a:avLst/>
          </a:prstGeom>
          <a:solidFill>
            <a:srgbClr val="0A3F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HOTO">
            <a:extLst>
              <a:ext uri="{FF2B5EF4-FFF2-40B4-BE49-F238E27FC236}">
                <a16:creationId xmlns:a16="http://schemas.microsoft.com/office/drawing/2014/main" id="{1D515913-CF46-43BD-FED4-EA55057B749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67830" y="6797"/>
            <a:ext cx="11456340" cy="6851203"/>
          </a:xfrm>
          <a:prstGeom prst="rect">
            <a:avLst/>
          </a:prstGeom>
        </p:spPr>
      </p:pic>
      <p:pic>
        <p:nvPicPr>
          <p:cNvPr id="14" name="Gradient" descr="Background pattern&#10;&#10;Description automatically generated">
            <a:extLst>
              <a:ext uri="{FF2B5EF4-FFF2-40B4-BE49-F238E27FC236}">
                <a16:creationId xmlns:a16="http://schemas.microsoft.com/office/drawing/2014/main" id="{A2A98759-6338-87D7-085A-12DA967BD8B9}"/>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1214067" y="1684"/>
            <a:ext cx="9888718" cy="5912754"/>
          </a:xfrm>
          <a:prstGeom prst="rect">
            <a:avLst/>
          </a:prstGeom>
        </p:spPr>
      </p:pic>
      <p:pic>
        <p:nvPicPr>
          <p:cNvPr id="15" name="Line">
            <a:extLst>
              <a:ext uri="{FF2B5EF4-FFF2-40B4-BE49-F238E27FC236}">
                <a16:creationId xmlns:a16="http://schemas.microsoft.com/office/drawing/2014/main" id="{9E33D093-72DF-569F-4B80-665BA59FF5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3571326"/>
            <a:ext cx="1409700" cy="38100"/>
          </a:xfrm>
          <a:prstGeom prst="rect">
            <a:avLst/>
          </a:prstGeom>
        </p:spPr>
      </p:pic>
      <p:sp>
        <p:nvSpPr>
          <p:cNvPr id="16" name="White Box">
            <a:extLst>
              <a:ext uri="{FF2B5EF4-FFF2-40B4-BE49-F238E27FC236}">
                <a16:creationId xmlns:a16="http://schemas.microsoft.com/office/drawing/2014/main" id="{2D9FA1E9-B0DE-8135-E9A3-CD91D89973AE}"/>
              </a:ext>
            </a:extLst>
          </p:cNvPr>
          <p:cNvSpPr/>
          <p:nvPr/>
        </p:nvSpPr>
        <p:spPr>
          <a:xfrm>
            <a:off x="7426037" y="5905501"/>
            <a:ext cx="4765964"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l Box">
            <a:extLst>
              <a:ext uri="{FF2B5EF4-FFF2-40B4-BE49-F238E27FC236}">
                <a16:creationId xmlns:a16="http://schemas.microsoft.com/office/drawing/2014/main" id="{FBE4FDC0-1C02-F40C-B50B-E98E579E856F}"/>
              </a:ext>
            </a:extLst>
          </p:cNvPr>
          <p:cNvSpPr/>
          <p:nvPr/>
        </p:nvSpPr>
        <p:spPr>
          <a:xfrm>
            <a:off x="0" y="5932911"/>
            <a:ext cx="7553325" cy="952500"/>
          </a:xfrm>
          <a:prstGeom prst="rect">
            <a:avLst/>
          </a:prstGeom>
          <a:solidFill>
            <a:srgbClr val="72B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a:extLst>
              <a:ext uri="{FF2B5EF4-FFF2-40B4-BE49-F238E27FC236}">
                <a16:creationId xmlns:a16="http://schemas.microsoft.com/office/drawing/2014/main" id="{0CBD086C-207E-2F53-0A58-37615F6C65B1}"/>
              </a:ext>
            </a:extLst>
          </p:cNvPr>
          <p:cNvSpPr txBox="1">
            <a:spLocks/>
          </p:cNvSpPr>
          <p:nvPr/>
        </p:nvSpPr>
        <p:spPr>
          <a:xfrm>
            <a:off x="707240" y="6119266"/>
            <a:ext cx="2574758" cy="413368"/>
          </a:xfrm>
          <a:prstGeom prst="rect">
            <a:avLst/>
          </a:prstGeom>
        </p:spPr>
        <p:txBody>
          <a:bodyPr/>
          <a:lstStyle>
            <a:lvl1pPr marL="0" indent="0" algn="l" defTabSz="914400" rtl="0" eaLnBrk="1" latinLnBrk="0" hangingPunct="1">
              <a:lnSpc>
                <a:spcPts val="2560"/>
              </a:lnSpc>
              <a:spcBef>
                <a:spcPts val="0"/>
              </a:spcBef>
              <a:spcAft>
                <a:spcPts val="0"/>
              </a:spcAft>
              <a:buClr>
                <a:srgbClr val="0A3F5B"/>
              </a:buClr>
              <a:buFontTx/>
              <a:buNone/>
              <a:defRPr sz="1600" b="0" i="0" kern="1200">
                <a:solidFill>
                  <a:srgbClr val="0A3F5B"/>
                </a:solidFill>
                <a:latin typeface="Neutra Text" panose="02000000000000000000" pitchFamily="2" charset="0"/>
                <a:ea typeface="+mn-ea"/>
                <a:cs typeface="+mn-cs"/>
              </a:defRPr>
            </a:lvl1pPr>
            <a:lvl2pPr marL="685800" indent="-228600" algn="l" defTabSz="914400" rtl="0" eaLnBrk="1" latinLnBrk="0" hangingPunct="1">
              <a:lnSpc>
                <a:spcPts val="2200"/>
              </a:lnSpc>
              <a:spcBef>
                <a:spcPts val="300"/>
              </a:spcBef>
              <a:spcAft>
                <a:spcPts val="600"/>
              </a:spcAft>
              <a:buClr>
                <a:srgbClr val="0A3F5B"/>
              </a:buClr>
              <a:buFont typeface="Arial" panose="020B0604020202020204" pitchFamily="34" charset="0"/>
              <a:buChar char="•"/>
              <a:defRPr sz="1600" b="0" i="0" kern="1200">
                <a:solidFill>
                  <a:schemeClr val="tx1"/>
                </a:solidFill>
                <a:latin typeface="Neutra Text" panose="02000000000000000000" pitchFamily="2" charset="0"/>
                <a:ea typeface="+mn-ea"/>
                <a:cs typeface="+mn-cs"/>
              </a:defRPr>
            </a:lvl2pPr>
            <a:lvl3pPr marL="1143000" indent="-228600" algn="l" defTabSz="914400" rtl="0" eaLnBrk="1" latinLnBrk="0" hangingPunct="1">
              <a:lnSpc>
                <a:spcPts val="2200"/>
              </a:lnSpc>
              <a:spcBef>
                <a:spcPts val="300"/>
              </a:spcBef>
              <a:spcAft>
                <a:spcPts val="600"/>
              </a:spcAft>
              <a:buClr>
                <a:srgbClr val="0A3F5B"/>
              </a:buClr>
              <a:buFont typeface="Arial" panose="020B0604020202020204" pitchFamily="34" charset="0"/>
              <a:buChar char="•"/>
              <a:defRPr sz="1600" b="0" i="0" kern="1200">
                <a:solidFill>
                  <a:schemeClr val="tx1"/>
                </a:solidFill>
                <a:latin typeface="Neutra Text" panose="02000000000000000000" pitchFamily="2" charset="0"/>
                <a:ea typeface="+mn-ea"/>
                <a:cs typeface="+mn-cs"/>
              </a:defRPr>
            </a:lvl3pPr>
            <a:lvl4pPr marL="1600200" indent="-228600" algn="l" defTabSz="914400" rtl="0" eaLnBrk="1" latinLnBrk="0" hangingPunct="1">
              <a:lnSpc>
                <a:spcPts val="2200"/>
              </a:lnSpc>
              <a:spcBef>
                <a:spcPts val="300"/>
              </a:spcBef>
              <a:spcAft>
                <a:spcPts val="600"/>
              </a:spcAft>
              <a:buClr>
                <a:srgbClr val="0A3F5B"/>
              </a:buClr>
              <a:buFont typeface="Arial" panose="020B0604020202020204" pitchFamily="34" charset="0"/>
              <a:buChar char="•"/>
              <a:defRPr sz="1600" b="0" i="0" kern="1200">
                <a:solidFill>
                  <a:schemeClr val="tx1"/>
                </a:solidFill>
                <a:latin typeface="Neutra Text" panose="02000000000000000000" pitchFamily="2" charset="0"/>
                <a:ea typeface="+mn-ea"/>
                <a:cs typeface="+mn-cs"/>
              </a:defRPr>
            </a:lvl4pPr>
            <a:lvl5pPr marL="2057400" indent="-228600" algn="l" defTabSz="914400" rtl="0" eaLnBrk="1" latinLnBrk="0" hangingPunct="1">
              <a:lnSpc>
                <a:spcPts val="2200"/>
              </a:lnSpc>
              <a:spcBef>
                <a:spcPts val="300"/>
              </a:spcBef>
              <a:spcAft>
                <a:spcPts val="600"/>
              </a:spcAft>
              <a:buClr>
                <a:srgbClr val="0A3F5B"/>
              </a:buClr>
              <a:buFont typeface="Arial" panose="020B0604020202020204" pitchFamily="34" charset="0"/>
              <a:buChar char="•"/>
              <a:defRPr sz="1600" b="0" i="0" kern="1200">
                <a:solidFill>
                  <a:schemeClr val="tx1"/>
                </a:solidFill>
                <a:latin typeface="Neutra Tex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August 23, 2023</a:t>
            </a:r>
          </a:p>
        </p:txBody>
      </p:sp>
      <p:sp>
        <p:nvSpPr>
          <p:cNvPr id="20" name="Sub-Header">
            <a:extLst>
              <a:ext uri="{FF2B5EF4-FFF2-40B4-BE49-F238E27FC236}">
                <a16:creationId xmlns:a16="http://schemas.microsoft.com/office/drawing/2014/main" id="{A8E547D4-1B01-9700-052B-1FC215AA6BB4}"/>
              </a:ext>
            </a:extLst>
          </p:cNvPr>
          <p:cNvSpPr txBox="1">
            <a:spLocks/>
          </p:cNvSpPr>
          <p:nvPr/>
        </p:nvSpPr>
        <p:spPr>
          <a:xfrm>
            <a:off x="492681" y="4038600"/>
            <a:ext cx="5349157" cy="812533"/>
          </a:xfrm>
          <a:prstGeom prst="rect">
            <a:avLst/>
          </a:prstGeom>
        </p:spPr>
        <p:txBody>
          <a:bodyPr>
            <a:noAutofit/>
          </a:bodyPr>
          <a:lstStyle>
            <a:lvl1pPr marL="0" indent="0" algn="l" defTabSz="914400" rtl="0" eaLnBrk="1" latinLnBrk="0" hangingPunct="1">
              <a:lnSpc>
                <a:spcPts val="2560"/>
              </a:lnSpc>
              <a:spcBef>
                <a:spcPts val="0"/>
              </a:spcBef>
              <a:spcAft>
                <a:spcPts val="0"/>
              </a:spcAft>
              <a:buClr>
                <a:srgbClr val="0A3F5B"/>
              </a:buClr>
              <a:buFontTx/>
              <a:buNone/>
              <a:defRPr sz="2300" b="1" i="0" kern="1200">
                <a:solidFill>
                  <a:schemeClr val="bg1"/>
                </a:solidFill>
                <a:latin typeface="Neutra Text" panose="02000000000000000000" pitchFamily="2" charset="0"/>
                <a:ea typeface="+mn-ea"/>
                <a:cs typeface="+mn-cs"/>
              </a:defRPr>
            </a:lvl1pPr>
            <a:lvl2pPr marL="457200" indent="0" algn="l" defTabSz="914400" rtl="0" eaLnBrk="1" latinLnBrk="0" hangingPunct="1">
              <a:lnSpc>
                <a:spcPts val="2200"/>
              </a:lnSpc>
              <a:spcBef>
                <a:spcPts val="300"/>
              </a:spcBef>
              <a:spcAft>
                <a:spcPts val="600"/>
              </a:spcAft>
              <a:buClr>
                <a:srgbClr val="0A3F5B"/>
              </a:buClr>
              <a:buFontTx/>
              <a:buNone/>
              <a:defRPr sz="2300" b="1" i="0" kern="1200">
                <a:solidFill>
                  <a:schemeClr val="bg1"/>
                </a:solidFill>
                <a:latin typeface="Neutra Text" panose="02000000000000000000" pitchFamily="2" charset="0"/>
                <a:ea typeface="+mn-ea"/>
                <a:cs typeface="+mn-cs"/>
              </a:defRPr>
            </a:lvl2pPr>
            <a:lvl3pPr marL="914400" indent="0" algn="l" defTabSz="914400" rtl="0" eaLnBrk="1" latinLnBrk="0" hangingPunct="1">
              <a:lnSpc>
                <a:spcPts val="2200"/>
              </a:lnSpc>
              <a:spcBef>
                <a:spcPts val="300"/>
              </a:spcBef>
              <a:spcAft>
                <a:spcPts val="600"/>
              </a:spcAft>
              <a:buClr>
                <a:srgbClr val="0A3F5B"/>
              </a:buClr>
              <a:buFontTx/>
              <a:buNone/>
              <a:defRPr sz="2300" b="1" i="0" kern="1200">
                <a:solidFill>
                  <a:schemeClr val="bg1"/>
                </a:solidFill>
                <a:latin typeface="Neutra Text" panose="02000000000000000000" pitchFamily="2" charset="0"/>
                <a:ea typeface="+mn-ea"/>
                <a:cs typeface="+mn-cs"/>
              </a:defRPr>
            </a:lvl3pPr>
            <a:lvl4pPr marL="1371600" indent="0" algn="l" defTabSz="914400" rtl="0" eaLnBrk="1" latinLnBrk="0" hangingPunct="1">
              <a:lnSpc>
                <a:spcPts val="2200"/>
              </a:lnSpc>
              <a:spcBef>
                <a:spcPts val="300"/>
              </a:spcBef>
              <a:spcAft>
                <a:spcPts val="600"/>
              </a:spcAft>
              <a:buClr>
                <a:srgbClr val="0A3F5B"/>
              </a:buClr>
              <a:buFontTx/>
              <a:buNone/>
              <a:defRPr sz="2300" b="1" i="0" kern="1200">
                <a:solidFill>
                  <a:schemeClr val="bg1"/>
                </a:solidFill>
                <a:latin typeface="Neutra Text" panose="02000000000000000000" pitchFamily="2" charset="0"/>
                <a:ea typeface="+mn-ea"/>
                <a:cs typeface="+mn-cs"/>
              </a:defRPr>
            </a:lvl4pPr>
            <a:lvl5pPr marL="1828800" indent="0" algn="l" defTabSz="914400" rtl="0" eaLnBrk="1" latinLnBrk="0" hangingPunct="1">
              <a:lnSpc>
                <a:spcPts val="2200"/>
              </a:lnSpc>
              <a:spcBef>
                <a:spcPts val="300"/>
              </a:spcBef>
              <a:spcAft>
                <a:spcPts val="600"/>
              </a:spcAft>
              <a:buClr>
                <a:srgbClr val="0A3F5B"/>
              </a:buClr>
              <a:buFontTx/>
              <a:buNone/>
              <a:defRPr sz="2300" b="1" i="0" kern="1200">
                <a:solidFill>
                  <a:schemeClr val="bg1"/>
                </a:solidFill>
                <a:latin typeface="Neutra Tex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Financial Foundations and OFEE Offerings </a:t>
            </a:r>
          </a:p>
        </p:txBody>
      </p:sp>
      <p:pic>
        <p:nvPicPr>
          <p:cNvPr id="4" name="Picture 3" descr="Shape&#10;&#10;Description automatically generated with medium confidence">
            <a:extLst>
              <a:ext uri="{FF2B5EF4-FFF2-40B4-BE49-F238E27FC236}">
                <a16:creationId xmlns:a16="http://schemas.microsoft.com/office/drawing/2014/main" id="{6CCD924A-E0AA-0BEB-1DC2-3FFC6A0EDD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51684" y="6076925"/>
            <a:ext cx="3988470" cy="609650"/>
          </a:xfrm>
          <a:prstGeom prst="rect">
            <a:avLst/>
          </a:prstGeom>
        </p:spPr>
      </p:pic>
      <p:pic>
        <p:nvPicPr>
          <p:cNvPr id="3" name="Picture 2">
            <a:extLst>
              <a:ext uri="{FF2B5EF4-FFF2-40B4-BE49-F238E27FC236}">
                <a16:creationId xmlns:a16="http://schemas.microsoft.com/office/drawing/2014/main" id="{C1D1BC00-D88B-8997-130F-147A60C44CDB}"/>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6209670" y="407555"/>
            <a:ext cx="5990322" cy="5096162"/>
          </a:xfrm>
          <a:prstGeom prst="rect">
            <a:avLst/>
          </a:prstGeom>
        </p:spPr>
      </p:pic>
      <p:sp>
        <p:nvSpPr>
          <p:cNvPr id="19" name="Presentation Title">
            <a:extLst>
              <a:ext uri="{FF2B5EF4-FFF2-40B4-BE49-F238E27FC236}">
                <a16:creationId xmlns:a16="http://schemas.microsoft.com/office/drawing/2014/main" id="{40ED4BCB-D247-319F-B246-CEB4D6D1E112}"/>
              </a:ext>
            </a:extLst>
          </p:cNvPr>
          <p:cNvSpPr txBox="1">
            <a:spLocks/>
          </p:cNvSpPr>
          <p:nvPr/>
        </p:nvSpPr>
        <p:spPr>
          <a:xfrm>
            <a:off x="351846" y="852373"/>
            <a:ext cx="6251506" cy="2397579"/>
          </a:xfrm>
          <a:prstGeom prst="rect">
            <a:avLst/>
          </a:prstGeom>
        </p:spPr>
        <p:txBody>
          <a:bodyPr>
            <a:normAutofit fontScale="92500"/>
          </a:bodyPr>
          <a:lstStyle>
            <a:lvl1pPr marL="0" indent="0" algn="l" defTabSz="914400" rtl="0" eaLnBrk="1" latinLnBrk="0" hangingPunct="1">
              <a:lnSpc>
                <a:spcPts val="6000"/>
              </a:lnSpc>
              <a:spcBef>
                <a:spcPts val="0"/>
              </a:spcBef>
              <a:spcAft>
                <a:spcPts val="0"/>
              </a:spcAft>
              <a:buClr>
                <a:srgbClr val="0A3F5B"/>
              </a:buClr>
              <a:buFontTx/>
              <a:buNone/>
              <a:defRPr sz="6000" b="1" i="0" kern="1200">
                <a:solidFill>
                  <a:schemeClr val="bg1"/>
                </a:solidFill>
                <a:latin typeface="Neutra Display Titling" panose="02000000000000000000" pitchFamily="2" charset="0"/>
                <a:ea typeface="+mn-ea"/>
                <a:cs typeface="+mn-cs"/>
              </a:defRPr>
            </a:lvl1pPr>
            <a:lvl2pPr marL="685800" indent="-228600" algn="l" defTabSz="914400" rtl="0" eaLnBrk="1" latinLnBrk="0" hangingPunct="1">
              <a:lnSpc>
                <a:spcPts val="2200"/>
              </a:lnSpc>
              <a:spcBef>
                <a:spcPts val="300"/>
              </a:spcBef>
              <a:spcAft>
                <a:spcPts val="600"/>
              </a:spcAft>
              <a:buClr>
                <a:srgbClr val="0A3F5B"/>
              </a:buClr>
              <a:buFont typeface="Arial" panose="020B0604020202020204" pitchFamily="34" charset="0"/>
              <a:buChar char="•"/>
              <a:defRPr sz="1600" b="0" i="0" kern="1200">
                <a:solidFill>
                  <a:schemeClr val="tx1"/>
                </a:solidFill>
                <a:latin typeface="Neutra Text" panose="02000000000000000000" pitchFamily="2" charset="0"/>
                <a:ea typeface="+mn-ea"/>
                <a:cs typeface="+mn-cs"/>
              </a:defRPr>
            </a:lvl2pPr>
            <a:lvl3pPr marL="1143000" indent="-228600" algn="l" defTabSz="914400" rtl="0" eaLnBrk="1" latinLnBrk="0" hangingPunct="1">
              <a:lnSpc>
                <a:spcPts val="2200"/>
              </a:lnSpc>
              <a:spcBef>
                <a:spcPts val="300"/>
              </a:spcBef>
              <a:spcAft>
                <a:spcPts val="600"/>
              </a:spcAft>
              <a:buClr>
                <a:srgbClr val="0A3F5B"/>
              </a:buClr>
              <a:buFont typeface="Arial" panose="020B0604020202020204" pitchFamily="34" charset="0"/>
              <a:buChar char="•"/>
              <a:defRPr sz="1600" b="0" i="0" kern="1200">
                <a:solidFill>
                  <a:schemeClr val="tx1"/>
                </a:solidFill>
                <a:latin typeface="Neutra Text" panose="02000000000000000000" pitchFamily="2" charset="0"/>
                <a:ea typeface="+mn-ea"/>
                <a:cs typeface="+mn-cs"/>
              </a:defRPr>
            </a:lvl3pPr>
            <a:lvl4pPr marL="1600200" indent="-228600" algn="l" defTabSz="914400" rtl="0" eaLnBrk="1" latinLnBrk="0" hangingPunct="1">
              <a:lnSpc>
                <a:spcPts val="2200"/>
              </a:lnSpc>
              <a:spcBef>
                <a:spcPts val="300"/>
              </a:spcBef>
              <a:spcAft>
                <a:spcPts val="600"/>
              </a:spcAft>
              <a:buClr>
                <a:srgbClr val="0A3F5B"/>
              </a:buClr>
              <a:buFont typeface="Arial" panose="020B0604020202020204" pitchFamily="34" charset="0"/>
              <a:buChar char="•"/>
              <a:defRPr sz="1600" b="0" i="0" kern="1200">
                <a:solidFill>
                  <a:schemeClr val="tx1"/>
                </a:solidFill>
                <a:latin typeface="Neutra Text" panose="02000000000000000000" pitchFamily="2" charset="0"/>
                <a:ea typeface="+mn-ea"/>
                <a:cs typeface="+mn-cs"/>
              </a:defRPr>
            </a:lvl4pPr>
            <a:lvl5pPr marL="2057400" indent="-228600" algn="l" defTabSz="914400" rtl="0" eaLnBrk="1" latinLnBrk="0" hangingPunct="1">
              <a:lnSpc>
                <a:spcPts val="2200"/>
              </a:lnSpc>
              <a:spcBef>
                <a:spcPts val="300"/>
              </a:spcBef>
              <a:spcAft>
                <a:spcPts val="600"/>
              </a:spcAft>
              <a:buClr>
                <a:srgbClr val="0A3F5B"/>
              </a:buClr>
              <a:buFont typeface="Arial" panose="020B0604020202020204" pitchFamily="34" charset="0"/>
              <a:buChar char="•"/>
              <a:defRPr sz="1600" b="0" i="0" kern="1200">
                <a:solidFill>
                  <a:schemeClr val="tx1"/>
                </a:solidFill>
                <a:latin typeface="Neutra Tex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5400"/>
              </a:lnSpc>
            </a:pPr>
            <a:r>
              <a:rPr lang="en-US" sz="5400" cap="all" dirty="0">
                <a:latin typeface="Jost ExtraBold" pitchFamily="2" charset="77"/>
                <a:ea typeface="Jost ExtraBold" pitchFamily="2" charset="77"/>
              </a:rPr>
              <a:t>OFFICE OF Financial empowerment &amp;  EDUCATION</a:t>
            </a:r>
          </a:p>
        </p:txBody>
      </p:sp>
    </p:spTree>
    <p:extLst>
      <p:ext uri="{BB962C8B-B14F-4D97-AF65-F5344CB8AC3E}">
        <p14:creationId xmlns:p14="http://schemas.microsoft.com/office/powerpoint/2010/main" val="572525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818BEB89-5CAD-A4A4-3F47-051F21D08F2A}"/>
              </a:ext>
            </a:extLst>
          </p:cNvPr>
          <p:cNvGraphicFramePr/>
          <p:nvPr>
            <p:extLst>
              <p:ext uri="{D42A27DB-BD31-4B8C-83A1-F6EECF244321}">
                <p14:modId xmlns:p14="http://schemas.microsoft.com/office/powerpoint/2010/main" val="1230038124"/>
              </p:ext>
            </p:extLst>
          </p:nvPr>
        </p:nvGraphicFramePr>
        <p:xfrm>
          <a:off x="816865" y="1333501"/>
          <a:ext cx="10606965"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C037E11B-FE06-E6EC-C20D-817C380C903C}"/>
              </a:ext>
            </a:extLst>
          </p:cNvPr>
          <p:cNvSpPr>
            <a:spLocks noGrp="1"/>
          </p:cNvSpPr>
          <p:nvPr>
            <p:ph type="body" sz="quarter" idx="13"/>
          </p:nvPr>
        </p:nvSpPr>
        <p:spPr/>
        <p:txBody>
          <a:bodyPr/>
          <a:lstStyle/>
          <a:p>
            <a:r>
              <a:rPr lang="en-US" err="1"/>
              <a:t>Eitc</a:t>
            </a:r>
            <a:r>
              <a:rPr lang="en-US"/>
              <a:t> marketing campaign </a:t>
            </a:r>
          </a:p>
        </p:txBody>
      </p:sp>
    </p:spTree>
    <p:extLst>
      <p:ext uri="{BB962C8B-B14F-4D97-AF65-F5344CB8AC3E}">
        <p14:creationId xmlns:p14="http://schemas.microsoft.com/office/powerpoint/2010/main" val="241520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663E93D-5F49-623A-8372-D8CE7717B2D6}"/>
              </a:ext>
            </a:extLst>
          </p:cNvPr>
          <p:cNvGraphicFramePr/>
          <p:nvPr>
            <p:extLst>
              <p:ext uri="{D42A27DB-BD31-4B8C-83A1-F6EECF244321}">
                <p14:modId xmlns:p14="http://schemas.microsoft.com/office/powerpoint/2010/main" val="3049052824"/>
              </p:ext>
            </p:extLst>
          </p:nvPr>
        </p:nvGraphicFramePr>
        <p:xfrm>
          <a:off x="815788" y="1333500"/>
          <a:ext cx="5215467"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icture Placeholder 3">
            <a:extLst>
              <a:ext uri="{FF2B5EF4-FFF2-40B4-BE49-F238E27FC236}">
                <a16:creationId xmlns:a16="http://schemas.microsoft.com/office/drawing/2014/main" id="{B54F3AC4-58B4-250F-EA70-A809188AE24A}"/>
              </a:ext>
            </a:extLst>
          </p:cNvPr>
          <p:cNvSpPr>
            <a:spLocks noGrp="1"/>
          </p:cNvSpPr>
          <p:nvPr>
            <p:ph type="pic" sz="quarter" idx="16"/>
          </p:nvPr>
        </p:nvSpPr>
        <p:spPr/>
        <p:txBody>
          <a:bodyPr/>
          <a:lstStyle/>
          <a:p>
            <a:endParaRPr lang="en-US"/>
          </a:p>
        </p:txBody>
      </p:sp>
      <p:sp>
        <p:nvSpPr>
          <p:cNvPr id="3" name="Text Placeholder 2">
            <a:extLst>
              <a:ext uri="{FF2B5EF4-FFF2-40B4-BE49-F238E27FC236}">
                <a16:creationId xmlns:a16="http://schemas.microsoft.com/office/drawing/2014/main" id="{4E650A91-8B32-75C6-28E8-5FD2EF8AAC6C}"/>
              </a:ext>
            </a:extLst>
          </p:cNvPr>
          <p:cNvSpPr>
            <a:spLocks noGrp="1"/>
          </p:cNvSpPr>
          <p:nvPr>
            <p:ph type="body" sz="quarter" idx="13"/>
          </p:nvPr>
        </p:nvSpPr>
        <p:spPr/>
        <p:txBody>
          <a:bodyPr/>
          <a:lstStyle/>
          <a:p>
            <a:r>
              <a:rPr lang="en-US"/>
              <a:t>More information on </a:t>
            </a:r>
            <a:r>
              <a:rPr lang="en-US" err="1"/>
              <a:t>eitc</a:t>
            </a:r>
            <a:r>
              <a:rPr lang="en-US"/>
              <a:t> </a:t>
            </a:r>
          </a:p>
        </p:txBody>
      </p:sp>
      <p:pic>
        <p:nvPicPr>
          <p:cNvPr id="6" name="Picture 5">
            <a:extLst>
              <a:ext uri="{FF2B5EF4-FFF2-40B4-BE49-F238E27FC236}">
                <a16:creationId xmlns:a16="http://schemas.microsoft.com/office/drawing/2014/main" id="{7E4AB9BE-6B2B-C54E-2F47-F977577D83BC}"/>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6493435" y="1333500"/>
            <a:ext cx="4927600" cy="4686299"/>
          </a:xfrm>
          <a:prstGeom prst="rect">
            <a:avLst/>
          </a:prstGeom>
        </p:spPr>
      </p:pic>
    </p:spTree>
    <p:extLst>
      <p:ext uri="{BB962C8B-B14F-4D97-AF65-F5344CB8AC3E}">
        <p14:creationId xmlns:p14="http://schemas.microsoft.com/office/powerpoint/2010/main" val="373012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1FDE782-444B-AD27-98A4-D3E9C3BC1D7A}"/>
              </a:ext>
            </a:extLst>
          </p:cNvPr>
          <p:cNvGraphicFramePr/>
          <p:nvPr>
            <p:extLst>
              <p:ext uri="{D42A27DB-BD31-4B8C-83A1-F6EECF244321}">
                <p14:modId xmlns:p14="http://schemas.microsoft.com/office/powerpoint/2010/main" val="3370403777"/>
              </p:ext>
            </p:extLst>
          </p:nvPr>
        </p:nvGraphicFramePr>
        <p:xfrm>
          <a:off x="815788" y="1333500"/>
          <a:ext cx="5215467"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Placeholder 6">
            <a:extLst>
              <a:ext uri="{FF2B5EF4-FFF2-40B4-BE49-F238E27FC236}">
                <a16:creationId xmlns:a16="http://schemas.microsoft.com/office/drawing/2014/main" id="{B19CA244-06AB-1E9C-1F18-702970155DD0}"/>
              </a:ext>
            </a:extLst>
          </p:cNvPr>
          <p:cNvPicPr>
            <a:picLocks noGrp="1" noChangeAspect="1"/>
          </p:cNvPicPr>
          <p:nvPr>
            <p:ph type="pic" sz="quarter" idx="16"/>
          </p:nvPr>
        </p:nvPicPr>
        <p:blipFill>
          <a:blip r:embed="rId7" cstate="screen">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FE9CA4A9-A770-6435-35B3-7E4D51C78FD9}"/>
              </a:ext>
            </a:extLst>
          </p:cNvPr>
          <p:cNvSpPr>
            <a:spLocks noGrp="1"/>
          </p:cNvSpPr>
          <p:nvPr>
            <p:ph type="body" sz="quarter" idx="13"/>
          </p:nvPr>
        </p:nvSpPr>
        <p:spPr/>
        <p:txBody>
          <a:bodyPr/>
          <a:lstStyle/>
          <a:p>
            <a:r>
              <a:rPr lang="en-US"/>
              <a:t>Financially fit dc </a:t>
            </a:r>
          </a:p>
        </p:txBody>
      </p:sp>
    </p:spTree>
    <p:extLst>
      <p:ext uri="{BB962C8B-B14F-4D97-AF65-F5344CB8AC3E}">
        <p14:creationId xmlns:p14="http://schemas.microsoft.com/office/powerpoint/2010/main" val="257892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3F55A1-583C-6F87-E504-894C47341F9E}"/>
              </a:ext>
            </a:extLst>
          </p:cNvPr>
          <p:cNvSpPr>
            <a:spLocks noGrp="1"/>
          </p:cNvSpPr>
          <p:nvPr>
            <p:ph type="body" sz="quarter" idx="13"/>
          </p:nvPr>
        </p:nvSpPr>
        <p:spPr/>
        <p:txBody>
          <a:bodyPr/>
          <a:lstStyle/>
          <a:p>
            <a:r>
              <a:rPr lang="en-US"/>
              <a:t>Financially fit dc topics</a:t>
            </a:r>
          </a:p>
        </p:txBody>
      </p:sp>
      <p:pic>
        <p:nvPicPr>
          <p:cNvPr id="7" name="Picture 6">
            <a:extLst>
              <a:ext uri="{FF2B5EF4-FFF2-40B4-BE49-F238E27FC236}">
                <a16:creationId xmlns:a16="http://schemas.microsoft.com/office/drawing/2014/main" id="{4A8489CB-D104-E973-49C0-B4AC861668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8182" y="1223795"/>
            <a:ext cx="8248808" cy="4761389"/>
          </a:xfrm>
          <a:prstGeom prst="rect">
            <a:avLst/>
          </a:prstGeom>
        </p:spPr>
      </p:pic>
    </p:spTree>
    <p:extLst>
      <p:ext uri="{BB962C8B-B14F-4D97-AF65-F5344CB8AC3E}">
        <p14:creationId xmlns:p14="http://schemas.microsoft.com/office/powerpoint/2010/main" val="104087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E4C24-6A71-68DA-C637-87E3385F494D}"/>
              </a:ext>
            </a:extLst>
          </p:cNvPr>
          <p:cNvSpPr>
            <a:spLocks noGrp="1"/>
          </p:cNvSpPr>
          <p:nvPr>
            <p:ph type="body" sz="quarter" idx="14"/>
          </p:nvPr>
        </p:nvSpPr>
        <p:spPr/>
        <p:txBody>
          <a:bodyPr/>
          <a:lstStyle/>
          <a:p>
            <a:pPr algn="ctr"/>
            <a:endParaRPr lang="en-US"/>
          </a:p>
          <a:p>
            <a:pPr algn="ctr"/>
            <a:endParaRPr lang="en-US"/>
          </a:p>
          <a:p>
            <a:pPr algn="ctr"/>
            <a:endParaRPr lang="en-US" sz="3200"/>
          </a:p>
          <a:p>
            <a:pPr algn="ctr"/>
            <a:r>
              <a:rPr lang="en-US" sz="5400" b="1"/>
              <a:t>Sign up TODAY!</a:t>
            </a:r>
          </a:p>
          <a:p>
            <a:pPr algn="ctr"/>
            <a:endParaRPr lang="en-US" sz="5400" b="1"/>
          </a:p>
          <a:p>
            <a:pPr algn="ctr"/>
            <a:endParaRPr lang="en-US" sz="2400"/>
          </a:p>
          <a:p>
            <a:pPr algn="ctr"/>
            <a:r>
              <a:rPr lang="en-US" sz="2400" i="1">
                <a:hlinkClick r:id="rId2"/>
              </a:rPr>
              <a:t>https://welcome.financiallyfitdc.com/</a:t>
            </a:r>
            <a:endParaRPr lang="en-US" sz="2400" i="1"/>
          </a:p>
        </p:txBody>
      </p:sp>
      <p:sp>
        <p:nvSpPr>
          <p:cNvPr id="4" name="Picture Placeholder 3">
            <a:extLst>
              <a:ext uri="{FF2B5EF4-FFF2-40B4-BE49-F238E27FC236}">
                <a16:creationId xmlns:a16="http://schemas.microsoft.com/office/drawing/2014/main" id="{EBCD5EE6-F5C4-BD6B-E328-F215EB2DDE15}"/>
              </a:ext>
            </a:extLst>
          </p:cNvPr>
          <p:cNvSpPr>
            <a:spLocks noGrp="1"/>
          </p:cNvSpPr>
          <p:nvPr>
            <p:ph type="pic" sz="quarter" idx="16"/>
          </p:nvPr>
        </p:nvSpPr>
        <p:spPr/>
        <p:txBody>
          <a:bodyPr/>
          <a:lstStyle/>
          <a:p>
            <a:endParaRPr lang="en-US"/>
          </a:p>
        </p:txBody>
      </p:sp>
      <p:sp>
        <p:nvSpPr>
          <p:cNvPr id="3" name="Text Placeholder 2">
            <a:extLst>
              <a:ext uri="{FF2B5EF4-FFF2-40B4-BE49-F238E27FC236}">
                <a16:creationId xmlns:a16="http://schemas.microsoft.com/office/drawing/2014/main" id="{13DE6FE5-2734-786F-5003-229FE844D19B}"/>
              </a:ext>
            </a:extLst>
          </p:cNvPr>
          <p:cNvSpPr>
            <a:spLocks noGrp="1"/>
          </p:cNvSpPr>
          <p:nvPr>
            <p:ph type="body" sz="quarter" idx="13"/>
          </p:nvPr>
        </p:nvSpPr>
        <p:spPr/>
        <p:txBody>
          <a:bodyPr/>
          <a:lstStyle/>
          <a:p>
            <a:r>
              <a:rPr lang="en-US"/>
              <a:t>How to connect</a:t>
            </a:r>
          </a:p>
        </p:txBody>
      </p:sp>
      <p:pic>
        <p:nvPicPr>
          <p:cNvPr id="5" name="Picture 4">
            <a:extLst>
              <a:ext uri="{FF2B5EF4-FFF2-40B4-BE49-F238E27FC236}">
                <a16:creationId xmlns:a16="http://schemas.microsoft.com/office/drawing/2014/main" id="{DBF61D1A-9BF3-5F91-FD1D-C9A818191A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62700" y="1237673"/>
            <a:ext cx="5215467" cy="4782125"/>
          </a:xfrm>
          <a:prstGeom prst="rect">
            <a:avLst/>
          </a:prstGeom>
        </p:spPr>
      </p:pic>
    </p:spTree>
    <p:extLst>
      <p:ext uri="{BB962C8B-B14F-4D97-AF65-F5344CB8AC3E}">
        <p14:creationId xmlns:p14="http://schemas.microsoft.com/office/powerpoint/2010/main" val="4168782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2684873-4662-BE6D-5D9F-135714A838E5}"/>
              </a:ext>
            </a:extLst>
          </p:cNvPr>
          <p:cNvGraphicFramePr/>
          <p:nvPr>
            <p:extLst>
              <p:ext uri="{D42A27DB-BD31-4B8C-83A1-F6EECF244321}">
                <p14:modId xmlns:p14="http://schemas.microsoft.com/office/powerpoint/2010/main" val="1127144002"/>
              </p:ext>
            </p:extLst>
          </p:nvPr>
        </p:nvGraphicFramePr>
        <p:xfrm>
          <a:off x="816865" y="1333501"/>
          <a:ext cx="10606965"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13C153DB-4905-98A7-661B-603C3B53667D}"/>
              </a:ext>
            </a:extLst>
          </p:cNvPr>
          <p:cNvSpPr>
            <a:spLocks noGrp="1"/>
          </p:cNvSpPr>
          <p:nvPr>
            <p:ph type="body" sz="quarter" idx="13"/>
          </p:nvPr>
        </p:nvSpPr>
        <p:spPr/>
        <p:txBody>
          <a:bodyPr/>
          <a:lstStyle/>
          <a:p>
            <a:r>
              <a:rPr lang="en-US"/>
              <a:t>Opportunity accounts (matched savings program)</a:t>
            </a:r>
          </a:p>
        </p:txBody>
      </p:sp>
    </p:spTree>
    <p:extLst>
      <p:ext uri="{BB962C8B-B14F-4D97-AF65-F5344CB8AC3E}">
        <p14:creationId xmlns:p14="http://schemas.microsoft.com/office/powerpoint/2010/main" val="181549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A7FCF-6264-E2F9-A577-8E75778B25F9}"/>
              </a:ext>
            </a:extLst>
          </p:cNvPr>
          <p:cNvSpPr>
            <a:spLocks noGrp="1"/>
          </p:cNvSpPr>
          <p:nvPr>
            <p:ph type="body" sz="quarter" idx="14"/>
          </p:nvPr>
        </p:nvSpPr>
        <p:spPr/>
        <p:txBody>
          <a:bodyPr/>
          <a:lstStyle/>
          <a:p>
            <a:pPr algn="ctr"/>
            <a:endParaRPr lang="en-US" sz="1800" b="1"/>
          </a:p>
          <a:p>
            <a:pPr algn="ctr"/>
            <a:endParaRPr lang="en-US" b="1"/>
          </a:p>
          <a:p>
            <a:pPr algn="ctr"/>
            <a:r>
              <a:rPr lang="en-US" sz="1800" b="1"/>
              <a:t>OFEE Program Contact:</a:t>
            </a:r>
          </a:p>
          <a:p>
            <a:pPr algn="ctr"/>
            <a:endParaRPr lang="en-US" sz="1800" b="1"/>
          </a:p>
          <a:p>
            <a:pPr algn="ctr"/>
            <a:r>
              <a:rPr lang="en-US" sz="1800"/>
              <a:t>Kamaria Mabry, PMP</a:t>
            </a:r>
          </a:p>
          <a:p>
            <a:pPr algn="ctr"/>
            <a:r>
              <a:rPr lang="en-US" sz="1800"/>
              <a:t>202-442-7640</a:t>
            </a:r>
          </a:p>
          <a:p>
            <a:pPr algn="ctr"/>
            <a:r>
              <a:rPr lang="en-US" sz="1800">
                <a:hlinkClick r:id="rId2"/>
              </a:rPr>
              <a:t>Kamaria.Mabry@dc.gov</a:t>
            </a:r>
            <a:endParaRPr lang="en-US" sz="1800"/>
          </a:p>
          <a:p>
            <a:pPr algn="ctr"/>
            <a:endParaRPr lang="en-US"/>
          </a:p>
          <a:p>
            <a:pPr algn="ctr"/>
            <a:endParaRPr lang="en-US"/>
          </a:p>
          <a:p>
            <a:pPr algn="ctr"/>
            <a:r>
              <a:rPr lang="en-US" sz="2400" i="1">
                <a:hlinkClick r:id="rId3"/>
              </a:rPr>
              <a:t>Click here for more information</a:t>
            </a:r>
            <a:endParaRPr lang="en-US" sz="2400" i="1"/>
          </a:p>
          <a:p>
            <a:endParaRPr lang="en-US"/>
          </a:p>
        </p:txBody>
      </p:sp>
      <p:sp>
        <p:nvSpPr>
          <p:cNvPr id="4" name="Picture Placeholder 3">
            <a:extLst>
              <a:ext uri="{FF2B5EF4-FFF2-40B4-BE49-F238E27FC236}">
                <a16:creationId xmlns:a16="http://schemas.microsoft.com/office/drawing/2014/main" id="{B1FF780B-DDD8-56DA-510A-D47F2D2ADF8B}"/>
              </a:ext>
            </a:extLst>
          </p:cNvPr>
          <p:cNvSpPr>
            <a:spLocks noGrp="1"/>
          </p:cNvSpPr>
          <p:nvPr>
            <p:ph type="pic" sz="quarter" idx="16"/>
          </p:nvPr>
        </p:nvSpPr>
        <p:spPr/>
        <p:txBody>
          <a:bodyPr/>
          <a:lstStyle/>
          <a:p>
            <a:endParaRPr lang="en-US"/>
          </a:p>
        </p:txBody>
      </p:sp>
      <p:sp>
        <p:nvSpPr>
          <p:cNvPr id="3" name="Text Placeholder 2">
            <a:extLst>
              <a:ext uri="{FF2B5EF4-FFF2-40B4-BE49-F238E27FC236}">
                <a16:creationId xmlns:a16="http://schemas.microsoft.com/office/drawing/2014/main" id="{DBD00C04-DAC9-2677-50DF-09633BA52C6F}"/>
              </a:ext>
            </a:extLst>
          </p:cNvPr>
          <p:cNvSpPr>
            <a:spLocks noGrp="1"/>
          </p:cNvSpPr>
          <p:nvPr>
            <p:ph type="body" sz="quarter" idx="13"/>
          </p:nvPr>
        </p:nvSpPr>
        <p:spPr/>
        <p:txBody>
          <a:bodyPr/>
          <a:lstStyle/>
          <a:p>
            <a:r>
              <a:rPr lang="en-US"/>
              <a:t>How to engage</a:t>
            </a:r>
          </a:p>
        </p:txBody>
      </p:sp>
      <p:pic>
        <p:nvPicPr>
          <p:cNvPr id="5" name="Picture 4">
            <a:extLst>
              <a:ext uri="{FF2B5EF4-FFF2-40B4-BE49-F238E27FC236}">
                <a16:creationId xmlns:a16="http://schemas.microsoft.com/office/drawing/2014/main" id="{2B80C3CD-291A-D493-B818-8CB0BE0AB9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93435" y="1265382"/>
            <a:ext cx="5015074" cy="4821382"/>
          </a:xfrm>
          <a:prstGeom prst="rect">
            <a:avLst/>
          </a:prstGeom>
        </p:spPr>
      </p:pic>
    </p:spTree>
    <p:extLst>
      <p:ext uri="{BB962C8B-B14F-4D97-AF65-F5344CB8AC3E}">
        <p14:creationId xmlns:p14="http://schemas.microsoft.com/office/powerpoint/2010/main" val="133881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AC88046B-16E5-BFFE-4DBD-26C0E80A2E92}"/>
              </a:ext>
            </a:extLst>
          </p:cNvPr>
          <p:cNvGraphicFramePr/>
          <p:nvPr>
            <p:extLst>
              <p:ext uri="{D42A27DB-BD31-4B8C-83A1-F6EECF244321}">
                <p14:modId xmlns:p14="http://schemas.microsoft.com/office/powerpoint/2010/main" val="515806027"/>
              </p:ext>
            </p:extLst>
          </p:nvPr>
        </p:nvGraphicFramePr>
        <p:xfrm>
          <a:off x="816865" y="1333501"/>
          <a:ext cx="10606965"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7C3E946D-5E99-4C82-DFB5-C5ACF7041C9D}"/>
              </a:ext>
            </a:extLst>
          </p:cNvPr>
          <p:cNvSpPr>
            <a:spLocks noGrp="1"/>
          </p:cNvSpPr>
          <p:nvPr>
            <p:ph type="body" sz="quarter" idx="13"/>
          </p:nvPr>
        </p:nvSpPr>
        <p:spPr/>
        <p:txBody>
          <a:bodyPr/>
          <a:lstStyle/>
          <a:p>
            <a:r>
              <a:rPr lang="en-US"/>
              <a:t>Financial empowerment center overview</a:t>
            </a:r>
          </a:p>
        </p:txBody>
      </p:sp>
      <p:sp>
        <p:nvSpPr>
          <p:cNvPr id="2" name="Rectangle 1">
            <a:extLst>
              <a:ext uri="{FF2B5EF4-FFF2-40B4-BE49-F238E27FC236}">
                <a16:creationId xmlns:a16="http://schemas.microsoft.com/office/drawing/2014/main" id="{F18A8F00-9692-AFF2-8E5F-C0D97C84595C}"/>
              </a:ext>
            </a:extLst>
          </p:cNvPr>
          <p:cNvSpPr/>
          <p:nvPr/>
        </p:nvSpPr>
        <p:spPr>
          <a:xfrm>
            <a:off x="816865" y="1333501"/>
            <a:ext cx="10606965" cy="4686300"/>
          </a:xfrm>
          <a:prstGeom prst="rect">
            <a:avLst/>
          </a:prstGeom>
        </p:spPr>
        <p:txBody>
          <a:bodyPr/>
          <a:lstStyle/>
          <a:p>
            <a:pPr lvl="0">
              <a:buChar char="•"/>
            </a:pPr>
            <a:endParaRPr lang="en-US"/>
          </a:p>
        </p:txBody>
      </p:sp>
    </p:spTree>
    <p:extLst>
      <p:ext uri="{BB962C8B-B14F-4D97-AF65-F5344CB8AC3E}">
        <p14:creationId xmlns:p14="http://schemas.microsoft.com/office/powerpoint/2010/main" val="3446008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2E4B72-0460-11F8-F853-4B0069D1C10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583440" y="1269496"/>
            <a:ext cx="4780972" cy="4780972"/>
          </a:xfrm>
          <a:prstGeom prst="rect">
            <a:avLst/>
          </a:prstGeom>
        </p:spPr>
      </p:pic>
      <p:sp>
        <p:nvSpPr>
          <p:cNvPr id="3" name="Text Placeholder 2">
            <a:extLst>
              <a:ext uri="{FF2B5EF4-FFF2-40B4-BE49-F238E27FC236}">
                <a16:creationId xmlns:a16="http://schemas.microsoft.com/office/drawing/2014/main" id="{E5F3582D-3BAB-5960-49D2-1D4BDC4D5EB3}"/>
              </a:ext>
            </a:extLst>
          </p:cNvPr>
          <p:cNvSpPr>
            <a:spLocks noGrp="1"/>
          </p:cNvSpPr>
          <p:nvPr>
            <p:ph type="body" sz="quarter" idx="13"/>
          </p:nvPr>
        </p:nvSpPr>
        <p:spPr/>
        <p:txBody>
          <a:bodyPr/>
          <a:lstStyle/>
          <a:p>
            <a:r>
              <a:rPr lang="en-US"/>
              <a:t>Financial counseling model</a:t>
            </a:r>
          </a:p>
        </p:txBody>
      </p:sp>
      <p:graphicFrame>
        <p:nvGraphicFramePr>
          <p:cNvPr id="8" name="Content Placeholder 3">
            <a:extLst>
              <a:ext uri="{FF2B5EF4-FFF2-40B4-BE49-F238E27FC236}">
                <a16:creationId xmlns:a16="http://schemas.microsoft.com/office/drawing/2014/main" id="{DBB0400D-C61E-E58E-FC47-B0421DD3542F}"/>
              </a:ext>
            </a:extLst>
          </p:cNvPr>
          <p:cNvGraphicFramePr>
            <a:graphicFrameLocks/>
          </p:cNvGraphicFramePr>
          <p:nvPr>
            <p:extLst>
              <p:ext uri="{D42A27DB-BD31-4B8C-83A1-F6EECF244321}">
                <p14:modId xmlns:p14="http://schemas.microsoft.com/office/powerpoint/2010/main" val="3474198540"/>
              </p:ext>
            </p:extLst>
          </p:nvPr>
        </p:nvGraphicFramePr>
        <p:xfrm>
          <a:off x="833438" y="1333502"/>
          <a:ext cx="4888407" cy="4652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529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711F6B05-BF29-4781-ABCA-8A3634E35BD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E27286ED-6117-4810-A20C-7C5145800B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9446260-3FCF-0599-8251-9DD9AF7802DD}"/>
              </a:ext>
            </a:extLst>
          </p:cNvPr>
          <p:cNvGraphicFramePr/>
          <p:nvPr>
            <p:extLst>
              <p:ext uri="{D42A27DB-BD31-4B8C-83A1-F6EECF244321}">
                <p14:modId xmlns:p14="http://schemas.microsoft.com/office/powerpoint/2010/main" val="2929425088"/>
              </p:ext>
            </p:extLst>
          </p:nvPr>
        </p:nvGraphicFramePr>
        <p:xfrm>
          <a:off x="815788" y="1333500"/>
          <a:ext cx="5215467"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Placeholder 7">
            <a:extLst>
              <a:ext uri="{FF2B5EF4-FFF2-40B4-BE49-F238E27FC236}">
                <a16:creationId xmlns:a16="http://schemas.microsoft.com/office/drawing/2014/main" id="{639E67A7-AB0E-CCC2-3F93-17A87C7A9583}"/>
              </a:ext>
            </a:extLst>
          </p:cNvPr>
          <p:cNvPicPr>
            <a:picLocks noGrp="1" noChangeAspect="1"/>
          </p:cNvPicPr>
          <p:nvPr>
            <p:ph type="pic" sz="quarter" idx="16"/>
          </p:nvPr>
        </p:nvPicPr>
        <p:blipFill>
          <a:blip r:embed="rId7">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E0643DD7-A828-1DD0-99A4-33AEABF294A5}"/>
              </a:ext>
            </a:extLst>
          </p:cNvPr>
          <p:cNvSpPr>
            <a:spLocks noGrp="1"/>
          </p:cNvSpPr>
          <p:nvPr>
            <p:ph type="body" sz="quarter" idx="13"/>
          </p:nvPr>
        </p:nvSpPr>
        <p:spPr/>
        <p:txBody>
          <a:bodyPr/>
          <a:lstStyle/>
          <a:p>
            <a:r>
              <a:rPr lang="en-US"/>
              <a:t>How to get started</a:t>
            </a:r>
          </a:p>
        </p:txBody>
      </p:sp>
      <p:sp>
        <p:nvSpPr>
          <p:cNvPr id="2" name="Rectangle 1">
            <a:extLst>
              <a:ext uri="{FF2B5EF4-FFF2-40B4-BE49-F238E27FC236}">
                <a16:creationId xmlns:a16="http://schemas.microsoft.com/office/drawing/2014/main" id="{0D8D2575-B117-5A9F-DBEA-31B7975F6A09}"/>
              </a:ext>
            </a:extLst>
          </p:cNvPr>
          <p:cNvSpPr/>
          <p:nvPr/>
        </p:nvSpPr>
        <p:spPr>
          <a:xfrm>
            <a:off x="816865" y="1333501"/>
            <a:ext cx="10606965" cy="4686300"/>
          </a:xfrm>
          <a:prstGeom prst="rect">
            <a:avLst/>
          </a:prstGeom>
        </p:spPr>
        <p:txBody>
          <a:bodyPr/>
          <a:lstStyle/>
          <a:p>
            <a:pPr lvl="0">
              <a:buChar char="•"/>
            </a:pPr>
            <a:endParaRPr lang="en-US" sz="2400"/>
          </a:p>
        </p:txBody>
      </p:sp>
    </p:spTree>
    <p:extLst>
      <p:ext uri="{BB962C8B-B14F-4D97-AF65-F5344CB8AC3E}">
        <p14:creationId xmlns:p14="http://schemas.microsoft.com/office/powerpoint/2010/main" val="323426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72E84-5877-4A94-E36F-37E3A085C2B5}"/>
              </a:ext>
            </a:extLst>
          </p:cNvPr>
          <p:cNvSpPr>
            <a:spLocks noGrp="1"/>
          </p:cNvSpPr>
          <p:nvPr>
            <p:ph type="body" sz="quarter" idx="14"/>
          </p:nvPr>
        </p:nvSpPr>
        <p:spPr>
          <a:xfrm>
            <a:off x="2046514" y="1675069"/>
            <a:ext cx="4354286" cy="4240123"/>
          </a:xfrm>
        </p:spPr>
        <p:txBody>
          <a:bodyPr vert="horz" lIns="91440" tIns="0" rIns="91440" bIns="45720" rtlCol="0" anchor="t">
            <a:normAutofit/>
          </a:bodyPr>
          <a:lstStyle/>
          <a:p>
            <a:pPr algn="ctr"/>
            <a:endParaRPr lang="en-US" sz="2400"/>
          </a:p>
          <a:p>
            <a:pPr algn="ctr"/>
            <a:endParaRPr lang="en-US" sz="2400"/>
          </a:p>
          <a:p>
            <a:pPr algn="ctr"/>
            <a:endParaRPr lang="en-US" sz="2400"/>
          </a:p>
          <a:p>
            <a:pPr algn="ctr"/>
            <a:endParaRPr lang="en-US" sz="2400"/>
          </a:p>
          <a:p>
            <a:pPr algn="ctr">
              <a:defRPr/>
            </a:pPr>
            <a:r>
              <a:rPr lang="en-US" sz="2000" b="1">
                <a:latin typeface="Neutra Text"/>
              </a:rPr>
              <a:t>Jay Savoy</a:t>
            </a:r>
            <a:r>
              <a:rPr kumimoji="0" lang="en-US" sz="2000" b="1" i="0" u="none" strike="noStrike" kern="1200" cap="none" spc="0" normalizeH="0" baseline="0" noProof="0">
                <a:ln>
                  <a:noFill/>
                </a:ln>
                <a:effectLst/>
                <a:uLnTx/>
                <a:uFillTx/>
                <a:latin typeface="Neutra Text"/>
              </a:rPr>
              <a:t>, </a:t>
            </a:r>
            <a:r>
              <a:rPr lang="en-US" sz="2000" b="1">
                <a:latin typeface="Neutra Text"/>
              </a:rPr>
              <a:t>Community Outreach Specialist</a:t>
            </a:r>
            <a:endParaRPr lang="en-US" sz="2000" b="1" i="0" u="none" strike="noStrike" kern="1200" cap="none" spc="0" normalizeH="0" baseline="0" noProof="0">
              <a:ln>
                <a:noFill/>
              </a:ln>
              <a:effectLst/>
              <a:uLnTx/>
              <a:uFillTx/>
              <a:latin typeface="Neutra Text"/>
            </a:endParaRPr>
          </a:p>
          <a:p>
            <a:pPr algn="ctr">
              <a:spcAft>
                <a:spcPts val="0"/>
              </a:spcAft>
            </a:pPr>
            <a:r>
              <a:rPr lang="en-US"/>
              <a:t>Financial Education Trainer </a:t>
            </a:r>
          </a:p>
          <a:p>
            <a:pPr algn="ctr">
              <a:spcAft>
                <a:spcPts val="0"/>
              </a:spcAft>
            </a:pPr>
            <a:r>
              <a:rPr lang="en-US"/>
              <a:t>Speaker </a:t>
            </a:r>
          </a:p>
          <a:p>
            <a:pPr algn="ctr">
              <a:spcAft>
                <a:spcPts val="0"/>
              </a:spcAft>
            </a:pPr>
            <a:endParaRPr lang="en-US"/>
          </a:p>
          <a:p>
            <a:endParaRPr lang="en-US"/>
          </a:p>
        </p:txBody>
      </p:sp>
      <p:sp>
        <p:nvSpPr>
          <p:cNvPr id="9" name="Text Placeholder 8">
            <a:extLst>
              <a:ext uri="{FF2B5EF4-FFF2-40B4-BE49-F238E27FC236}">
                <a16:creationId xmlns:a16="http://schemas.microsoft.com/office/drawing/2014/main" id="{BB9791E2-FA15-AD34-C2D8-4EB5E75F96B2}"/>
              </a:ext>
            </a:extLst>
          </p:cNvPr>
          <p:cNvSpPr>
            <a:spLocks noGrp="1"/>
          </p:cNvSpPr>
          <p:nvPr>
            <p:ph type="body" sz="quarter" idx="13"/>
          </p:nvPr>
        </p:nvSpPr>
        <p:spPr/>
        <p:txBody>
          <a:bodyPr vert="horz" lIns="91440" tIns="45720" rIns="91440" bIns="45720" rtlCol="0" anchor="t">
            <a:noAutofit/>
          </a:bodyPr>
          <a:lstStyle/>
          <a:p>
            <a:r>
              <a:rPr lang="en-US" sz="2800">
                <a:latin typeface="Jost ExtraBold"/>
              </a:rPr>
              <a:t>Who am I?</a:t>
            </a:r>
            <a:endParaRPr lang="en-US">
              <a:latin typeface="Jost ExtraBold"/>
            </a:endParaRPr>
          </a:p>
          <a:p>
            <a:endParaRPr lang="en-US" sz="2800"/>
          </a:p>
        </p:txBody>
      </p:sp>
      <p:pic>
        <p:nvPicPr>
          <p:cNvPr id="3" name="Content Placeholder 5" descr="JSavoy_Headshot.jpg">
            <a:extLst>
              <a:ext uri="{FF2B5EF4-FFF2-40B4-BE49-F238E27FC236}">
                <a16:creationId xmlns:a16="http://schemas.microsoft.com/office/drawing/2014/main" id="{30B1632A-5496-8037-FEC8-F0F8F45B904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17077" y="1683135"/>
            <a:ext cx="3008118" cy="4010824"/>
          </a:xfrm>
          <a:prstGeom prst="rect">
            <a:avLst/>
          </a:prstGeom>
        </p:spPr>
      </p:pic>
    </p:spTree>
    <p:extLst>
      <p:ext uri="{BB962C8B-B14F-4D97-AF65-F5344CB8AC3E}">
        <p14:creationId xmlns:p14="http://schemas.microsoft.com/office/powerpoint/2010/main" val="2274965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AC24BFA-6DE0-660B-E75C-98B6EA35B9B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a:stretch/>
        </p:blipFill>
        <p:spPr>
          <a:xfrm>
            <a:off x="6830568" y="0"/>
            <a:ext cx="5349240" cy="6858000"/>
          </a:xfrm>
          <a:noFill/>
        </p:spPr>
      </p:pic>
      <p:sp>
        <p:nvSpPr>
          <p:cNvPr id="11" name="Text Placeholder 2">
            <a:extLst>
              <a:ext uri="{FF2B5EF4-FFF2-40B4-BE49-F238E27FC236}">
                <a16:creationId xmlns:a16="http://schemas.microsoft.com/office/drawing/2014/main" id="{A732B0A8-8232-DB7F-6686-7CAB5935989D}"/>
              </a:ext>
            </a:extLst>
          </p:cNvPr>
          <p:cNvSpPr>
            <a:spLocks noGrp="1"/>
          </p:cNvSpPr>
          <p:nvPr>
            <p:ph type="body" sz="quarter" idx="13"/>
          </p:nvPr>
        </p:nvSpPr>
        <p:spPr>
          <a:xfrm>
            <a:off x="795526" y="4533900"/>
            <a:ext cx="5706209" cy="1369359"/>
          </a:xfrm>
        </p:spPr>
        <p:txBody>
          <a:bodyPr/>
          <a:lstStyle/>
          <a:p>
            <a:r>
              <a:rPr lang="en-US" b="0" i="1" dirty="0">
                <a:effectLst/>
                <a:latin typeface="Arial" panose="020B0604020202020204" pitchFamily="34" charset="0"/>
              </a:rPr>
              <a:t>“A budget is more than just a series of numbers on a page; it is an embodiment of our values.”</a:t>
            </a:r>
            <a:br>
              <a:rPr lang="en-US" i="1" dirty="0"/>
            </a:br>
            <a:r>
              <a:rPr lang="en-US" b="0" i="1" dirty="0">
                <a:effectLst/>
                <a:latin typeface="Arial" panose="020B0604020202020204" pitchFamily="34" charset="0"/>
              </a:rPr>
              <a:t>– Barack Obama </a:t>
            </a:r>
            <a:endParaRPr lang="en-US" i="1" dirty="0"/>
          </a:p>
        </p:txBody>
      </p:sp>
      <p:sp>
        <p:nvSpPr>
          <p:cNvPr id="4" name="Text Placeholder 3">
            <a:extLst>
              <a:ext uri="{FF2B5EF4-FFF2-40B4-BE49-F238E27FC236}">
                <a16:creationId xmlns:a16="http://schemas.microsoft.com/office/drawing/2014/main" id="{01B562AF-C922-360F-1841-63524C55FAE1}"/>
              </a:ext>
            </a:extLst>
          </p:cNvPr>
          <p:cNvSpPr>
            <a:spLocks noGrp="1"/>
          </p:cNvSpPr>
          <p:nvPr>
            <p:ph type="body" sz="quarter" idx="11"/>
          </p:nvPr>
        </p:nvSpPr>
        <p:spPr>
          <a:xfrm>
            <a:off x="795528" y="1363175"/>
            <a:ext cx="5706208" cy="2487856"/>
          </a:xfrm>
        </p:spPr>
        <p:txBody>
          <a:bodyPr>
            <a:normAutofit/>
          </a:bodyPr>
          <a:lstStyle/>
          <a:p>
            <a:pPr>
              <a:spcAft>
                <a:spcPts val="600"/>
              </a:spcAft>
            </a:pPr>
            <a:r>
              <a:rPr lang="en-US" dirty="0"/>
              <a:t>Budgeting</a:t>
            </a:r>
            <a:endParaRPr lang="en-US"/>
          </a:p>
        </p:txBody>
      </p:sp>
    </p:spTree>
    <p:extLst>
      <p:ext uri="{BB962C8B-B14F-4D97-AF65-F5344CB8AC3E}">
        <p14:creationId xmlns:p14="http://schemas.microsoft.com/office/powerpoint/2010/main" val="391758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27A2D-7880-433E-BEC0-F933C29F184B}"/>
              </a:ext>
            </a:extLst>
          </p:cNvPr>
          <p:cNvSpPr txBox="1"/>
          <p:nvPr/>
        </p:nvSpPr>
        <p:spPr>
          <a:xfrm>
            <a:off x="4902416" y="12021"/>
            <a:ext cx="7108073" cy="160934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Prioritize Your Spending!</a:t>
            </a:r>
          </a:p>
        </p:txBody>
      </p:sp>
      <p:pic>
        <p:nvPicPr>
          <p:cNvPr id="9" name="Picture 8">
            <a:extLst>
              <a:ext uri="{FF2B5EF4-FFF2-40B4-BE49-F238E27FC236}">
                <a16:creationId xmlns:a16="http://schemas.microsoft.com/office/drawing/2014/main" id="{0F5E4265-610B-43BD-8C51-C6BD419A52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a:stretch/>
        </p:blipFill>
        <p:spPr>
          <a:xfrm>
            <a:off x="19" y="10"/>
            <a:ext cx="4818559" cy="2231126"/>
          </a:xfrm>
          <a:prstGeom prst="rect">
            <a:avLst/>
          </a:prstGeom>
        </p:spPr>
      </p:pic>
      <p:pic>
        <p:nvPicPr>
          <p:cNvPr id="5" name="Picture 4" descr="A white bus driving down a city street&#10;&#10;Description generated with very high confidence">
            <a:extLst>
              <a:ext uri="{FF2B5EF4-FFF2-40B4-BE49-F238E27FC236}">
                <a16:creationId xmlns:a16="http://schemas.microsoft.com/office/drawing/2014/main" id="{CF11E864-B483-43A6-8804-D95F968A63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
          <a:stretch/>
        </p:blipFill>
        <p:spPr>
          <a:xfrm>
            <a:off x="20" y="2322576"/>
            <a:ext cx="4818560" cy="2212848"/>
          </a:xfrm>
          <a:prstGeom prst="rect">
            <a:avLst/>
          </a:prstGeom>
        </p:spPr>
      </p:pic>
      <p:pic>
        <p:nvPicPr>
          <p:cNvPr id="7" name="Picture 6" descr="A close up of a sandy beach&#10;&#10;Description generated with very high confidence">
            <a:extLst>
              <a:ext uri="{FF2B5EF4-FFF2-40B4-BE49-F238E27FC236}">
                <a16:creationId xmlns:a16="http://schemas.microsoft.com/office/drawing/2014/main" id="{8CD2102F-77E9-43D6-92C1-D413E9E46E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 b="-5"/>
          <a:stretch/>
        </p:blipFill>
        <p:spPr>
          <a:xfrm>
            <a:off x="20" y="4636008"/>
            <a:ext cx="4818560" cy="2221992"/>
          </a:xfrm>
          <a:prstGeom prst="rect">
            <a:avLst/>
          </a:prstGeom>
        </p:spPr>
      </p:pic>
      <p:sp>
        <p:nvSpPr>
          <p:cNvPr id="10" name="TextBox 9">
            <a:extLst>
              <a:ext uri="{FF2B5EF4-FFF2-40B4-BE49-F238E27FC236}">
                <a16:creationId xmlns:a16="http://schemas.microsoft.com/office/drawing/2014/main" id="{33854F9E-8A17-47F5-BC71-3621185BE0D7}"/>
              </a:ext>
            </a:extLst>
          </p:cNvPr>
          <p:cNvSpPr txBox="1"/>
          <p:nvPr/>
        </p:nvSpPr>
        <p:spPr>
          <a:xfrm>
            <a:off x="4974336" y="1407560"/>
            <a:ext cx="7036154" cy="4965808"/>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Needs</a:t>
            </a:r>
            <a:b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b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Anything necessary for survival </a:t>
            </a:r>
            <a:b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b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(food, shelter, and water) </a:t>
            </a:r>
            <a:b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b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Obligations</a:t>
            </a:r>
            <a:b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b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Something you agreed to uphold</a:t>
            </a:r>
            <a:b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b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(utilities, subscriptions, credit cards)</a:t>
            </a:r>
            <a:b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b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70AD47"/>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Wants</a:t>
            </a:r>
            <a:b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b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Things that you may desire to have</a:t>
            </a:r>
          </a:p>
        </p:txBody>
      </p:sp>
    </p:spTree>
    <p:extLst>
      <p:ext uri="{BB962C8B-B14F-4D97-AF65-F5344CB8AC3E}">
        <p14:creationId xmlns:p14="http://schemas.microsoft.com/office/powerpoint/2010/main" val="365998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840FB6A-6E20-4D28-9270-DF70CA94D4E0}"/>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a:stretch/>
        </p:blipFill>
        <p:spPr>
          <a:xfrm>
            <a:off x="633999" y="640081"/>
            <a:ext cx="6318677" cy="4859766"/>
          </a:xfrm>
          <a:prstGeom prst="rect">
            <a:avLst/>
          </a:prstGeom>
        </p:spPr>
      </p:pic>
      <p:sp>
        <p:nvSpPr>
          <p:cNvPr id="2" name="Title 1">
            <a:extLst>
              <a:ext uri="{FF2B5EF4-FFF2-40B4-BE49-F238E27FC236}">
                <a16:creationId xmlns:a16="http://schemas.microsoft.com/office/drawing/2014/main" id="{4A645436-A814-488E-B195-BF1DA52B9090}"/>
              </a:ext>
            </a:extLst>
          </p:cNvPr>
          <p:cNvSpPr>
            <a:spLocks noGrp="1"/>
          </p:cNvSpPr>
          <p:nvPr>
            <p:ph type="title"/>
          </p:nvPr>
        </p:nvSpPr>
        <p:spPr>
          <a:xfrm>
            <a:off x="7261413" y="634946"/>
            <a:ext cx="4288330" cy="1450757"/>
          </a:xfrm>
        </p:spPr>
        <p:txBody>
          <a:bodyPr vert="horz" lIns="91440" tIns="45720" rIns="91440" bIns="45720" rtlCol="0" anchor="b">
            <a:normAutofit/>
          </a:bodyPr>
          <a:lstStyle/>
          <a:p>
            <a:r>
              <a:rPr lang="en-US" sz="4400" b="1" dirty="0">
                <a:solidFill>
                  <a:schemeClr val="tx1"/>
                </a:solidFill>
                <a:effectLst>
                  <a:outerShdw blurRad="38100" dist="38100" dir="2700000" algn="tl">
                    <a:srgbClr val="000000">
                      <a:alpha val="43137"/>
                    </a:srgbClr>
                  </a:outerShdw>
                </a:effectLst>
                <a:latin typeface="Constantia" panose="02030602050306030303" pitchFamily="18" charset="0"/>
              </a:rPr>
              <a:t>Why Create a Budget?</a:t>
            </a:r>
          </a:p>
        </p:txBody>
      </p:sp>
      <p:sp>
        <p:nvSpPr>
          <p:cNvPr id="3" name="Content Placeholder 2">
            <a:extLst>
              <a:ext uri="{FF2B5EF4-FFF2-40B4-BE49-F238E27FC236}">
                <a16:creationId xmlns:a16="http://schemas.microsoft.com/office/drawing/2014/main" id="{6E8837AC-3047-4CC1-98B8-551D1AE69D21}"/>
              </a:ext>
            </a:extLst>
          </p:cNvPr>
          <p:cNvSpPr>
            <a:spLocks noGrp="1"/>
          </p:cNvSpPr>
          <p:nvPr>
            <p:ph sz="half" idx="1"/>
          </p:nvPr>
        </p:nvSpPr>
        <p:spPr>
          <a:xfrm>
            <a:off x="7261413" y="2198914"/>
            <a:ext cx="4288330" cy="3670180"/>
          </a:xfrm>
        </p:spPr>
        <p:txBody>
          <a:bodyPr vert="horz" lIns="0" tIns="45720" rIns="0" bIns="45720" rtlCol="0">
            <a:normAutofit/>
          </a:bodyPr>
          <a:lstStyle/>
          <a:p>
            <a:pPr>
              <a:lnSpc>
                <a:spcPct val="100000"/>
              </a:lnSpc>
            </a:pPr>
            <a:r>
              <a:rPr lang="en-US" altLang="en-US" sz="2800" dirty="0">
                <a:latin typeface="Constantia" panose="02030602050306030303" pitchFamily="18" charset="0"/>
              </a:rPr>
              <a:t>A Budget:</a:t>
            </a:r>
          </a:p>
          <a:p>
            <a:pPr lvl="1">
              <a:lnSpc>
                <a:spcPct val="100000"/>
              </a:lnSpc>
            </a:pPr>
            <a:r>
              <a:rPr lang="en-US" altLang="en-US" sz="2400" dirty="0">
                <a:latin typeface="Constantia" panose="02030602050306030303" pitchFamily="18" charset="0"/>
              </a:rPr>
              <a:t>Is a step-by-step plan for meeting expenses in a given period of time</a:t>
            </a:r>
          </a:p>
          <a:p>
            <a:pPr lvl="1">
              <a:lnSpc>
                <a:spcPct val="100000"/>
              </a:lnSpc>
            </a:pPr>
            <a:r>
              <a:rPr lang="en-US" altLang="en-US" sz="2400" dirty="0">
                <a:latin typeface="Constantia" panose="02030602050306030303" pitchFamily="18" charset="0"/>
              </a:rPr>
              <a:t>Helps you reduce anxiety</a:t>
            </a:r>
          </a:p>
          <a:p>
            <a:pPr lvl="1">
              <a:lnSpc>
                <a:spcPct val="100000"/>
              </a:lnSpc>
            </a:pPr>
            <a:r>
              <a:rPr lang="en-US" altLang="en-US" sz="2400" dirty="0">
                <a:latin typeface="Constantia" panose="02030602050306030303" pitchFamily="18" charset="0"/>
              </a:rPr>
              <a:t>Gives you a sense of control over your money</a:t>
            </a:r>
          </a:p>
          <a:p>
            <a:pPr lvl="1">
              <a:lnSpc>
                <a:spcPct val="100000"/>
              </a:lnSpc>
            </a:pPr>
            <a:r>
              <a:rPr lang="en-US" altLang="en-US" sz="2400" dirty="0">
                <a:latin typeface="Constantia" panose="02030602050306030303" pitchFamily="18" charset="0"/>
              </a:rPr>
              <a:t>Helps you build assets</a:t>
            </a:r>
          </a:p>
          <a:p>
            <a:endParaRPr lang="en-US" dirty="0"/>
          </a:p>
        </p:txBody>
      </p:sp>
    </p:spTree>
    <p:extLst>
      <p:ext uri="{BB962C8B-B14F-4D97-AF65-F5344CB8AC3E}">
        <p14:creationId xmlns:p14="http://schemas.microsoft.com/office/powerpoint/2010/main" val="318305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CE37DB-73ED-4821-8948-E8EDB634FB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7611902" y="10"/>
            <a:ext cx="4580097" cy="6857990"/>
          </a:xfrm>
          <a:prstGeom prst="rect">
            <a:avLst/>
          </a:prstGeom>
        </p:spPr>
      </p:pic>
      <p:sp>
        <p:nvSpPr>
          <p:cNvPr id="2" name="Title 1">
            <a:extLst>
              <a:ext uri="{FF2B5EF4-FFF2-40B4-BE49-F238E27FC236}">
                <a16:creationId xmlns:a16="http://schemas.microsoft.com/office/drawing/2014/main" id="{5B79EA71-F03F-46F2-A2E0-376B4736F2DD}"/>
              </a:ext>
            </a:extLst>
          </p:cNvPr>
          <p:cNvSpPr>
            <a:spLocks noGrp="1"/>
          </p:cNvSpPr>
          <p:nvPr>
            <p:ph type="title"/>
          </p:nvPr>
        </p:nvSpPr>
        <p:spPr>
          <a:xfrm>
            <a:off x="316992" y="0"/>
            <a:ext cx="5977937" cy="1666501"/>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Constantia" panose="02030602050306030303" pitchFamily="18" charset="0"/>
              </a:rPr>
              <a:t>Income</a:t>
            </a:r>
          </a:p>
        </p:txBody>
      </p:sp>
      <p:sp>
        <p:nvSpPr>
          <p:cNvPr id="3" name="Content Placeholder 2">
            <a:extLst>
              <a:ext uri="{FF2B5EF4-FFF2-40B4-BE49-F238E27FC236}">
                <a16:creationId xmlns:a16="http://schemas.microsoft.com/office/drawing/2014/main" id="{C4C7CEF5-14FF-4DB9-94B3-F16AC6499824}"/>
              </a:ext>
            </a:extLst>
          </p:cNvPr>
          <p:cNvSpPr>
            <a:spLocks noGrp="1"/>
          </p:cNvSpPr>
          <p:nvPr>
            <p:ph idx="1"/>
          </p:nvPr>
        </p:nvSpPr>
        <p:spPr>
          <a:xfrm>
            <a:off x="316992" y="1968080"/>
            <a:ext cx="6758225" cy="3859696"/>
          </a:xfrm>
        </p:spPr>
        <p:txBody>
          <a:bodyPr>
            <a:normAutofit fontScale="92500"/>
          </a:bodyPr>
          <a:lstStyle/>
          <a:p>
            <a:pPr marL="341313" lvl="0" indent="-341313" eaLnBrk="0" fontAlgn="base" hangingPunct="0">
              <a:spcBef>
                <a:spcPct val="20000"/>
              </a:spcBef>
              <a:spcAft>
                <a:spcPct val="0"/>
              </a:spcAft>
              <a:buClrTx/>
              <a:buSzTx/>
              <a:buFont typeface="Arial" pitchFamily="34" charset="0"/>
              <a:buChar char="•"/>
            </a:pPr>
            <a:r>
              <a:rPr lang="en-US" altLang="en-US" sz="2700" b="1" dirty="0">
                <a:latin typeface="Constantia" panose="02030602050306030303" pitchFamily="18" charset="0"/>
                <a:cs typeface="Arial" pitchFamily="34" charset="0"/>
              </a:rPr>
              <a:t>Gross income = total income</a:t>
            </a:r>
          </a:p>
          <a:p>
            <a:pPr marL="341313" lvl="0" indent="-341313" eaLnBrk="0" fontAlgn="base" hangingPunct="0">
              <a:spcBef>
                <a:spcPct val="20000"/>
              </a:spcBef>
              <a:spcAft>
                <a:spcPts val="1800"/>
              </a:spcAft>
              <a:buClrTx/>
              <a:buSzTx/>
              <a:buFont typeface="Arial" pitchFamily="34" charset="0"/>
              <a:buChar char="•"/>
            </a:pPr>
            <a:r>
              <a:rPr lang="en-US" altLang="en-US" sz="2700" b="1" dirty="0">
                <a:latin typeface="Constantia" panose="02030602050306030303" pitchFamily="18" charset="0"/>
                <a:cs typeface="Arial" pitchFamily="34" charset="0"/>
              </a:rPr>
              <a:t>Net income = total income - deductions</a:t>
            </a:r>
          </a:p>
          <a:p>
            <a:pPr marL="341313" lvl="0" indent="-341313" eaLnBrk="0" fontAlgn="base" hangingPunct="0">
              <a:spcBef>
                <a:spcPct val="20000"/>
              </a:spcBef>
              <a:spcAft>
                <a:spcPct val="0"/>
              </a:spcAft>
              <a:buClrTx/>
              <a:buSzTx/>
              <a:buFont typeface="Arial" pitchFamily="34" charset="0"/>
              <a:buChar char="•"/>
            </a:pPr>
            <a:r>
              <a:rPr lang="en-US" altLang="en-US" sz="2800" b="1" dirty="0">
                <a:latin typeface="Constantia" panose="02030602050306030303" pitchFamily="18" charset="0"/>
                <a:cs typeface="Arial" pitchFamily="34" charset="0"/>
              </a:rPr>
              <a:t>Deductions:</a:t>
            </a:r>
          </a:p>
          <a:p>
            <a:pPr marL="742950" lvl="1" indent="-285750" eaLnBrk="0" fontAlgn="base" hangingPunct="0">
              <a:spcBef>
                <a:spcPct val="20000"/>
              </a:spcBef>
              <a:spcAft>
                <a:spcPct val="0"/>
              </a:spcAft>
              <a:buClrTx/>
              <a:buFont typeface="Arial" pitchFamily="34" charset="0"/>
              <a:buChar char="•"/>
            </a:pPr>
            <a:r>
              <a:rPr lang="en-US" altLang="en-US" sz="2800" dirty="0">
                <a:latin typeface="Constantia" panose="02030602050306030303" pitchFamily="18" charset="0"/>
                <a:cs typeface="Arial" pitchFamily="34" charset="0"/>
              </a:rPr>
              <a:t>Federal Income tax</a:t>
            </a:r>
          </a:p>
          <a:p>
            <a:pPr marL="742950" lvl="1" indent="-285750" eaLnBrk="0" fontAlgn="base" hangingPunct="0">
              <a:spcBef>
                <a:spcPct val="20000"/>
              </a:spcBef>
              <a:spcAft>
                <a:spcPct val="0"/>
              </a:spcAft>
              <a:buClrTx/>
              <a:buFont typeface="Arial" pitchFamily="34" charset="0"/>
              <a:buChar char="•"/>
            </a:pPr>
            <a:r>
              <a:rPr lang="en-US" altLang="en-US" sz="2800" dirty="0">
                <a:latin typeface="Constantia" panose="02030602050306030303" pitchFamily="18" charset="0"/>
                <a:cs typeface="Arial" pitchFamily="34" charset="0"/>
              </a:rPr>
              <a:t>Social Security and Medicare Tax</a:t>
            </a:r>
          </a:p>
          <a:p>
            <a:pPr marL="742950" lvl="1" indent="-285750" eaLnBrk="0" fontAlgn="base" hangingPunct="0">
              <a:spcBef>
                <a:spcPct val="20000"/>
              </a:spcBef>
              <a:spcAft>
                <a:spcPct val="0"/>
              </a:spcAft>
              <a:buClrTx/>
              <a:buFont typeface="Arial" pitchFamily="34" charset="0"/>
              <a:buChar char="•"/>
            </a:pPr>
            <a:r>
              <a:rPr lang="en-US" altLang="en-US" sz="2800" dirty="0">
                <a:latin typeface="Constantia" panose="02030602050306030303" pitchFamily="18" charset="0"/>
                <a:cs typeface="Arial" pitchFamily="34" charset="0"/>
              </a:rPr>
              <a:t>State and Local Income Tax</a:t>
            </a:r>
          </a:p>
          <a:p>
            <a:pPr marL="742950" lvl="1" indent="-285750" eaLnBrk="0" fontAlgn="base" hangingPunct="0">
              <a:spcBef>
                <a:spcPct val="20000"/>
              </a:spcBef>
              <a:spcAft>
                <a:spcPct val="0"/>
              </a:spcAft>
              <a:buClrTx/>
              <a:buFont typeface="Arial" pitchFamily="34" charset="0"/>
              <a:buChar char="•"/>
            </a:pPr>
            <a:r>
              <a:rPr lang="en-US" altLang="en-US" sz="2800" dirty="0">
                <a:latin typeface="Constantia" panose="02030602050306030303" pitchFamily="18" charset="0"/>
                <a:cs typeface="Arial" pitchFamily="34" charset="0"/>
              </a:rPr>
              <a:t>Court-Ordered Garnishments</a:t>
            </a:r>
          </a:p>
          <a:p>
            <a:pPr marL="742950" lvl="1" indent="-285750" eaLnBrk="0" fontAlgn="base" hangingPunct="0">
              <a:spcBef>
                <a:spcPct val="20000"/>
              </a:spcBef>
              <a:spcAft>
                <a:spcPct val="0"/>
              </a:spcAft>
              <a:buClrTx/>
              <a:buFont typeface="Arial" pitchFamily="34" charset="0"/>
              <a:buChar char="•"/>
            </a:pPr>
            <a:r>
              <a:rPr lang="en-US" altLang="en-US" sz="2800" dirty="0">
                <a:latin typeface="Constantia" panose="02030602050306030303" pitchFamily="18" charset="0"/>
                <a:cs typeface="Arial" pitchFamily="34" charset="0"/>
              </a:rPr>
              <a:t>Voluntary Deductions </a:t>
            </a:r>
          </a:p>
          <a:p>
            <a:endParaRPr lang="en-US" sz="1800" dirty="0">
              <a:solidFill>
                <a:srgbClr val="FFFFFF"/>
              </a:solidFill>
            </a:endParaRPr>
          </a:p>
        </p:txBody>
      </p:sp>
      <p:cxnSp>
        <p:nvCxnSpPr>
          <p:cNvPr id="13" name="Straight Connector 12">
            <a:extLst>
              <a:ext uri="{FF2B5EF4-FFF2-40B4-BE49-F238E27FC236}">
                <a16:creationId xmlns:a16="http://schemas.microsoft.com/office/drawing/2014/main" id="{4354D018-02DC-45F6-AA5A-CEE20FFD9FA4}"/>
              </a:ext>
            </a:extLst>
          </p:cNvPr>
          <p:cNvCxnSpPr>
            <a:cxnSpLocks/>
          </p:cNvCxnSpPr>
          <p:nvPr/>
        </p:nvCxnSpPr>
        <p:spPr>
          <a:xfrm>
            <a:off x="316992" y="1666501"/>
            <a:ext cx="386613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494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A64788E-5766-41BF-BB57-E99022FC81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83017" y="1916318"/>
            <a:ext cx="2376058" cy="1655073"/>
          </a:xfrm>
          <a:prstGeom prst="rect">
            <a:avLst/>
          </a:prstGeom>
        </p:spPr>
      </p:pic>
      <p:pic>
        <p:nvPicPr>
          <p:cNvPr id="37" name="Picture 36">
            <a:extLst>
              <a:ext uri="{FF2B5EF4-FFF2-40B4-BE49-F238E27FC236}">
                <a16:creationId xmlns:a16="http://schemas.microsoft.com/office/drawing/2014/main" id="{94AD8CF2-974C-417B-BE6C-94F5E9F488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19942" y="1916318"/>
            <a:ext cx="2376057" cy="1655073"/>
          </a:xfrm>
          <a:prstGeom prst="rect">
            <a:avLst/>
          </a:prstGeom>
        </p:spPr>
      </p:pic>
      <p:pic>
        <p:nvPicPr>
          <p:cNvPr id="39" name="Picture 38">
            <a:extLst>
              <a:ext uri="{FF2B5EF4-FFF2-40B4-BE49-F238E27FC236}">
                <a16:creationId xmlns:a16="http://schemas.microsoft.com/office/drawing/2014/main" id="{C10A158A-435A-4B10-BF5E-4B9BFB330E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19942" y="3732259"/>
            <a:ext cx="2376057" cy="1655072"/>
          </a:xfrm>
          <a:prstGeom prst="rect">
            <a:avLst/>
          </a:prstGeom>
        </p:spPr>
      </p:pic>
      <p:pic>
        <p:nvPicPr>
          <p:cNvPr id="33" name="Picture 32">
            <a:extLst>
              <a:ext uri="{FF2B5EF4-FFF2-40B4-BE49-F238E27FC236}">
                <a16:creationId xmlns:a16="http://schemas.microsoft.com/office/drawing/2014/main" id="{EB57C9A0-CA4D-447B-8D67-84BCB86A2AD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6"/>
          <a:stretch/>
        </p:blipFill>
        <p:spPr>
          <a:xfrm>
            <a:off x="1183017" y="3750349"/>
            <a:ext cx="2376058" cy="1655073"/>
          </a:xfrm>
          <a:prstGeom prst="rect">
            <a:avLst/>
          </a:prstGeom>
        </p:spPr>
      </p:pic>
      <p:sp>
        <p:nvSpPr>
          <p:cNvPr id="2" name="Title 1">
            <a:extLst>
              <a:ext uri="{FF2B5EF4-FFF2-40B4-BE49-F238E27FC236}">
                <a16:creationId xmlns:a16="http://schemas.microsoft.com/office/drawing/2014/main" id="{8F6F24A3-57DB-4E37-972A-C32668A23567}"/>
              </a:ext>
            </a:extLst>
          </p:cNvPr>
          <p:cNvSpPr>
            <a:spLocks noGrp="1"/>
          </p:cNvSpPr>
          <p:nvPr>
            <p:ph type="title"/>
          </p:nvPr>
        </p:nvSpPr>
        <p:spPr>
          <a:xfrm>
            <a:off x="1097280" y="286603"/>
            <a:ext cx="10058400" cy="1450757"/>
          </a:xfrm>
        </p:spPr>
        <p:txBody>
          <a:bodyPr>
            <a:normAutofit/>
          </a:bodyPr>
          <a:lstStyle/>
          <a:p>
            <a:r>
              <a:rPr lang="en-US" sz="6000" b="1" dirty="0">
                <a:solidFill>
                  <a:schemeClr val="tx1"/>
                </a:solidFill>
                <a:effectLst>
                  <a:outerShdw blurRad="38100" dist="38100" dir="2700000" algn="tl">
                    <a:srgbClr val="000000">
                      <a:alpha val="43137"/>
                    </a:srgbClr>
                  </a:outerShdw>
                </a:effectLst>
                <a:latin typeface="Constantia" panose="02030602050306030303" pitchFamily="18" charset="0"/>
              </a:rPr>
              <a:t>Expenses</a:t>
            </a:r>
          </a:p>
        </p:txBody>
      </p:sp>
      <p:sp>
        <p:nvSpPr>
          <p:cNvPr id="4" name="Content Placeholder 3">
            <a:extLst>
              <a:ext uri="{FF2B5EF4-FFF2-40B4-BE49-F238E27FC236}">
                <a16:creationId xmlns:a16="http://schemas.microsoft.com/office/drawing/2014/main" id="{EE6E21E5-FAF4-46E1-A2DE-07BFFAA6010D}"/>
              </a:ext>
            </a:extLst>
          </p:cNvPr>
          <p:cNvSpPr>
            <a:spLocks noGrp="1"/>
          </p:cNvSpPr>
          <p:nvPr>
            <p:ph idx="1"/>
          </p:nvPr>
        </p:nvSpPr>
        <p:spPr>
          <a:xfrm>
            <a:off x="6351639" y="1845734"/>
            <a:ext cx="5303913" cy="4286842"/>
          </a:xfrm>
        </p:spPr>
        <p:txBody>
          <a:bodyPr>
            <a:normAutofit/>
          </a:bodyPr>
          <a:lstStyle/>
          <a:p>
            <a:pPr>
              <a:buFont typeface="Wingdings" panose="05000000000000000000" pitchFamily="2" charset="2"/>
              <a:buChar char="§"/>
            </a:pPr>
            <a:r>
              <a:rPr lang="en-US" altLang="en-US" sz="2400" b="1" dirty="0">
                <a:solidFill>
                  <a:srgbClr val="ED7D31"/>
                </a:solidFill>
                <a:latin typeface="Constantia" panose="02030602050306030303" pitchFamily="18" charset="0"/>
              </a:rPr>
              <a:t>Fixed expenses do not change from month to month.</a:t>
            </a:r>
          </a:p>
          <a:p>
            <a:pPr>
              <a:buFont typeface="Wingdings" panose="05000000000000000000" pitchFamily="2" charset="2"/>
              <a:buChar char="§"/>
            </a:pPr>
            <a:r>
              <a:rPr lang="en-US" altLang="en-US" sz="2400" b="1" dirty="0">
                <a:solidFill>
                  <a:srgbClr val="ED7D31"/>
                </a:solidFill>
                <a:latin typeface="Constantia" panose="02030602050306030303" pitchFamily="18" charset="0"/>
              </a:rPr>
              <a:t>Flexible expenses often change from month to month.</a:t>
            </a:r>
          </a:p>
          <a:p>
            <a:pPr lvl="1"/>
            <a:r>
              <a:rPr lang="en-US" altLang="en-US" sz="2400" b="1" dirty="0">
                <a:latin typeface="Constantia" panose="02030602050306030303" pitchFamily="18" charset="0"/>
              </a:rPr>
              <a:t>You may have some control over how much you pay.</a:t>
            </a:r>
          </a:p>
          <a:p>
            <a:pPr lvl="1"/>
            <a:r>
              <a:rPr lang="en-US" altLang="en-US" sz="2400" b="1" dirty="0">
                <a:latin typeface="Constantia" panose="02030602050306030303" pitchFamily="18" charset="0"/>
              </a:rPr>
              <a:t>Shop for the best value before committing to any payments.</a:t>
            </a:r>
          </a:p>
          <a:p>
            <a:endParaRPr lang="en-US" dirty="0"/>
          </a:p>
        </p:txBody>
      </p:sp>
    </p:spTree>
    <p:extLst>
      <p:ext uri="{BB962C8B-B14F-4D97-AF65-F5344CB8AC3E}">
        <p14:creationId xmlns:p14="http://schemas.microsoft.com/office/powerpoint/2010/main" val="4126720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F12620-80B3-4EDF-B47E-24535B8BFB20}"/>
              </a:ext>
            </a:extLst>
          </p:cNvPr>
          <p:cNvSpPr>
            <a:spLocks noGrp="1"/>
          </p:cNvSpPr>
          <p:nvPr>
            <p:ph type="title"/>
          </p:nvPr>
        </p:nvSpPr>
        <p:spPr>
          <a:xfrm>
            <a:off x="9386047" y="639763"/>
            <a:ext cx="2567105" cy="5055904"/>
          </a:xfrm>
        </p:spPr>
        <p:txBody>
          <a:bodyPr anchor="ctr">
            <a:normAutofit/>
          </a:bodyPr>
          <a:lstStyle/>
          <a:p>
            <a:r>
              <a:rPr lang="en-US" b="1" dirty="0">
                <a:solidFill>
                  <a:schemeClr val="tx1"/>
                </a:solidFill>
                <a:effectLst>
                  <a:outerShdw blurRad="38100" dist="38100" dir="2700000" algn="tl">
                    <a:srgbClr val="000000">
                      <a:alpha val="43137"/>
                    </a:srgbClr>
                  </a:outerShdw>
                </a:effectLst>
                <a:latin typeface="Constantia" panose="02030602050306030303" pitchFamily="18" charset="0"/>
              </a:rPr>
              <a:t>Budget Steps</a:t>
            </a:r>
          </a:p>
        </p:txBody>
      </p:sp>
      <p:graphicFrame>
        <p:nvGraphicFramePr>
          <p:cNvPr id="8" name="Content Placeholder 5"/>
          <p:cNvGraphicFramePr>
            <a:graphicFrameLocks noGrp="1"/>
          </p:cNvGraphicFramePr>
          <p:nvPr>
            <p:ph idx="1"/>
          </p:nvPr>
        </p:nvGraphicFramePr>
        <p:xfrm>
          <a:off x="377917" y="317241"/>
          <a:ext cx="9008130" cy="590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737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Diagram&#10;&#10;Description automatically generated">
            <a:extLst>
              <a:ext uri="{FF2B5EF4-FFF2-40B4-BE49-F238E27FC236}">
                <a16:creationId xmlns:a16="http://schemas.microsoft.com/office/drawing/2014/main" id="{062DB74D-AF7A-2A7A-7649-7AAB11F4175A}"/>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a:stretch/>
        </p:blipFill>
        <p:spPr>
          <a:xfrm>
            <a:off x="6278879" y="389667"/>
            <a:ext cx="5654041" cy="5712229"/>
          </a:xfrm>
        </p:spPr>
      </p:pic>
      <p:sp>
        <p:nvSpPr>
          <p:cNvPr id="4" name="Slide Number Placeholder 3">
            <a:extLst>
              <a:ext uri="{FF2B5EF4-FFF2-40B4-BE49-F238E27FC236}">
                <a16:creationId xmlns:a16="http://schemas.microsoft.com/office/drawing/2014/main" id="{5C3A4C70-2B07-99C3-8C47-6645633EA92C}"/>
              </a:ext>
            </a:extLst>
          </p:cNvPr>
          <p:cNvSpPr>
            <a:spLocks noGrp="1"/>
          </p:cNvSpPr>
          <p:nvPr>
            <p:ph type="sldNum" sz="quarter" idx="12"/>
          </p:nvPr>
        </p:nvSpPr>
        <p:spPr/>
        <p:txBody>
          <a:bodyPr/>
          <a:lstStyle/>
          <a:p>
            <a:fld id="{48F63A3B-78C7-47BE-AE5E-E10140E04643}" type="slidenum">
              <a:rPr lang="en-US" smtClean="0"/>
              <a:pPr/>
              <a:t>26</a:t>
            </a:fld>
            <a:endParaRPr lang="en-US"/>
          </a:p>
        </p:txBody>
      </p:sp>
      <p:pic>
        <p:nvPicPr>
          <p:cNvPr id="15" name="Content Placeholder 14">
            <a:extLst>
              <a:ext uri="{FF2B5EF4-FFF2-40B4-BE49-F238E27FC236}">
                <a16:creationId xmlns:a16="http://schemas.microsoft.com/office/drawing/2014/main" id="{1A884CB7-6D4D-BB03-BC65-07BBFB2C9B42}"/>
              </a:ext>
            </a:extLst>
          </p:cNvPr>
          <p:cNvPicPr>
            <a:picLocks noGrp="1" noChangeAspect="1"/>
          </p:cNvPicPr>
          <p:nvPr>
            <p:ph sz="half" idx="1"/>
          </p:nvPr>
        </p:nvPicPr>
        <p:blipFill rotWithShape="1">
          <a:blip r:embed="rId4">
            <a:extLst>
              <a:ext uri="{28A0092B-C50C-407E-A947-70E740481C1C}">
                <a14:useLocalDpi xmlns:a14="http://schemas.microsoft.com/office/drawing/2010/main"/>
              </a:ext>
            </a:extLst>
          </a:blip>
          <a:srcRect/>
          <a:stretch/>
        </p:blipFill>
        <p:spPr>
          <a:xfrm>
            <a:off x="579120" y="389667"/>
            <a:ext cx="5516879" cy="5712229"/>
          </a:xfrm>
        </p:spPr>
      </p:pic>
    </p:spTree>
    <p:extLst>
      <p:ext uri="{BB962C8B-B14F-4D97-AF65-F5344CB8AC3E}">
        <p14:creationId xmlns:p14="http://schemas.microsoft.com/office/powerpoint/2010/main" val="4054949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phical user interface&#10;&#10;Description automatically generated">
            <a:extLst>
              <a:ext uri="{FF2B5EF4-FFF2-40B4-BE49-F238E27FC236}">
                <a16:creationId xmlns:a16="http://schemas.microsoft.com/office/drawing/2014/main" id="{403340D9-079F-3B9E-86A2-199CF4271FD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D940517-957E-60DC-C50A-72CE9AE30F49}"/>
              </a:ext>
            </a:extLst>
          </p:cNvPr>
          <p:cNvSpPr>
            <a:spLocks noGrp="1"/>
          </p:cNvSpPr>
          <p:nvPr>
            <p:ph type="body" sz="quarter" idx="13"/>
          </p:nvPr>
        </p:nvSpPr>
        <p:spPr>
          <a:xfrm>
            <a:off x="795528" y="4533900"/>
            <a:ext cx="5706208" cy="1084263"/>
          </a:xfrm>
        </p:spPr>
        <p:txBody>
          <a:bodyPr/>
          <a:lstStyle/>
          <a:p>
            <a:r>
              <a:rPr lang="en-US" b="0" i="1" dirty="0">
                <a:effectLst/>
                <a:latin typeface="Open Sans" panose="020B0606030504020204" pitchFamily="34" charset="0"/>
              </a:rPr>
              <a:t>Do not save what is left after spending but spend what is left after saving. </a:t>
            </a:r>
          </a:p>
          <a:p>
            <a:r>
              <a:rPr lang="en-US" b="0" i="1" dirty="0">
                <a:effectLst/>
                <a:latin typeface="Open Sans" panose="020B0606030504020204" pitchFamily="34" charset="0"/>
              </a:rPr>
              <a:t>– Warren Buffett</a:t>
            </a:r>
            <a:endParaRPr lang="en-US" b="0" i="1" dirty="0"/>
          </a:p>
        </p:txBody>
      </p:sp>
      <p:sp>
        <p:nvSpPr>
          <p:cNvPr id="4" name="Text Placeholder 3">
            <a:extLst>
              <a:ext uri="{FF2B5EF4-FFF2-40B4-BE49-F238E27FC236}">
                <a16:creationId xmlns:a16="http://schemas.microsoft.com/office/drawing/2014/main" id="{008A9D1C-813B-978D-7ED6-DDDBEC31CFB1}"/>
              </a:ext>
            </a:extLst>
          </p:cNvPr>
          <p:cNvSpPr>
            <a:spLocks noGrp="1"/>
          </p:cNvSpPr>
          <p:nvPr>
            <p:ph type="body" sz="quarter" idx="11"/>
          </p:nvPr>
        </p:nvSpPr>
        <p:spPr/>
        <p:txBody>
          <a:bodyPr/>
          <a:lstStyle/>
          <a:p>
            <a:r>
              <a:rPr lang="en-US" dirty="0"/>
              <a:t>Saving</a:t>
            </a:r>
          </a:p>
        </p:txBody>
      </p:sp>
    </p:spTree>
    <p:extLst>
      <p:ext uri="{BB962C8B-B14F-4D97-AF65-F5344CB8AC3E}">
        <p14:creationId xmlns:p14="http://schemas.microsoft.com/office/powerpoint/2010/main" val="670828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B2B5A31-3DF0-4831-8A6F-0BB522DEB07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541342" y="10"/>
            <a:ext cx="4650658" cy="6857990"/>
          </a:xfrm>
          <a:prstGeom prst="rect">
            <a:avLst/>
          </a:prstGeom>
          <a:ln>
            <a:noFill/>
          </a:ln>
          <a:effectLst>
            <a:softEdge rad="112500"/>
          </a:effectLst>
        </p:spPr>
      </p:pic>
      <p:sp>
        <p:nvSpPr>
          <p:cNvPr id="9" name="Title 1">
            <a:extLst>
              <a:ext uri="{FF2B5EF4-FFF2-40B4-BE49-F238E27FC236}">
                <a16:creationId xmlns:a16="http://schemas.microsoft.com/office/drawing/2014/main" id="{CD5D3E53-A909-44A2-9FF3-56313D085A45}"/>
              </a:ext>
            </a:extLst>
          </p:cNvPr>
          <p:cNvSpPr txBox="1">
            <a:spLocks/>
          </p:cNvSpPr>
          <p:nvPr/>
        </p:nvSpPr>
        <p:spPr>
          <a:xfrm>
            <a:off x="547570" y="345234"/>
            <a:ext cx="6993772" cy="2672950"/>
          </a:xfrm>
          <a:prstGeom prst="rect">
            <a:avLst/>
          </a:prstGeom>
          <a:effectLst>
            <a:outerShdw blurRad="50800" dir="14400000">
              <a:srgbClr val="000000">
                <a:alpha val="60000"/>
              </a:srgbClr>
            </a:outerShdw>
          </a:effectLst>
        </p:spPr>
        <p:txBody>
          <a:bodyPr vert="horz" lIns="91440" tIns="45720" rIns="91440" bIns="45720" rtlCol="0" anchor="b">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Pay </a:t>
            </a:r>
            <a:r>
              <a:rPr lang="en-US" sz="80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Yourself</a:t>
            </a:r>
            <a:r>
              <a:rPr lang="en-US" sz="8000" i="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8000" i="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a:t>
            </a:r>
          </a:p>
        </p:txBody>
      </p:sp>
      <p:sp>
        <p:nvSpPr>
          <p:cNvPr id="5" name="Content Placeholder 7">
            <a:extLst>
              <a:ext uri="{FF2B5EF4-FFF2-40B4-BE49-F238E27FC236}">
                <a16:creationId xmlns:a16="http://schemas.microsoft.com/office/drawing/2014/main" id="{439009D5-4AC1-B92F-53D6-8A3CBABDA31A}"/>
              </a:ext>
            </a:extLst>
          </p:cNvPr>
          <p:cNvSpPr>
            <a:spLocks noGrp="1"/>
          </p:cNvSpPr>
          <p:nvPr>
            <p:ph idx="1"/>
          </p:nvPr>
        </p:nvSpPr>
        <p:spPr>
          <a:xfrm>
            <a:off x="680991" y="3603398"/>
            <a:ext cx="6339840" cy="1998441"/>
          </a:xfrm>
        </p:spPr>
        <p:txBody>
          <a:bodyPr>
            <a:normAutofit fontScale="92500" lnSpcReduction="10000"/>
          </a:bodyPr>
          <a:lstStyle/>
          <a:p>
            <a:pPr>
              <a:spcAft>
                <a:spcPts val="1200"/>
              </a:spcAft>
            </a:pPr>
            <a:r>
              <a:rPr lang="en-US" altLang="en-US" sz="2400" b="1" dirty="0">
                <a:latin typeface="Constantia" panose="02030602050306030303" pitchFamily="18" charset="0"/>
              </a:rPr>
              <a:t>What does it mean to “pay yourself first”?</a:t>
            </a:r>
          </a:p>
          <a:p>
            <a:pPr>
              <a:spcAft>
                <a:spcPts val="1200"/>
              </a:spcAft>
            </a:pPr>
            <a:r>
              <a:rPr lang="en-US" altLang="en-US" sz="2400" b="1" dirty="0">
                <a:latin typeface="Constantia" panose="02030602050306030303" pitchFamily="18" charset="0"/>
              </a:rPr>
              <a:t>Why would you want to save money before paying your bills?</a:t>
            </a:r>
          </a:p>
          <a:p>
            <a:pPr>
              <a:spcAft>
                <a:spcPts val="1200"/>
              </a:spcAft>
            </a:pPr>
            <a:r>
              <a:rPr lang="en-US" altLang="en-US" sz="2400" b="1" dirty="0">
                <a:latin typeface="Constantia" panose="02030602050306030303" pitchFamily="18" charset="0"/>
              </a:rPr>
              <a:t>What are some of the things you might want to save money for?</a:t>
            </a:r>
            <a:endParaRPr lang="en-US" sz="1800" dirty="0"/>
          </a:p>
        </p:txBody>
      </p:sp>
    </p:spTree>
    <p:extLst>
      <p:ext uri="{BB962C8B-B14F-4D97-AF65-F5344CB8AC3E}">
        <p14:creationId xmlns:p14="http://schemas.microsoft.com/office/powerpoint/2010/main" val="71122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593ABB-7B57-4B25-91AD-728282121A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1CE264B-9E6C-40CE-8ADD-69DD8E9E3F27}"/>
              </a:ext>
            </a:extLst>
          </p:cNvPr>
          <p:cNvSpPr>
            <a:spLocks noGrp="1"/>
          </p:cNvSpPr>
          <p:nvPr>
            <p:ph type="title"/>
          </p:nvPr>
        </p:nvSpPr>
        <p:spPr>
          <a:xfrm>
            <a:off x="0" y="-15026"/>
            <a:ext cx="5336976" cy="1737810"/>
          </a:xfrm>
        </p:spPr>
        <p:txBody>
          <a:bodyPr vert="horz" lIns="91440" tIns="45720" rIns="91440" bIns="45720" rtlCol="0" anchor="b">
            <a:normAutofit/>
          </a:bodyPr>
          <a:lstStyle/>
          <a:p>
            <a:pPr algn="ctr">
              <a:lnSpc>
                <a:spcPct val="100000"/>
              </a:lnSpc>
            </a:pPr>
            <a:r>
              <a:rPr lang="en-US" sz="4800" b="1" dirty="0">
                <a:solidFill>
                  <a:schemeClr val="bg1"/>
                </a:solidFill>
                <a:effectLst>
                  <a:outerShdw blurRad="38100" dist="38100" dir="2700000" algn="tl">
                    <a:srgbClr val="000000">
                      <a:alpha val="43137"/>
                    </a:srgbClr>
                  </a:outerShdw>
                </a:effectLst>
                <a:latin typeface="Constantia" panose="02030602050306030303" pitchFamily="18" charset="0"/>
              </a:rPr>
              <a:t>Save with a goal in mind </a:t>
            </a:r>
            <a:endParaRPr lang="en-US" sz="4800" dirty="0"/>
          </a:p>
        </p:txBody>
      </p:sp>
      <p:sp>
        <p:nvSpPr>
          <p:cNvPr id="3" name="Content Placeholder 2">
            <a:extLst>
              <a:ext uri="{FF2B5EF4-FFF2-40B4-BE49-F238E27FC236}">
                <a16:creationId xmlns:a16="http://schemas.microsoft.com/office/drawing/2014/main" id="{9978D815-8BEC-478D-860E-1C5DE38C3126}"/>
              </a:ext>
            </a:extLst>
          </p:cNvPr>
          <p:cNvSpPr>
            <a:spLocks noGrp="1"/>
          </p:cNvSpPr>
          <p:nvPr>
            <p:ph idx="1"/>
          </p:nvPr>
        </p:nvSpPr>
        <p:spPr>
          <a:xfrm>
            <a:off x="395943" y="4402529"/>
            <a:ext cx="3657600" cy="1241432"/>
          </a:xfrm>
        </p:spPr>
        <p:txBody>
          <a:bodyPr vert="horz" lIns="91440" tIns="45720" rIns="91440" bIns="45720" rtlCol="0">
            <a:normAutofit/>
          </a:bodyPr>
          <a:lstStyle/>
          <a:p>
            <a:pPr marL="0" indent="0" algn="ctr">
              <a:buNone/>
            </a:pPr>
            <a:r>
              <a:rPr lang="en-US" sz="2000" b="1" cap="all" spc="200" dirty="0">
                <a:solidFill>
                  <a:schemeClr val="bg1"/>
                </a:solidFill>
                <a:latin typeface="Constantia" panose="02030602050306030303" pitchFamily="18" charset="0"/>
              </a:rPr>
              <a:t>Tailor the product used to the time needed to save</a:t>
            </a:r>
          </a:p>
        </p:txBody>
      </p:sp>
    </p:spTree>
    <p:extLst>
      <p:ext uri="{BB962C8B-B14F-4D97-AF65-F5344CB8AC3E}">
        <p14:creationId xmlns:p14="http://schemas.microsoft.com/office/powerpoint/2010/main" val="119886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53003E5-9652-72AE-5975-D2F1119381DD}"/>
              </a:ext>
            </a:extLst>
          </p:cNvPr>
          <p:cNvGraphicFramePr/>
          <p:nvPr>
            <p:extLst>
              <p:ext uri="{D42A27DB-BD31-4B8C-83A1-F6EECF244321}">
                <p14:modId xmlns:p14="http://schemas.microsoft.com/office/powerpoint/2010/main" val="2522779369"/>
              </p:ext>
            </p:extLst>
          </p:nvPr>
        </p:nvGraphicFramePr>
        <p:xfrm>
          <a:off x="4362995" y="1428206"/>
          <a:ext cx="7463246" cy="4676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EB76B6E7-7EF2-EA42-E82B-CBE36D908F17}"/>
              </a:ext>
            </a:extLst>
          </p:cNvPr>
          <p:cNvSpPr>
            <a:spLocks noGrp="1"/>
          </p:cNvSpPr>
          <p:nvPr>
            <p:ph type="body" sz="quarter" idx="13"/>
          </p:nvPr>
        </p:nvSpPr>
        <p:spPr/>
        <p:txBody>
          <a:bodyPr vert="horz" lIns="91440" tIns="45720" rIns="91440" bIns="45720" rtlCol="0" anchor="t">
            <a:noAutofit/>
          </a:bodyPr>
          <a:lstStyle/>
          <a:p>
            <a:r>
              <a:rPr lang="en-US" sz="2800">
                <a:latin typeface="Jost ExtraBold"/>
              </a:rPr>
              <a:t>Who We Are  </a:t>
            </a:r>
            <a:endParaRPr lang="en-US" sz="2800"/>
          </a:p>
        </p:txBody>
      </p:sp>
      <p:sp>
        <p:nvSpPr>
          <p:cNvPr id="5" name="TextBox 4">
            <a:extLst>
              <a:ext uri="{FF2B5EF4-FFF2-40B4-BE49-F238E27FC236}">
                <a16:creationId xmlns:a16="http://schemas.microsoft.com/office/drawing/2014/main" id="{EDBABE9A-A040-5688-C37B-7D0398ED9217}"/>
              </a:ext>
            </a:extLst>
          </p:cNvPr>
          <p:cNvSpPr txBox="1"/>
          <p:nvPr/>
        </p:nvSpPr>
        <p:spPr>
          <a:xfrm>
            <a:off x="898725" y="2690336"/>
            <a:ext cx="3638442" cy="1754326"/>
          </a:xfrm>
          <a:prstGeom prst="rect">
            <a:avLst/>
          </a:prstGeom>
          <a:noFill/>
        </p:spPr>
        <p:txBody>
          <a:bodyPr wrap="square" rtlCol="0">
            <a:spAutoFit/>
          </a:bodyPr>
          <a:lstStyle/>
          <a:p>
            <a:r>
              <a:rPr lang="en-US" b="0" i="0"/>
              <a:t>DISB regulates financial services businesses in the District by administering District of Columbia insurance, securities and banking laws, rules, and regulations.</a:t>
            </a:r>
            <a:endParaRPr lang="en-US"/>
          </a:p>
          <a:p>
            <a:endParaRPr lang="en-US"/>
          </a:p>
        </p:txBody>
      </p:sp>
    </p:spTree>
    <p:extLst>
      <p:ext uri="{BB962C8B-B14F-4D97-AF65-F5344CB8AC3E}">
        <p14:creationId xmlns:p14="http://schemas.microsoft.com/office/powerpoint/2010/main" val="3684037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00E1CE-B569-4AAD-8551-4F52840E59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E8F9D43F-DEAA-4BBE-BB09-404F2F070E14}"/>
              </a:ext>
            </a:extLst>
          </p:cNvPr>
          <p:cNvSpPr>
            <a:spLocks noGrp="1"/>
          </p:cNvSpPr>
          <p:nvPr>
            <p:ph type="title"/>
          </p:nvPr>
        </p:nvSpPr>
        <p:spPr>
          <a:xfrm>
            <a:off x="119270" y="629266"/>
            <a:ext cx="4432851" cy="1676603"/>
          </a:xfrm>
        </p:spPr>
        <p:txBody>
          <a:bodyPr>
            <a:normAutofit/>
          </a:bodyPr>
          <a:lstStyle/>
          <a:p>
            <a:r>
              <a:rPr lang="en-US" b="1" dirty="0">
                <a:effectLst>
                  <a:outerShdw blurRad="38100" dist="38100" dir="2700000" algn="tl">
                    <a:srgbClr val="000000">
                      <a:alpha val="43137"/>
                    </a:srgbClr>
                  </a:outerShdw>
                </a:effectLst>
                <a:latin typeface="Constantia" panose="02030602050306030303" pitchFamily="18" charset="0"/>
              </a:rPr>
              <a:t>Savings Account</a:t>
            </a:r>
            <a:r>
              <a:rPr lang="en-US" dirty="0"/>
              <a:t>	</a:t>
            </a:r>
          </a:p>
        </p:txBody>
      </p:sp>
      <p:sp>
        <p:nvSpPr>
          <p:cNvPr id="3" name="Content Placeholder 2">
            <a:extLst>
              <a:ext uri="{FF2B5EF4-FFF2-40B4-BE49-F238E27FC236}">
                <a16:creationId xmlns:a16="http://schemas.microsoft.com/office/drawing/2014/main" id="{E0759DEF-13E0-4C5D-A91E-1957A4F96345}"/>
              </a:ext>
            </a:extLst>
          </p:cNvPr>
          <p:cNvSpPr>
            <a:spLocks noGrp="1"/>
          </p:cNvSpPr>
          <p:nvPr>
            <p:ph idx="1"/>
          </p:nvPr>
        </p:nvSpPr>
        <p:spPr>
          <a:xfrm>
            <a:off x="218661" y="2438400"/>
            <a:ext cx="4081736" cy="3785419"/>
          </a:xfrm>
        </p:spPr>
        <p:txBody>
          <a:bodyPr>
            <a:normAutofit lnSpcReduction="10000"/>
          </a:bodyPr>
          <a:lstStyle/>
          <a:p>
            <a:r>
              <a:rPr lang="en-US" altLang="en-US" sz="2400" dirty="0">
                <a:latin typeface="Constantia" panose="02030602050306030303" pitchFamily="18" charset="0"/>
              </a:rPr>
              <a:t>Keeping your money “in the bank”</a:t>
            </a:r>
          </a:p>
          <a:p>
            <a:r>
              <a:rPr lang="en-US" altLang="en-US" sz="2400" dirty="0">
                <a:latin typeface="Constantia" panose="02030602050306030303" pitchFamily="18" charset="0"/>
              </a:rPr>
              <a:t>Often limits the number of deposits and withdraws per month</a:t>
            </a:r>
          </a:p>
          <a:p>
            <a:r>
              <a:rPr lang="en-US" altLang="en-US" sz="2400" dirty="0">
                <a:latin typeface="Constantia" panose="02030602050306030303" pitchFamily="18" charset="0"/>
              </a:rPr>
              <a:t>Need to keep a minimum amount</a:t>
            </a:r>
          </a:p>
          <a:p>
            <a:r>
              <a:rPr lang="en-US" altLang="en-US" sz="2400" dirty="0">
                <a:latin typeface="Constantia" panose="02030602050306030303" pitchFamily="18" charset="0"/>
              </a:rPr>
              <a:t>Earns interest</a:t>
            </a:r>
          </a:p>
          <a:p>
            <a:r>
              <a:rPr lang="en-US" altLang="en-US" sz="2400" dirty="0">
                <a:latin typeface="Constantia" panose="02030602050306030303" pitchFamily="18" charset="0"/>
              </a:rPr>
              <a:t>Insured by the federal government</a:t>
            </a:r>
          </a:p>
          <a:p>
            <a:endParaRPr lang="en-US" sz="1800" dirty="0"/>
          </a:p>
        </p:txBody>
      </p:sp>
    </p:spTree>
    <p:extLst>
      <p:ext uri="{BB962C8B-B14F-4D97-AF65-F5344CB8AC3E}">
        <p14:creationId xmlns:p14="http://schemas.microsoft.com/office/powerpoint/2010/main" val="477951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8D91C-8F5B-49DB-B9CE-5450DFFA94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3999" y="1284804"/>
            <a:ext cx="6909801" cy="4024959"/>
          </a:xfrm>
          <a:prstGeom prst="rect">
            <a:avLst/>
          </a:prstGeom>
        </p:spPr>
      </p:pic>
      <p:sp>
        <p:nvSpPr>
          <p:cNvPr id="2" name="Title 1">
            <a:extLst>
              <a:ext uri="{FF2B5EF4-FFF2-40B4-BE49-F238E27FC236}">
                <a16:creationId xmlns:a16="http://schemas.microsoft.com/office/drawing/2014/main" id="{B70B88A4-30F8-4769-8295-7B8999A14BCB}"/>
              </a:ext>
            </a:extLst>
          </p:cNvPr>
          <p:cNvSpPr>
            <a:spLocks noGrp="1"/>
          </p:cNvSpPr>
          <p:nvPr>
            <p:ph type="title"/>
          </p:nvPr>
        </p:nvSpPr>
        <p:spPr>
          <a:xfrm>
            <a:off x="7859485" y="634946"/>
            <a:ext cx="3690257" cy="1450757"/>
          </a:xfrm>
        </p:spPr>
        <p:txBody>
          <a:bodyPr>
            <a:normAutofit/>
          </a:bodyPr>
          <a:lstStyle/>
          <a:p>
            <a:r>
              <a:rPr lang="en-US" b="1" dirty="0">
                <a:solidFill>
                  <a:schemeClr val="tx1"/>
                </a:solidFill>
                <a:effectLst>
                  <a:outerShdw blurRad="38100" dist="38100" dir="2700000" algn="tl">
                    <a:srgbClr val="000000">
                      <a:alpha val="43137"/>
                    </a:srgbClr>
                  </a:outerShdw>
                </a:effectLst>
                <a:latin typeface="Constantia" panose="02030602050306030303" pitchFamily="18" charset="0"/>
              </a:rPr>
              <a:t>Emergency Fund</a:t>
            </a:r>
          </a:p>
        </p:txBody>
      </p:sp>
      <p:sp>
        <p:nvSpPr>
          <p:cNvPr id="3" name="Content Placeholder 2">
            <a:extLst>
              <a:ext uri="{FF2B5EF4-FFF2-40B4-BE49-F238E27FC236}">
                <a16:creationId xmlns:a16="http://schemas.microsoft.com/office/drawing/2014/main" id="{92E2036F-6032-4068-B757-0119D83760C9}"/>
              </a:ext>
            </a:extLst>
          </p:cNvPr>
          <p:cNvSpPr>
            <a:spLocks noGrp="1"/>
          </p:cNvSpPr>
          <p:nvPr>
            <p:ph idx="1"/>
          </p:nvPr>
        </p:nvSpPr>
        <p:spPr>
          <a:xfrm>
            <a:off x="7859485" y="2198914"/>
            <a:ext cx="3690257" cy="3670180"/>
          </a:xfrm>
        </p:spPr>
        <p:txBody>
          <a:bodyPr>
            <a:normAutofit fontScale="92500"/>
          </a:bodyPr>
          <a:lstStyle/>
          <a:p>
            <a:pPr marL="0" indent="0" algn="ctr">
              <a:buNone/>
            </a:pPr>
            <a:r>
              <a:rPr lang="en-US" sz="2800" dirty="0">
                <a:solidFill>
                  <a:schemeClr val="tx1"/>
                </a:solidFill>
                <a:latin typeface="Constantia" panose="02030602050306030303" pitchFamily="18" charset="0"/>
              </a:rPr>
              <a:t>Having your own money set aside to cover unexpected expenses can </a:t>
            </a:r>
            <a:r>
              <a:rPr lang="en-US" sz="2800" b="1" dirty="0">
                <a:solidFill>
                  <a:schemeClr val="tx1"/>
                </a:solidFill>
                <a:latin typeface="Constantia" panose="02030602050306030303" pitchFamily="18" charset="0"/>
              </a:rPr>
              <a:t>save you money, </a:t>
            </a:r>
            <a:r>
              <a:rPr lang="en-US" sz="2800" dirty="0">
                <a:solidFill>
                  <a:schemeClr val="tx1"/>
                </a:solidFill>
                <a:latin typeface="Constantia" panose="02030602050306030303" pitchFamily="18" charset="0"/>
              </a:rPr>
              <a:t>because you won’t pay interest, fees, or other costs that come from borrowing the money you need.</a:t>
            </a:r>
            <a:endParaRPr lang="en-US" sz="2800" dirty="0">
              <a:solidFill>
                <a:schemeClr val="tx1"/>
              </a:solidFill>
            </a:endParaRPr>
          </a:p>
        </p:txBody>
      </p:sp>
    </p:spTree>
    <p:extLst>
      <p:ext uri="{BB962C8B-B14F-4D97-AF65-F5344CB8AC3E}">
        <p14:creationId xmlns:p14="http://schemas.microsoft.com/office/powerpoint/2010/main" val="162948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21F102-B5E1-400E-AF57-7201A401A1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33999" y="640081"/>
            <a:ext cx="6909801" cy="5314406"/>
          </a:xfrm>
          <a:prstGeom prst="rect">
            <a:avLst/>
          </a:prstGeom>
        </p:spPr>
      </p:pic>
      <p:sp>
        <p:nvSpPr>
          <p:cNvPr id="2" name="Title 1">
            <a:extLst>
              <a:ext uri="{FF2B5EF4-FFF2-40B4-BE49-F238E27FC236}">
                <a16:creationId xmlns:a16="http://schemas.microsoft.com/office/drawing/2014/main" id="{3BB14490-3B41-4AEE-80F3-F1C1A2B93F8F}"/>
              </a:ext>
            </a:extLst>
          </p:cNvPr>
          <p:cNvSpPr>
            <a:spLocks noGrp="1"/>
          </p:cNvSpPr>
          <p:nvPr>
            <p:ph type="title"/>
          </p:nvPr>
        </p:nvSpPr>
        <p:spPr>
          <a:xfrm>
            <a:off x="7859485" y="634946"/>
            <a:ext cx="3690257" cy="1450757"/>
          </a:xfrm>
        </p:spPr>
        <p:txBody>
          <a:bodyPr>
            <a:normAutofit/>
          </a:bodyPr>
          <a:lstStyle/>
          <a:p>
            <a:r>
              <a:rPr lang="en-US" b="1" dirty="0">
                <a:solidFill>
                  <a:schemeClr val="tx1"/>
                </a:solidFill>
                <a:effectLst>
                  <a:outerShdw blurRad="38100" dist="38100" dir="2700000" algn="tl">
                    <a:srgbClr val="000000">
                      <a:alpha val="43137"/>
                    </a:srgbClr>
                  </a:outerShdw>
                </a:effectLst>
                <a:latin typeface="Constantia" panose="02030602050306030303" pitchFamily="18" charset="0"/>
              </a:rPr>
              <a:t>Saving for Retirement</a:t>
            </a:r>
          </a:p>
        </p:txBody>
      </p:sp>
      <p:sp>
        <p:nvSpPr>
          <p:cNvPr id="3" name="Content Placeholder 2">
            <a:extLst>
              <a:ext uri="{FF2B5EF4-FFF2-40B4-BE49-F238E27FC236}">
                <a16:creationId xmlns:a16="http://schemas.microsoft.com/office/drawing/2014/main" id="{3A7D161A-E17B-4BE8-9AA6-34549C99D06A}"/>
              </a:ext>
            </a:extLst>
          </p:cNvPr>
          <p:cNvSpPr>
            <a:spLocks noGrp="1"/>
          </p:cNvSpPr>
          <p:nvPr>
            <p:ph idx="1"/>
          </p:nvPr>
        </p:nvSpPr>
        <p:spPr>
          <a:xfrm>
            <a:off x="7859484" y="2198914"/>
            <a:ext cx="4090777" cy="3670180"/>
          </a:xfrm>
        </p:spPr>
        <p:txBody>
          <a:bodyPr>
            <a:normAutofit lnSpcReduction="10000"/>
          </a:bodyPr>
          <a:lstStyle/>
          <a:p>
            <a:pPr>
              <a:buFont typeface="Wingdings" panose="05000000000000000000" pitchFamily="2" charset="2"/>
              <a:buChar char="§"/>
            </a:pPr>
            <a:r>
              <a:rPr lang="en-US" sz="2800" dirty="0">
                <a:latin typeface="Constantia" panose="02030602050306030303" pitchFamily="18" charset="0"/>
              </a:rPr>
              <a:t>Defined benefit vs. defined contribution plans</a:t>
            </a:r>
          </a:p>
          <a:p>
            <a:pPr>
              <a:buFont typeface="Wingdings" panose="05000000000000000000" pitchFamily="2" charset="2"/>
              <a:buChar char="§"/>
            </a:pPr>
            <a:r>
              <a:rPr lang="en-US" sz="2800" dirty="0">
                <a:latin typeface="Constantia" panose="02030602050306030303" pitchFamily="18" charset="0"/>
              </a:rPr>
              <a:t>Estimating retirement expenses and inflation</a:t>
            </a:r>
          </a:p>
          <a:p>
            <a:pPr>
              <a:buFont typeface="Wingdings" panose="05000000000000000000" pitchFamily="2" charset="2"/>
              <a:buChar char="§"/>
            </a:pPr>
            <a:r>
              <a:rPr lang="en-US" sz="2800" dirty="0">
                <a:latin typeface="Constantia" panose="02030602050306030303" pitchFamily="18" charset="0"/>
              </a:rPr>
              <a:t>Individual Retirement Accounts (IRA)</a:t>
            </a:r>
          </a:p>
        </p:txBody>
      </p:sp>
    </p:spTree>
    <p:extLst>
      <p:ext uri="{BB962C8B-B14F-4D97-AF65-F5344CB8AC3E}">
        <p14:creationId xmlns:p14="http://schemas.microsoft.com/office/powerpoint/2010/main" val="3173163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sunglasses&#10;&#10;Description automatically generated with medium confidence">
            <a:extLst>
              <a:ext uri="{FF2B5EF4-FFF2-40B4-BE49-F238E27FC236}">
                <a16:creationId xmlns:a16="http://schemas.microsoft.com/office/drawing/2014/main" id="{6BB25C14-FC53-6369-F1E0-D9B4B9A07E3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a:stretch/>
        </p:blipFill>
        <p:spPr>
          <a:xfrm>
            <a:off x="6842760" y="0"/>
            <a:ext cx="5349240" cy="6858000"/>
          </a:xfrm>
        </p:spPr>
      </p:pic>
      <p:sp>
        <p:nvSpPr>
          <p:cNvPr id="3" name="Text Placeholder 2">
            <a:extLst>
              <a:ext uri="{FF2B5EF4-FFF2-40B4-BE49-F238E27FC236}">
                <a16:creationId xmlns:a16="http://schemas.microsoft.com/office/drawing/2014/main" id="{9B3CDE49-3EF0-B692-3FD3-8288E3563968}"/>
              </a:ext>
            </a:extLst>
          </p:cNvPr>
          <p:cNvSpPr>
            <a:spLocks noGrp="1"/>
          </p:cNvSpPr>
          <p:nvPr>
            <p:ph type="body" sz="quarter" idx="13"/>
          </p:nvPr>
        </p:nvSpPr>
        <p:spPr/>
        <p:txBody>
          <a:bodyPr/>
          <a:lstStyle/>
          <a:p>
            <a:r>
              <a:rPr lang="en-US" b="0" dirty="0"/>
              <a:t>“If you don’t take good care of your credit, then your credit won’t take good care of you.” </a:t>
            </a:r>
            <a:r>
              <a:rPr lang="en-US" dirty="0"/>
              <a:t>– Tyler Gregory</a:t>
            </a:r>
          </a:p>
        </p:txBody>
      </p:sp>
      <p:sp>
        <p:nvSpPr>
          <p:cNvPr id="4" name="Text Placeholder 3">
            <a:extLst>
              <a:ext uri="{FF2B5EF4-FFF2-40B4-BE49-F238E27FC236}">
                <a16:creationId xmlns:a16="http://schemas.microsoft.com/office/drawing/2014/main" id="{AA552F8F-89BD-CDC0-57F8-CD5E79CE55DE}"/>
              </a:ext>
            </a:extLst>
          </p:cNvPr>
          <p:cNvSpPr>
            <a:spLocks noGrp="1"/>
          </p:cNvSpPr>
          <p:nvPr>
            <p:ph type="body" sz="quarter" idx="11"/>
          </p:nvPr>
        </p:nvSpPr>
        <p:spPr/>
        <p:txBody>
          <a:bodyPr/>
          <a:lstStyle/>
          <a:p>
            <a:r>
              <a:rPr lang="en-US" dirty="0"/>
              <a:t>Credit</a:t>
            </a:r>
          </a:p>
        </p:txBody>
      </p:sp>
    </p:spTree>
    <p:extLst>
      <p:ext uri="{BB962C8B-B14F-4D97-AF65-F5344CB8AC3E}">
        <p14:creationId xmlns:p14="http://schemas.microsoft.com/office/powerpoint/2010/main" val="3600886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7D3F-DAC6-457D-A960-71DF314E55AF}"/>
              </a:ext>
            </a:extLst>
          </p:cNvPr>
          <p:cNvSpPr>
            <a:spLocks noGrp="1"/>
          </p:cNvSpPr>
          <p:nvPr>
            <p:ph type="title" idx="4294967295"/>
          </p:nvPr>
        </p:nvSpPr>
        <p:spPr>
          <a:xfrm>
            <a:off x="671735" y="2428407"/>
            <a:ext cx="3269463" cy="1753849"/>
          </a:xfrm>
        </p:spPr>
        <p:txBody>
          <a:bodyPr vert="horz" lIns="91440" tIns="45720" rIns="91440" bIns="45720" rtlCol="0" anchor="t">
            <a:normAutofit fontScale="90000"/>
          </a:bodyPr>
          <a:lstStyle/>
          <a:p>
            <a:pPr algn="ctr">
              <a:lnSpc>
                <a:spcPct val="100000"/>
              </a:lnSpc>
            </a:pPr>
            <a:r>
              <a:rPr lang="en-US" sz="6000" b="1" dirty="0">
                <a:latin typeface="Times New Roman" panose="02020603050405020304" pitchFamily="18" charset="0"/>
                <a:cs typeface="Times New Roman" panose="02020603050405020304" pitchFamily="18" charset="0"/>
              </a:rPr>
              <a:t>What is Credit?</a:t>
            </a:r>
          </a:p>
        </p:txBody>
      </p:sp>
      <p:graphicFrame>
        <p:nvGraphicFramePr>
          <p:cNvPr id="5" name="Content Placeholder 2"/>
          <p:cNvGraphicFramePr>
            <a:graphicFrameLocks noGrp="1"/>
          </p:cNvGraphicFramePr>
          <p:nvPr>
            <p:ph idx="4294967295"/>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910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7D3F-DAC6-457D-A960-71DF314E55AF}"/>
              </a:ext>
            </a:extLst>
          </p:cNvPr>
          <p:cNvSpPr>
            <a:spLocks noGrp="1"/>
          </p:cNvSpPr>
          <p:nvPr>
            <p:ph type="title" idx="4294967295"/>
          </p:nvPr>
        </p:nvSpPr>
        <p:spPr>
          <a:xfrm>
            <a:off x="4896787" y="-12128"/>
            <a:ext cx="7172403" cy="1450757"/>
          </a:xfrm>
        </p:spPr>
        <p:txBody>
          <a:bodyPr vert="horz" lIns="91440" tIns="45720" rIns="91440" bIns="45720" rtlCol="0" anchor="b">
            <a:normAutofit fontScale="90000"/>
          </a:bodyPr>
          <a:lstStyle/>
          <a:p>
            <a:pPr>
              <a:lnSpc>
                <a:spcPct val="100000"/>
              </a:lnSpc>
            </a:pPr>
            <a:r>
              <a:rPr lang="en-US" sz="5000" b="1" dirty="0">
                <a:solidFill>
                  <a:schemeClr val="tx2"/>
                </a:solidFill>
                <a:latin typeface="Century Gothic" panose="020B0502020202020204" pitchFamily="34" charset="0"/>
              </a:rPr>
              <a:t>Why is Credit Important?</a:t>
            </a:r>
          </a:p>
        </p:txBody>
      </p:sp>
      <p:pic>
        <p:nvPicPr>
          <p:cNvPr id="9" name="Picture 4" descr="Shadow of man and woman in suits">
            <a:extLst>
              <a:ext uri="{FF2B5EF4-FFF2-40B4-BE49-F238E27FC236}">
                <a16:creationId xmlns:a16="http://schemas.microsoft.com/office/drawing/2014/main" id="{1A14FC6A-1CFF-4D54-82B3-9722E418D6C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20" y="-12128"/>
            <a:ext cx="4654276" cy="6870127"/>
          </a:xfrm>
          <a:prstGeom prst="rect">
            <a:avLst/>
          </a:prstGeom>
          <a:noFill/>
        </p:spPr>
      </p:pic>
      <p:graphicFrame>
        <p:nvGraphicFramePr>
          <p:cNvPr id="5" name="Content Placeholder 2"/>
          <p:cNvGraphicFramePr>
            <a:graphicFrameLocks noGrp="1"/>
          </p:cNvGraphicFramePr>
          <p:nvPr>
            <p:ph idx="4294967295"/>
          </p:nvPr>
        </p:nvGraphicFramePr>
        <p:xfrm>
          <a:off x="5136630" y="2013228"/>
          <a:ext cx="6368142" cy="3670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2176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ECDE7DF6-E63F-4D80-B19C-3C4A4B8DB9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418" t="5577" r="10327" b="43514"/>
          <a:stretch/>
        </p:blipFill>
        <p:spPr>
          <a:xfrm>
            <a:off x="1131172" y="869429"/>
            <a:ext cx="4800338" cy="4691921"/>
          </a:xfrm>
          <a:prstGeom prst="rect">
            <a:avLst/>
          </a:prstGeom>
        </p:spPr>
      </p:pic>
      <p:pic>
        <p:nvPicPr>
          <p:cNvPr id="8" name="Picture 7" descr="Diagram&#10;&#10;Description automatically generated">
            <a:extLst>
              <a:ext uri="{FF2B5EF4-FFF2-40B4-BE49-F238E27FC236}">
                <a16:creationId xmlns:a16="http://schemas.microsoft.com/office/drawing/2014/main" id="{E53181CD-5413-42A2-AD3F-D2D5343D5D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92" t="57415" r="15200" b="9372"/>
          <a:stretch/>
        </p:blipFill>
        <p:spPr>
          <a:xfrm>
            <a:off x="6252173" y="1013790"/>
            <a:ext cx="4800338" cy="4547560"/>
          </a:xfrm>
          <a:prstGeom prst="rect">
            <a:avLst/>
          </a:prstGeom>
        </p:spPr>
      </p:pic>
    </p:spTree>
    <p:extLst>
      <p:ext uri="{BB962C8B-B14F-4D97-AF65-F5344CB8AC3E}">
        <p14:creationId xmlns:p14="http://schemas.microsoft.com/office/powerpoint/2010/main" val="1380429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CDC2-DE1C-413C-9C6C-9FAF55441FC1}"/>
              </a:ext>
            </a:extLst>
          </p:cNvPr>
          <p:cNvSpPr>
            <a:spLocks noGrp="1"/>
          </p:cNvSpPr>
          <p:nvPr>
            <p:ph type="title"/>
          </p:nvPr>
        </p:nvSpPr>
        <p:spPr>
          <a:xfrm>
            <a:off x="6392597" y="640265"/>
            <a:ext cx="5221267" cy="1344975"/>
          </a:xfrm>
        </p:spPr>
        <p:txBody>
          <a:bodyPr vert="horz" wrap="square" lIns="91440" tIns="45720" rIns="91440" bIns="45720" numCol="1" rtlCol="0" anchor="ctr" anchorCtr="0" compatLnSpc="1">
            <a:prstTxWarp prst="textNoShape">
              <a:avLst/>
            </a:prstTxWarp>
            <a:normAutofit fontScale="90000"/>
          </a:bodyPr>
          <a:lstStyle/>
          <a:p>
            <a:pPr algn="ctr" defTabSz="914377">
              <a:lnSpc>
                <a:spcPct val="90000"/>
              </a:lnSpc>
            </a:pPr>
            <a:r>
              <a:rPr lang="en-US" altLang="en-US" sz="4000" b="1">
                <a:solidFill>
                  <a:schemeClr val="tx1"/>
                </a:solidFill>
                <a:latin typeface="Century Gothic" panose="020B0502020202020204" pitchFamily="34" charset="0"/>
              </a:rPr>
              <a:t>Getting free, annual credit reports</a:t>
            </a:r>
            <a:endParaRPr lang="en-US" sz="4000" b="1">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F0E2E8C3-5713-4ED9-AB0C-3A93C1B2F7A0}"/>
              </a:ext>
            </a:extLst>
          </p:cNvPr>
          <p:cNvSpPr>
            <a:spLocks noGrp="1"/>
          </p:cNvSpPr>
          <p:nvPr>
            <p:ph idx="1"/>
          </p:nvPr>
        </p:nvSpPr>
        <p:spPr>
          <a:xfrm>
            <a:off x="6323481" y="2121763"/>
            <a:ext cx="5303914" cy="3963351"/>
          </a:xfrm>
        </p:spPr>
        <p:txBody>
          <a:bodyPr vert="horz" wrap="square" lIns="91440" tIns="45720" rIns="91440" bIns="45720" numCol="1" rtlCol="0" anchor="t" anchorCtr="0" compatLnSpc="1">
            <a:prstTxWarp prst="textNoShape">
              <a:avLst/>
            </a:prstTxWarp>
            <a:normAutofit fontScale="92500" lnSpcReduction="10000"/>
          </a:bodyPr>
          <a:lstStyle/>
          <a:p>
            <a:pPr indent="-228594" defTabSz="914377">
              <a:lnSpc>
                <a:spcPct val="90000"/>
              </a:lnSpc>
              <a:buFont typeface="Arial" panose="020B0604020202020204" pitchFamily="34" charset="0"/>
              <a:buChar char="•"/>
            </a:pPr>
            <a:r>
              <a:rPr lang="en-US" altLang="en-US" sz="2800" b="1">
                <a:latin typeface="Century Gothic" panose="020B0502020202020204" pitchFamily="34" charset="0"/>
              </a:rPr>
              <a:t>Online:</a:t>
            </a:r>
            <a:r>
              <a:rPr lang="en-US" altLang="en-US" sz="2800">
                <a:latin typeface="Century Gothic" panose="020B0502020202020204" pitchFamily="34" charset="0"/>
              </a:rPr>
              <a:t> Get a free copy of your credit report at </a:t>
            </a:r>
            <a:r>
              <a:rPr lang="en-US" altLang="en-US" sz="2800">
                <a:latin typeface="Century Gothic" panose="020B0502020202020204" pitchFamily="34" charset="0"/>
                <a:hlinkClick r:id="rId3"/>
              </a:rPr>
              <a:t>AnnualCreditReport.com</a:t>
            </a:r>
            <a:endParaRPr lang="en-US" altLang="en-US" sz="2800">
              <a:latin typeface="Century Gothic" panose="020B0502020202020204" pitchFamily="34" charset="0"/>
            </a:endParaRPr>
          </a:p>
          <a:p>
            <a:pPr indent="-228594" defTabSz="914377">
              <a:lnSpc>
                <a:spcPct val="90000"/>
              </a:lnSpc>
              <a:buFont typeface="Arial" panose="020B0604020202020204" pitchFamily="34" charset="0"/>
              <a:buChar char="•"/>
            </a:pPr>
            <a:r>
              <a:rPr lang="en-US" altLang="en-US" sz="2800" b="1">
                <a:latin typeface="Century Gothic" panose="020B0502020202020204" pitchFamily="34" charset="0"/>
              </a:rPr>
              <a:t>By mail:</a:t>
            </a:r>
            <a:r>
              <a:rPr lang="en-US" altLang="en-US" sz="2800">
                <a:latin typeface="Century Gothic" panose="020B0502020202020204" pitchFamily="34" charset="0"/>
              </a:rPr>
              <a:t> Download and complete the </a:t>
            </a:r>
            <a:r>
              <a:rPr lang="en-US" altLang="en-US" sz="2800">
                <a:latin typeface="Century Gothic" panose="020B0502020202020204" pitchFamily="34" charset="0"/>
                <a:hlinkClick r:id="rId4"/>
              </a:rPr>
              <a:t>Annual Credit Report Request Form</a:t>
            </a:r>
            <a:r>
              <a:rPr lang="en-US" altLang="en-US" sz="2800">
                <a:latin typeface="Century Gothic" panose="020B0502020202020204" pitchFamily="34" charset="0"/>
              </a:rPr>
              <a:t> and mail it to: </a:t>
            </a:r>
            <a:br>
              <a:rPr lang="en-US" altLang="en-US" sz="2800">
                <a:latin typeface="Century Gothic" panose="020B0502020202020204" pitchFamily="34" charset="0"/>
              </a:rPr>
            </a:br>
            <a:r>
              <a:rPr lang="en-US" altLang="en-US" sz="2800">
                <a:latin typeface="Century Gothic" panose="020B0502020202020204" pitchFamily="34" charset="0"/>
              </a:rPr>
              <a:t>Annual Credit Report Request Service</a:t>
            </a:r>
            <a:br>
              <a:rPr lang="en-US" altLang="en-US" sz="2800">
                <a:latin typeface="Century Gothic" panose="020B0502020202020204" pitchFamily="34" charset="0"/>
              </a:rPr>
            </a:br>
            <a:r>
              <a:rPr lang="en-US" altLang="en-US" sz="2800">
                <a:latin typeface="Century Gothic" panose="020B0502020202020204" pitchFamily="34" charset="0"/>
              </a:rPr>
              <a:t>P.O. Box 105281</a:t>
            </a:r>
            <a:br>
              <a:rPr lang="en-US" altLang="en-US" sz="2800">
                <a:latin typeface="Century Gothic" panose="020B0502020202020204" pitchFamily="34" charset="0"/>
              </a:rPr>
            </a:br>
            <a:r>
              <a:rPr lang="en-US" altLang="en-US" sz="2800">
                <a:latin typeface="Century Gothic" panose="020B0502020202020204" pitchFamily="34" charset="0"/>
              </a:rPr>
              <a:t>Atlanta, GA 30348-5281</a:t>
            </a:r>
          </a:p>
          <a:p>
            <a:pPr indent="-228594" defTabSz="914377">
              <a:lnSpc>
                <a:spcPct val="90000"/>
              </a:lnSpc>
              <a:buFont typeface="Arial" panose="020B0604020202020204" pitchFamily="34" charset="0"/>
              <a:buChar char="•"/>
            </a:pPr>
            <a:endParaRPr lang="en-US" sz="2000">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F54DDBE6-4E10-466E-A507-F913F1683CB7}"/>
              </a:ext>
            </a:extLst>
          </p:cNvPr>
          <p:cNvCxnSpPr>
            <a:cxnSpLocks/>
          </p:cNvCxnSpPr>
          <p:nvPr/>
        </p:nvCxnSpPr>
        <p:spPr>
          <a:xfrm>
            <a:off x="7175854" y="1985239"/>
            <a:ext cx="3577287" cy="0"/>
          </a:xfrm>
          <a:prstGeom prst="line">
            <a:avLst/>
          </a:prstGeom>
          <a:ln w="38100">
            <a:solidFill>
              <a:srgbClr val="63A537"/>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8BD1013-A47D-49B4-B223-B909A5AF8991}"/>
              </a:ext>
            </a:extLst>
          </p:cNvPr>
          <p:cNvSpPr txBox="1">
            <a:spLocks/>
          </p:cNvSpPr>
          <p:nvPr/>
        </p:nvSpPr>
        <p:spPr bwMode="auto">
          <a:xfrm>
            <a:off x="680993" y="437434"/>
            <a:ext cx="4678531" cy="100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a:bodyPr>
          <a:lstStyle>
            <a:lvl1pPr algn="l" defTabSz="457189" rtl="0" eaLnBrk="1" fontAlgn="base" latinLnBrk="0" hangingPunct="1">
              <a:spcBef>
                <a:spcPct val="0"/>
              </a:spcBef>
              <a:spcAft>
                <a:spcPct val="0"/>
              </a:spcAft>
              <a:buNone/>
              <a:defRPr lang="en-US" sz="2800" kern="1200" dirty="0">
                <a:solidFill>
                  <a:srgbClr val="101820"/>
                </a:solidFill>
                <a:latin typeface="+mj-lt"/>
                <a:ea typeface="+mj-ea"/>
                <a:cs typeface="+mj-cs"/>
              </a:defRPr>
            </a:lvl1pPr>
            <a:lvl2pPr algn="l" defTabSz="457189"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189"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189"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189"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189" algn="l" defTabSz="457189" rtl="0" fontAlgn="base">
              <a:spcBef>
                <a:spcPct val="0"/>
              </a:spcBef>
              <a:spcAft>
                <a:spcPct val="0"/>
              </a:spcAft>
              <a:defRPr sz="2800">
                <a:solidFill>
                  <a:schemeClr val="tx1"/>
                </a:solidFill>
                <a:latin typeface="Georgia" pitchFamily="18" charset="0"/>
              </a:defRPr>
            </a:lvl6pPr>
            <a:lvl7pPr marL="914377" algn="l" defTabSz="457189" rtl="0" fontAlgn="base">
              <a:spcBef>
                <a:spcPct val="0"/>
              </a:spcBef>
              <a:spcAft>
                <a:spcPct val="0"/>
              </a:spcAft>
              <a:defRPr sz="2800">
                <a:solidFill>
                  <a:schemeClr val="tx1"/>
                </a:solidFill>
                <a:latin typeface="Georgia" pitchFamily="18" charset="0"/>
              </a:defRPr>
            </a:lvl7pPr>
            <a:lvl8pPr marL="1371566" algn="l" defTabSz="457189" rtl="0" fontAlgn="base">
              <a:spcBef>
                <a:spcPct val="0"/>
              </a:spcBef>
              <a:spcAft>
                <a:spcPct val="0"/>
              </a:spcAft>
              <a:defRPr sz="2800">
                <a:solidFill>
                  <a:schemeClr val="tx1"/>
                </a:solidFill>
                <a:latin typeface="Georgia" pitchFamily="18" charset="0"/>
              </a:defRPr>
            </a:lvl8pPr>
            <a:lvl9pPr marL="1828754" algn="l" defTabSz="457189" rtl="0" fontAlgn="base">
              <a:spcBef>
                <a:spcPct val="0"/>
              </a:spcBef>
              <a:spcAft>
                <a:spcPct val="0"/>
              </a:spcAft>
              <a:defRPr sz="2800">
                <a:solidFill>
                  <a:schemeClr val="tx1"/>
                </a:solidFill>
                <a:latin typeface="Georgia" pitchFamily="18" charset="0"/>
              </a:defRPr>
            </a:lvl9pPr>
          </a:lstStyle>
          <a:p>
            <a:pPr marL="0" marR="0" lvl="0" indent="0" algn="ctr" defTabSz="914377" rtl="0" eaLnBrk="1" fontAlgn="base" latinLnBrk="0" hangingPunct="1">
              <a:lnSpc>
                <a:spcPct val="90000"/>
              </a:lnSpc>
              <a:spcBef>
                <a:spcPct val="0"/>
              </a:spcBef>
              <a:spcAft>
                <a:spcPct val="0"/>
              </a:spcAft>
              <a:buClrTx/>
              <a:buSzTx/>
              <a:buFontTx/>
              <a:buNone/>
              <a:tabLst/>
              <a:defRPr/>
            </a:pPr>
            <a:r>
              <a:rPr kumimoji="0" lang="en-US" sz="3600" b="1" i="0" u="sng" strike="noStrike" kern="1200" cap="none" spc="0" normalizeH="0" baseline="0" noProof="0">
                <a:ln>
                  <a:noFill/>
                </a:ln>
                <a:solidFill>
                  <a:srgbClr val="101820"/>
                </a:solidFill>
                <a:effectLst/>
                <a:uLnTx/>
                <a:uFillTx/>
                <a:latin typeface="Century Gothic" panose="020B0502020202020204" pitchFamily="34" charset="0"/>
                <a:ea typeface="+mj-ea"/>
                <a:cs typeface="+mj-cs"/>
              </a:rPr>
              <a:t>Where does the credit report come from?</a:t>
            </a:r>
          </a:p>
        </p:txBody>
      </p:sp>
      <p:pic>
        <p:nvPicPr>
          <p:cNvPr id="5" name="Picture 4">
            <a:extLst>
              <a:ext uri="{FF2B5EF4-FFF2-40B4-BE49-F238E27FC236}">
                <a16:creationId xmlns:a16="http://schemas.microsoft.com/office/drawing/2014/main" id="{718BEC71-DDC5-4FFD-AC3F-D7AFA16F34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9742" y="3513491"/>
            <a:ext cx="3501034" cy="1164093"/>
          </a:xfrm>
          <a:prstGeom prst="rect">
            <a:avLst/>
          </a:prstGeom>
        </p:spPr>
      </p:pic>
      <p:pic>
        <p:nvPicPr>
          <p:cNvPr id="11" name="Picture 10" descr="A picture containing object&#10;&#10;Description generated with high confidence">
            <a:extLst>
              <a:ext uri="{FF2B5EF4-FFF2-40B4-BE49-F238E27FC236}">
                <a16:creationId xmlns:a16="http://schemas.microsoft.com/office/drawing/2014/main" id="{DA4C2513-3408-4D57-9B6E-B503825F4A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073" y="5065853"/>
            <a:ext cx="4678532" cy="924741"/>
          </a:xfrm>
          <a:prstGeom prst="rect">
            <a:avLst/>
          </a:prstGeom>
        </p:spPr>
      </p:pic>
      <p:pic>
        <p:nvPicPr>
          <p:cNvPr id="13" name="Picture 12" descr="A picture containing clipart&#10;&#10;Description generated with high confidence">
            <a:extLst>
              <a:ext uri="{FF2B5EF4-FFF2-40B4-BE49-F238E27FC236}">
                <a16:creationId xmlns:a16="http://schemas.microsoft.com/office/drawing/2014/main" id="{BF8D676E-8869-409E-BF80-C24E38BF0F4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244180" y="2098397"/>
            <a:ext cx="4162425" cy="1095375"/>
          </a:xfrm>
          <a:prstGeom prst="rect">
            <a:avLst/>
          </a:prstGeom>
        </p:spPr>
      </p:pic>
      <p:sp>
        <p:nvSpPr>
          <p:cNvPr id="9" name="Content Placeholder 2">
            <a:extLst>
              <a:ext uri="{FF2B5EF4-FFF2-40B4-BE49-F238E27FC236}">
                <a16:creationId xmlns:a16="http://schemas.microsoft.com/office/drawing/2014/main" id="{BD927A1C-7A82-4CED-A5E4-A84F48C9CAF2}"/>
              </a:ext>
            </a:extLst>
          </p:cNvPr>
          <p:cNvSpPr txBox="1">
            <a:spLocks/>
          </p:cNvSpPr>
          <p:nvPr/>
        </p:nvSpPr>
        <p:spPr bwMode="auto">
          <a:xfrm>
            <a:off x="1269742" y="1690039"/>
            <a:ext cx="3595194" cy="66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342891" marR="0" indent="-347463" algn="l" defTabSz="457189" rtl="0" eaLnBrk="1" fontAlgn="auto" latinLnBrk="0" hangingPunct="1">
              <a:lnSpc>
                <a:spcPts val="2600"/>
              </a:lnSpc>
              <a:spcBef>
                <a:spcPts val="1000"/>
              </a:spcBef>
              <a:spcAft>
                <a:spcPts val="0"/>
              </a:spcAft>
              <a:buClr>
                <a:srgbClr val="2CB34A"/>
              </a:buClr>
              <a:buSzTx/>
              <a:buFont typeface="Wingdings" charset="2"/>
              <a:buChar char="§"/>
              <a:tabLst/>
              <a:defRPr lang="en-US" altLang="en-US" sz="2200" kern="1200">
                <a:solidFill>
                  <a:schemeClr val="tx1"/>
                </a:solidFill>
                <a:latin typeface="+mn-lt"/>
                <a:ea typeface="+mn-ea"/>
                <a:cs typeface="+mn-cs"/>
              </a:defRPr>
            </a:lvl1pPr>
            <a:lvl2pPr marL="742932" marR="0" indent="-285744" algn="l" defTabSz="457189" rtl="0" eaLnBrk="1" fontAlgn="auto" latinLnBrk="0" hangingPunct="1">
              <a:lnSpc>
                <a:spcPct val="100000"/>
              </a:lnSpc>
              <a:spcBef>
                <a:spcPts val="1000"/>
              </a:spcBef>
              <a:spcAft>
                <a:spcPts val="0"/>
              </a:spcAft>
              <a:buClr>
                <a:srgbClr val="2CB34A"/>
              </a:buClr>
              <a:buSzPct val="50000"/>
              <a:buFont typeface="Wingdings" charset="2"/>
              <a:buChar char=""/>
              <a:tabLst/>
              <a:defRPr lang="en-US" altLang="en-US" sz="2000" kern="1200">
                <a:solidFill>
                  <a:schemeClr val="tx1"/>
                </a:solidFill>
                <a:latin typeface="+mn-lt"/>
                <a:ea typeface="+mn-ea"/>
                <a:cs typeface="+mn-cs"/>
              </a:defRPr>
            </a:lvl2pPr>
            <a:lvl3pPr marL="1142971" marR="0" indent="-228594" algn="l" defTabSz="457189" rtl="0" eaLnBrk="1" fontAlgn="auto" latinLnBrk="0" hangingPunct="1">
              <a:lnSpc>
                <a:spcPct val="100000"/>
              </a:lnSpc>
              <a:spcBef>
                <a:spcPts val="1000"/>
              </a:spcBef>
              <a:spcAft>
                <a:spcPts val="0"/>
              </a:spcAft>
              <a:buClrTx/>
              <a:buSzTx/>
              <a:buFont typeface="Arial"/>
              <a:buChar char="•"/>
              <a:tabLst/>
              <a:defRPr lang="en-US" altLang="en-US" sz="1800" kern="1200">
                <a:solidFill>
                  <a:schemeClr val="tx1"/>
                </a:solidFill>
                <a:latin typeface="+mn-lt"/>
                <a:ea typeface="+mn-ea"/>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1000"/>
              </a:spcBef>
              <a:spcAft>
                <a:spcPts val="0"/>
              </a:spcAft>
              <a:buClr>
                <a:srgbClr val="2CB34A"/>
              </a:buClr>
              <a:buSzTx/>
              <a:buFont typeface="Wingdings" charset="2"/>
              <a:buNone/>
              <a:tabLst/>
              <a:defRPr/>
            </a:pPr>
            <a:r>
              <a:rPr kumimoji="0" lang="en-US" altLang="en-US" sz="2000" b="1" i="0" u="none" strike="noStrike" kern="1200" cap="none" spc="0" normalizeH="0" baseline="0" noProof="0">
                <a:ln>
                  <a:noFill/>
                </a:ln>
                <a:solidFill>
                  <a:srgbClr val="101820"/>
                </a:solidFill>
                <a:effectLst/>
                <a:uLnTx/>
                <a:uFillTx/>
                <a:latin typeface="Century Gothic" panose="020B0502020202020204" pitchFamily="34" charset="0"/>
                <a:ea typeface="+mn-ea"/>
                <a:cs typeface="+mn-cs"/>
              </a:rPr>
              <a:t>The largest nationwide agencies include:</a:t>
            </a:r>
            <a:endParaRPr kumimoji="0" lang="en-US" altLang="en-US" sz="1200" b="0" i="0" u="none" strike="noStrike" kern="1200" cap="none" spc="0" normalizeH="0" baseline="0" noProof="0">
              <a:ln>
                <a:noFill/>
              </a:ln>
              <a:solidFill>
                <a:srgbClr val="101820"/>
              </a:solidFill>
              <a:effectLst/>
              <a:uLnTx/>
              <a:uFillTx/>
              <a:latin typeface="Century Gothic" panose="020B0502020202020204" pitchFamily="34" charset="0"/>
              <a:ea typeface="+mn-ea"/>
              <a:cs typeface="+mn-cs"/>
              <a:hlinkClick r:id="rId8"/>
            </a:endParaRPr>
          </a:p>
          <a:p>
            <a:pPr marL="342891" marR="0" lvl="0" indent="-228594" algn="ctr" defTabSz="914377" rtl="0" eaLnBrk="1" fontAlgn="auto" latinLnBrk="0" hangingPunct="1">
              <a:lnSpc>
                <a:spcPct val="100000"/>
              </a:lnSpc>
              <a:spcBef>
                <a:spcPts val="1000"/>
              </a:spcBef>
              <a:spcAft>
                <a:spcPts val="0"/>
              </a:spcAft>
              <a:buClr>
                <a:srgbClr val="2CB34A"/>
              </a:buClr>
              <a:buSzTx/>
              <a:buFont typeface="Arial" panose="020B0604020202020204" pitchFamily="34" charset="0"/>
              <a:buChar char="•"/>
              <a:tabLst/>
              <a:defRPr/>
            </a:pPr>
            <a:endParaRPr kumimoji="0" lang="en-US" altLang="en-US" sz="1200" b="0" i="0" u="none" strike="noStrike" kern="1200" cap="none" spc="0" normalizeH="0" baseline="0" noProof="0">
              <a:ln>
                <a:noFill/>
              </a:ln>
              <a:solidFill>
                <a:srgbClr val="101820"/>
              </a:solidFill>
              <a:effectLst/>
              <a:uLnTx/>
              <a:uFillTx/>
              <a:latin typeface="Century Gothic" panose="020B0502020202020204" pitchFamily="34" charset="0"/>
              <a:ea typeface="+mn-ea"/>
              <a:cs typeface="+mn-cs"/>
            </a:endParaRPr>
          </a:p>
          <a:p>
            <a:pPr marL="342891" marR="0" lvl="0" indent="-228594" algn="ctr" defTabSz="914377" rtl="0" eaLnBrk="1" fontAlgn="auto" latinLnBrk="0" hangingPunct="1">
              <a:lnSpc>
                <a:spcPct val="100000"/>
              </a:lnSpc>
              <a:spcBef>
                <a:spcPts val="1000"/>
              </a:spcBef>
              <a:spcAft>
                <a:spcPts val="0"/>
              </a:spcAft>
              <a:buClr>
                <a:srgbClr val="2CB34A"/>
              </a:buClr>
              <a:buSzTx/>
              <a:buFont typeface="Arial" panose="020B0604020202020204" pitchFamily="34" charset="0"/>
              <a:buChar char="•"/>
              <a:tabLst/>
              <a:defRPr/>
            </a:pPr>
            <a:endParaRPr kumimoji="0" lang="en-US" altLang="en-US" sz="1200" b="0" i="0" u="none" strike="noStrike" kern="1200" cap="none" spc="0" normalizeH="0" baseline="0" noProof="0">
              <a:ln>
                <a:noFill/>
              </a:ln>
              <a:solidFill>
                <a:srgbClr val="101820"/>
              </a:solidFill>
              <a:effectLst/>
              <a:uLnTx/>
              <a:uFillTx/>
              <a:latin typeface="Century Gothic" panose="020B0502020202020204" pitchFamily="34" charset="0"/>
              <a:ea typeface="+mn-ea"/>
              <a:cs typeface="+mn-cs"/>
            </a:endParaRPr>
          </a:p>
        </p:txBody>
      </p:sp>
      <p:sp>
        <p:nvSpPr>
          <p:cNvPr id="4" name="Rectangle 3">
            <a:extLst>
              <a:ext uri="{FF2B5EF4-FFF2-40B4-BE49-F238E27FC236}">
                <a16:creationId xmlns:a16="http://schemas.microsoft.com/office/drawing/2014/main" id="{40611D6E-0D4E-444B-ADD4-379DF7B33024}"/>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29EC01E4-982E-4091-8546-04EB5716F70C}"/>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878852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B070-597F-4D41-835F-503B27FA3827}"/>
              </a:ext>
            </a:extLst>
          </p:cNvPr>
          <p:cNvSpPr>
            <a:spLocks noGrp="1"/>
          </p:cNvSpPr>
          <p:nvPr>
            <p:ph type="title"/>
          </p:nvPr>
        </p:nvSpPr>
        <p:spPr>
          <a:xfrm>
            <a:off x="6439709" y="778625"/>
            <a:ext cx="5221266" cy="1344975"/>
          </a:xfrm>
        </p:spPr>
        <p:txBody>
          <a:bodyPr>
            <a:normAutofit fontScale="90000"/>
          </a:bodyPr>
          <a:lstStyle/>
          <a:p>
            <a:pPr>
              <a:lnSpc>
                <a:spcPct val="100000"/>
              </a:lnSpc>
            </a:pPr>
            <a:r>
              <a:rPr lang="en-US" sz="4800" b="1" dirty="0">
                <a:effectLst>
                  <a:outerShdw blurRad="38100" dist="38100" dir="2700000" algn="tl">
                    <a:srgbClr val="000000">
                      <a:alpha val="43137"/>
                    </a:srgbClr>
                  </a:outerShdw>
                </a:effectLst>
                <a:latin typeface="Constantia" panose="02030602050306030303" pitchFamily="18" charset="0"/>
              </a:rPr>
              <a:t>Sources of Credit</a:t>
            </a:r>
          </a:p>
        </p:txBody>
      </p:sp>
      <p:sp>
        <p:nvSpPr>
          <p:cNvPr id="3" name="Content Placeholder 2">
            <a:extLst>
              <a:ext uri="{FF2B5EF4-FFF2-40B4-BE49-F238E27FC236}">
                <a16:creationId xmlns:a16="http://schemas.microsoft.com/office/drawing/2014/main" id="{F0290D19-C3BB-44BF-B8DB-1FE3A28D81A8}"/>
              </a:ext>
            </a:extLst>
          </p:cNvPr>
          <p:cNvSpPr>
            <a:spLocks noGrp="1"/>
          </p:cNvSpPr>
          <p:nvPr>
            <p:ph idx="1"/>
          </p:nvPr>
        </p:nvSpPr>
        <p:spPr>
          <a:xfrm>
            <a:off x="6439014" y="2585588"/>
            <a:ext cx="5221961" cy="2821299"/>
          </a:xfrm>
        </p:spPr>
        <p:txBody>
          <a:bodyPr>
            <a:normAutofit/>
          </a:bodyPr>
          <a:lstStyle/>
          <a:p>
            <a:r>
              <a:rPr lang="en-US" b="1" dirty="0">
                <a:latin typeface="Constantia" panose="02030602050306030303" pitchFamily="18" charset="0"/>
              </a:rPr>
              <a:t>Banks</a:t>
            </a:r>
          </a:p>
          <a:p>
            <a:r>
              <a:rPr lang="en-US" b="1" dirty="0">
                <a:latin typeface="Constantia" panose="02030602050306030303" pitchFamily="18" charset="0"/>
              </a:rPr>
              <a:t>Credit Unions</a:t>
            </a:r>
          </a:p>
          <a:p>
            <a:r>
              <a:rPr lang="en-US" b="1" dirty="0">
                <a:latin typeface="Constantia" panose="02030602050306030303" pitchFamily="18" charset="0"/>
              </a:rPr>
              <a:t>Retail Stores</a:t>
            </a:r>
          </a:p>
          <a:p>
            <a:r>
              <a:rPr lang="en-US" b="1" dirty="0">
                <a:latin typeface="Constantia" panose="02030602050306030303" pitchFamily="18" charset="0"/>
              </a:rPr>
              <a:t>Finance Companies</a:t>
            </a:r>
          </a:p>
          <a:p>
            <a:r>
              <a:rPr lang="en-US" b="1" dirty="0">
                <a:latin typeface="Constantia" panose="02030602050306030303" pitchFamily="18" charset="0"/>
              </a:rPr>
              <a:t>Savings and Loans Associations </a:t>
            </a:r>
          </a:p>
          <a:p>
            <a:r>
              <a:rPr lang="en-US" b="1" dirty="0">
                <a:latin typeface="Constantia" panose="02030602050306030303" pitchFamily="18" charset="0"/>
              </a:rPr>
              <a:t>Internet Stores</a:t>
            </a:r>
          </a:p>
        </p:txBody>
      </p:sp>
      <p:pic>
        <p:nvPicPr>
          <p:cNvPr id="6" name="Picture 5" descr="A picture containing icon&#10;&#10;Description automatically generated">
            <a:extLst>
              <a:ext uri="{FF2B5EF4-FFF2-40B4-BE49-F238E27FC236}">
                <a16:creationId xmlns:a16="http://schemas.microsoft.com/office/drawing/2014/main" id="{7E916DBE-A008-D87B-E7F6-42E0F2B17D1C}"/>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401724"/>
            <a:ext cx="5870713" cy="5735840"/>
          </a:xfrm>
          <a:prstGeom prst="rect">
            <a:avLst/>
          </a:prstGeom>
        </p:spPr>
      </p:pic>
    </p:spTree>
    <p:extLst>
      <p:ext uri="{BB962C8B-B14F-4D97-AF65-F5344CB8AC3E}">
        <p14:creationId xmlns:p14="http://schemas.microsoft.com/office/powerpoint/2010/main" val="2508723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A67AD37-1168-4F3B-902A-51139FE5EF7C}"/>
              </a:ext>
            </a:extLst>
          </p:cNvPr>
          <p:cNvSpPr>
            <a:spLocks noGrp="1"/>
          </p:cNvSpPr>
          <p:nvPr>
            <p:ph type="title" idx="4294967295"/>
          </p:nvPr>
        </p:nvSpPr>
        <p:spPr>
          <a:xfrm>
            <a:off x="8438313" y="629295"/>
            <a:ext cx="3371851" cy="5056188"/>
          </a:xfrm>
        </p:spPr>
        <p:txBody>
          <a:bodyPr anchor="ctr">
            <a:normAutofit/>
          </a:bodyPr>
          <a:lstStyle/>
          <a:p>
            <a:r>
              <a:rPr lang="en-US" altLang="en-US" b="1" dirty="0">
                <a:solidFill>
                  <a:schemeClr val="tx1"/>
                </a:solidFill>
                <a:effectLst>
                  <a:outerShdw blurRad="38100" dist="38100" dir="2700000" algn="tl">
                    <a:srgbClr val="000000">
                      <a:alpha val="43137"/>
                    </a:srgbClr>
                  </a:outerShdw>
                </a:effectLst>
                <a:latin typeface="Constantia" panose="02030602050306030303" pitchFamily="18" charset="0"/>
              </a:rPr>
              <a:t>Improving your credit score</a:t>
            </a:r>
          </a:p>
        </p:txBody>
      </p:sp>
      <p:graphicFrame>
        <p:nvGraphicFramePr>
          <p:cNvPr id="32776" name="Content Placeholder 2"/>
          <p:cNvGraphicFramePr>
            <a:graphicFrameLocks noGrp="1"/>
          </p:cNvGraphicFramePr>
          <p:nvPr>
            <p:ph idx="4294967295"/>
          </p:nvPr>
        </p:nvGraphicFramePr>
        <p:xfrm>
          <a:off x="512466" y="337457"/>
          <a:ext cx="7368791" cy="5682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F9D14F96-6811-436E-966F-7D8035F8B693}"/>
              </a:ext>
            </a:extLst>
          </p:cNvPr>
          <p:cNvCxnSpPr>
            <a:cxnSpLocks/>
          </p:cNvCxnSpPr>
          <p:nvPr/>
        </p:nvCxnSpPr>
        <p:spPr>
          <a:xfrm>
            <a:off x="8015509" y="1763454"/>
            <a:ext cx="0" cy="278787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64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C73F5DB-437B-3CAB-E49E-0A2FCFB7FB54}"/>
              </a:ext>
            </a:extLst>
          </p:cNvPr>
          <p:cNvGraphicFramePr/>
          <p:nvPr>
            <p:extLst>
              <p:ext uri="{D42A27DB-BD31-4B8C-83A1-F6EECF244321}">
                <p14:modId xmlns:p14="http://schemas.microsoft.com/office/powerpoint/2010/main" val="764703036"/>
              </p:ext>
            </p:extLst>
          </p:nvPr>
        </p:nvGraphicFramePr>
        <p:xfrm>
          <a:off x="816865" y="1333501"/>
          <a:ext cx="10606965"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C8596F15-9292-64EA-8A00-6BD1BA6FCCF4}"/>
              </a:ext>
            </a:extLst>
          </p:cNvPr>
          <p:cNvSpPr>
            <a:spLocks noGrp="1"/>
          </p:cNvSpPr>
          <p:nvPr>
            <p:ph type="body" sz="quarter" idx="13"/>
          </p:nvPr>
        </p:nvSpPr>
        <p:spPr>
          <a:xfrm>
            <a:off x="816864" y="399642"/>
            <a:ext cx="11113879" cy="466725"/>
          </a:xfrm>
        </p:spPr>
        <p:txBody>
          <a:bodyPr/>
          <a:lstStyle/>
          <a:p>
            <a:r>
              <a:rPr lang="en-US"/>
              <a:t>An overview of the office of financial empowerment &amp; education</a:t>
            </a:r>
          </a:p>
        </p:txBody>
      </p:sp>
    </p:spTree>
    <p:extLst>
      <p:ext uri="{BB962C8B-B14F-4D97-AF65-F5344CB8AC3E}">
        <p14:creationId xmlns:p14="http://schemas.microsoft.com/office/powerpoint/2010/main" val="2872714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phical user interface&#10;&#10;Description automatically generated">
            <a:extLst>
              <a:ext uri="{FF2B5EF4-FFF2-40B4-BE49-F238E27FC236}">
                <a16:creationId xmlns:a16="http://schemas.microsoft.com/office/drawing/2014/main" id="{403340D9-079F-3B9E-86A2-199CF4271FD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D940517-957E-60DC-C50A-72CE9AE30F49}"/>
              </a:ext>
            </a:extLst>
          </p:cNvPr>
          <p:cNvSpPr>
            <a:spLocks noGrp="1"/>
          </p:cNvSpPr>
          <p:nvPr>
            <p:ph type="body" sz="quarter" idx="13"/>
          </p:nvPr>
        </p:nvSpPr>
        <p:spPr>
          <a:xfrm>
            <a:off x="795528" y="4533900"/>
            <a:ext cx="5706208" cy="1882140"/>
          </a:xfrm>
        </p:spPr>
        <p:txBody>
          <a:bodyPr/>
          <a:lstStyle/>
          <a:p>
            <a:r>
              <a:rPr lang="en-US" b="0" i="0" dirty="0">
                <a:effectLst/>
                <a:latin typeface="helvetica neue"/>
              </a:rPr>
              <a:t>“The amount of money currently in your bank account is a fact. The amount you spend today is a choice. And the way you reconcile both is through clarity.” </a:t>
            </a:r>
          </a:p>
          <a:p>
            <a:r>
              <a:rPr lang="en-US" b="0" dirty="0">
                <a:latin typeface="helvetica neue"/>
              </a:rPr>
              <a:t>- </a:t>
            </a:r>
            <a:r>
              <a:rPr lang="en-US" b="0" i="0" dirty="0">
                <a:effectLst/>
                <a:latin typeface="helvetica neue"/>
              </a:rPr>
              <a:t>Sarah Ban Breathnach</a:t>
            </a:r>
            <a:br>
              <a:rPr lang="en-US" dirty="0"/>
            </a:br>
            <a:endParaRPr lang="en-US" b="0" i="1" dirty="0"/>
          </a:p>
        </p:txBody>
      </p:sp>
      <p:sp>
        <p:nvSpPr>
          <p:cNvPr id="4" name="Text Placeholder 3">
            <a:extLst>
              <a:ext uri="{FF2B5EF4-FFF2-40B4-BE49-F238E27FC236}">
                <a16:creationId xmlns:a16="http://schemas.microsoft.com/office/drawing/2014/main" id="{008A9D1C-813B-978D-7ED6-DDDBEC31CFB1}"/>
              </a:ext>
            </a:extLst>
          </p:cNvPr>
          <p:cNvSpPr>
            <a:spLocks noGrp="1"/>
          </p:cNvSpPr>
          <p:nvPr>
            <p:ph type="body" sz="quarter" idx="11"/>
          </p:nvPr>
        </p:nvSpPr>
        <p:spPr/>
        <p:txBody>
          <a:bodyPr/>
          <a:lstStyle/>
          <a:p>
            <a:r>
              <a:rPr lang="en-US" dirty="0"/>
              <a:t>Banking </a:t>
            </a:r>
          </a:p>
        </p:txBody>
      </p:sp>
    </p:spTree>
    <p:extLst>
      <p:ext uri="{BB962C8B-B14F-4D97-AF65-F5344CB8AC3E}">
        <p14:creationId xmlns:p14="http://schemas.microsoft.com/office/powerpoint/2010/main" val="3668273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14B6-B6A8-46C8-8FC8-EC4BFA8C77CC}"/>
              </a:ext>
            </a:extLst>
          </p:cNvPr>
          <p:cNvSpPr>
            <a:spLocks noGrp="1"/>
          </p:cNvSpPr>
          <p:nvPr>
            <p:ph type="title"/>
          </p:nvPr>
        </p:nvSpPr>
        <p:spPr>
          <a:xfrm>
            <a:off x="680991" y="457200"/>
            <a:ext cx="10835334" cy="1233488"/>
          </a:xfrm>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Reasons to put money in the bank </a:t>
            </a:r>
          </a:p>
        </p:txBody>
      </p:sp>
      <p:pic>
        <p:nvPicPr>
          <p:cNvPr id="7" name="Content Placeholder 6" descr="A picture containing toy&#10;&#10;Description automatically generated">
            <a:extLst>
              <a:ext uri="{FF2B5EF4-FFF2-40B4-BE49-F238E27FC236}">
                <a16:creationId xmlns:a16="http://schemas.microsoft.com/office/drawing/2014/main" id="{67FF6456-561C-2A57-BF53-1E7C1BD40703}"/>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120000" y="2493729"/>
            <a:ext cx="5025216" cy="3015129"/>
          </a:xfrm>
          <a:noFill/>
        </p:spPr>
      </p:pic>
      <p:sp>
        <p:nvSpPr>
          <p:cNvPr id="3" name="Content Placeholder 2">
            <a:extLst>
              <a:ext uri="{FF2B5EF4-FFF2-40B4-BE49-F238E27FC236}">
                <a16:creationId xmlns:a16="http://schemas.microsoft.com/office/drawing/2014/main" id="{A6325C19-1563-472E-9595-57FCEF3A63B2}"/>
              </a:ext>
            </a:extLst>
          </p:cNvPr>
          <p:cNvSpPr>
            <a:spLocks noGrp="1"/>
          </p:cNvSpPr>
          <p:nvPr>
            <p:ph sz="half" idx="2"/>
          </p:nvPr>
        </p:nvSpPr>
        <p:spPr>
          <a:xfrm>
            <a:off x="6319840" y="1825625"/>
            <a:ext cx="5033960" cy="4351338"/>
          </a:xfrm>
        </p:spPr>
        <p:txBody>
          <a:bodyPr vert="horz" lIns="91440" tIns="45720" rIns="91440" bIns="45720" rtlCol="0">
            <a:normAutofit/>
          </a:bodyPr>
          <a:lstStyle/>
          <a:p>
            <a:pPr marL="288674" indent="-288674"/>
            <a:r>
              <a:rPr lang="en-US" altLang="en-US" b="1" dirty="0"/>
              <a:t>Safety</a:t>
            </a:r>
            <a:r>
              <a:rPr lang="en-US" altLang="en-US" dirty="0"/>
              <a:t> – insured and fraud protection </a:t>
            </a:r>
          </a:p>
          <a:p>
            <a:pPr marL="288674" indent="-288674"/>
            <a:r>
              <a:rPr lang="en-US" altLang="en-US" b="1" dirty="0"/>
              <a:t>Convenience</a:t>
            </a:r>
            <a:r>
              <a:rPr lang="en-US" altLang="en-US" dirty="0"/>
              <a:t> – remote account opening and access, mobile app, direct deposit, remote deposit</a:t>
            </a:r>
          </a:p>
          <a:p>
            <a:pPr marL="288674" indent="-288674"/>
            <a:r>
              <a:rPr lang="en-US" altLang="en-US" b="1" dirty="0"/>
              <a:t>Cost</a:t>
            </a:r>
            <a:r>
              <a:rPr lang="en-US" altLang="en-US" dirty="0"/>
              <a:t> – avoid check cashing fees </a:t>
            </a:r>
          </a:p>
          <a:p>
            <a:pPr marL="288674" indent="-288674"/>
            <a:r>
              <a:rPr lang="en-US" altLang="en-US" b="1" dirty="0"/>
              <a:t>Security</a:t>
            </a:r>
            <a:r>
              <a:rPr lang="en-US" altLang="en-US" dirty="0"/>
              <a:t> – fraud protection and theft protection </a:t>
            </a:r>
          </a:p>
          <a:p>
            <a:pPr marL="288674" indent="-288674"/>
            <a:r>
              <a:rPr lang="en-US" altLang="en-US" b="1" dirty="0"/>
              <a:t>Secure Financial future</a:t>
            </a:r>
            <a:r>
              <a:rPr lang="en-US" altLang="en-US" dirty="0"/>
              <a:t> – a relationship with a bank helps you build a better financial future </a:t>
            </a:r>
          </a:p>
          <a:p>
            <a:endParaRPr lang="en-US" dirty="0"/>
          </a:p>
        </p:txBody>
      </p:sp>
    </p:spTree>
    <p:extLst>
      <p:ext uri="{BB962C8B-B14F-4D97-AF65-F5344CB8AC3E}">
        <p14:creationId xmlns:p14="http://schemas.microsoft.com/office/powerpoint/2010/main" val="3408930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569204-9977-4606-BFFC-BDFF04E80454}"/>
              </a:ext>
            </a:extLst>
          </p:cNvPr>
          <p:cNvSpPr>
            <a:spLocks noGrp="1"/>
          </p:cNvSpPr>
          <p:nvPr>
            <p:ph type="title"/>
          </p:nvPr>
        </p:nvSpPr>
        <p:spPr>
          <a:xfrm>
            <a:off x="470568" y="1041920"/>
            <a:ext cx="3923762" cy="4596794"/>
          </a:xfrm>
        </p:spPr>
        <p:txBody>
          <a:bodyPr vert="horz" lIns="91440" tIns="45720" rIns="91440" bIns="45720" rtlCol="0" anchor="ctr">
            <a:normAutofit/>
          </a:bodyPr>
          <a:lstStyle/>
          <a:p>
            <a:pPr>
              <a:lnSpc>
                <a:spcPct val="100000"/>
              </a:lnSpc>
            </a:pPr>
            <a:r>
              <a:rPr lang="en-US" sz="4800" b="1" dirty="0">
                <a:effectLst>
                  <a:outerShdw blurRad="38100" dist="38100" dir="2700000" algn="tl">
                    <a:srgbClr val="000000">
                      <a:alpha val="43137"/>
                    </a:srgbClr>
                  </a:outerShdw>
                </a:effectLst>
              </a:rPr>
              <a:t>Insured Financial Institutions </a:t>
            </a:r>
          </a:p>
        </p:txBody>
      </p:sp>
      <p:sp>
        <p:nvSpPr>
          <p:cNvPr id="3" name="Rectangle 2">
            <a:extLst>
              <a:ext uri="{FF2B5EF4-FFF2-40B4-BE49-F238E27FC236}">
                <a16:creationId xmlns:a16="http://schemas.microsoft.com/office/drawing/2014/main" id="{70443AF5-34B1-4D32-98FF-A9682B3AA137}"/>
              </a:ext>
            </a:extLst>
          </p:cNvPr>
          <p:cNvSpPr/>
          <p:nvPr/>
        </p:nvSpPr>
        <p:spPr>
          <a:xfrm>
            <a:off x="4394330" y="157268"/>
            <a:ext cx="7432864" cy="5954325"/>
          </a:xfrm>
          <a:prstGeom prst="rec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618CD54B-7CBE-4DCD-95E2-408FDE5503E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962809" y="1041920"/>
            <a:ext cx="3413224" cy="17946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8" name="Picture 2">
            <a:extLst>
              <a:ext uri="{FF2B5EF4-FFF2-40B4-BE49-F238E27FC236}">
                <a16:creationId xmlns:a16="http://schemas.microsoft.com/office/drawing/2014/main" id="{982216AD-85BC-4B08-B2F5-AD557AA2A88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7962809" y="3721268"/>
            <a:ext cx="3413224" cy="1794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 Placeholder 1">
            <a:extLst>
              <a:ext uri="{FF2B5EF4-FFF2-40B4-BE49-F238E27FC236}">
                <a16:creationId xmlns:a16="http://schemas.microsoft.com/office/drawing/2014/main" id="{F687BC2C-13B5-491F-90FD-24AF2BAB6514}"/>
              </a:ext>
            </a:extLst>
          </p:cNvPr>
          <p:cNvSpPr>
            <a:spLocks noGrp="1"/>
          </p:cNvSpPr>
          <p:nvPr>
            <p:ph type="body" sz="half" idx="2"/>
          </p:nvPr>
        </p:nvSpPr>
        <p:spPr>
          <a:xfrm>
            <a:off x="4549584" y="157267"/>
            <a:ext cx="3561177" cy="5954325"/>
          </a:xfrm>
        </p:spPr>
        <p:txBody>
          <a:bodyPr vert="horz" lIns="91440" tIns="45720" rIns="91440" bIns="45720" numCol="1" rtlCol="0" anchor="ctr">
            <a:normAutofit lnSpcReduction="10000"/>
          </a:bodyPr>
          <a:lstStyle/>
          <a:p>
            <a:pPr>
              <a:lnSpc>
                <a:spcPct val="90000"/>
              </a:lnSpc>
              <a:buFont typeface="Wingdings 3" charset="2"/>
              <a:buChar char=""/>
            </a:pPr>
            <a:endParaRPr lang="en-US" sz="2000" b="1" u="sng" dirty="0">
              <a:solidFill>
                <a:schemeClr val="bg1"/>
              </a:solidFill>
            </a:endParaRPr>
          </a:p>
          <a:p>
            <a:pPr>
              <a:lnSpc>
                <a:spcPct val="90000"/>
              </a:lnSpc>
            </a:pPr>
            <a:r>
              <a:rPr lang="en-US" sz="2000" b="1" dirty="0">
                <a:solidFill>
                  <a:schemeClr val="bg1"/>
                </a:solidFill>
              </a:rPr>
              <a:t>Banks</a:t>
            </a:r>
          </a:p>
          <a:p>
            <a:pPr>
              <a:lnSpc>
                <a:spcPct val="90000"/>
              </a:lnSpc>
            </a:pPr>
            <a:endParaRPr lang="en-US" sz="2000" b="1" u="sng" dirty="0">
              <a:solidFill>
                <a:schemeClr val="bg1"/>
              </a:solidFill>
            </a:endParaRPr>
          </a:p>
          <a:p>
            <a:pPr>
              <a:lnSpc>
                <a:spcPct val="90000"/>
              </a:lnSpc>
              <a:buFont typeface="Wingdings 3" charset="2"/>
              <a:buChar char=""/>
            </a:pPr>
            <a:r>
              <a:rPr lang="en-US" sz="2000" dirty="0">
                <a:solidFill>
                  <a:schemeClr val="bg1"/>
                </a:solidFill>
              </a:rPr>
              <a:t>For-profit</a:t>
            </a:r>
          </a:p>
          <a:p>
            <a:pPr>
              <a:lnSpc>
                <a:spcPct val="90000"/>
              </a:lnSpc>
              <a:buFont typeface="Wingdings 3" charset="2"/>
              <a:buChar char=""/>
            </a:pPr>
            <a:r>
              <a:rPr lang="en-US" sz="2000" dirty="0">
                <a:solidFill>
                  <a:schemeClr val="bg1"/>
                </a:solidFill>
              </a:rPr>
              <a:t>Anyone can join</a:t>
            </a:r>
          </a:p>
          <a:p>
            <a:pPr>
              <a:lnSpc>
                <a:spcPct val="90000"/>
              </a:lnSpc>
              <a:buFont typeface="Wingdings 3" charset="2"/>
              <a:buChar char=""/>
            </a:pPr>
            <a:r>
              <a:rPr lang="en-US" sz="2000" dirty="0">
                <a:solidFill>
                  <a:schemeClr val="bg1"/>
                </a:solidFill>
              </a:rPr>
              <a:t>More accessible</a:t>
            </a:r>
          </a:p>
          <a:p>
            <a:pPr>
              <a:lnSpc>
                <a:spcPct val="90000"/>
              </a:lnSpc>
              <a:buFont typeface="Wingdings 3" charset="2"/>
              <a:buChar char=""/>
            </a:pPr>
            <a:r>
              <a:rPr lang="en-US" sz="2000" dirty="0">
                <a:solidFill>
                  <a:schemeClr val="bg1"/>
                </a:solidFill>
              </a:rPr>
              <a:t>Shareholder Owned</a:t>
            </a:r>
          </a:p>
          <a:p>
            <a:pPr>
              <a:lnSpc>
                <a:spcPct val="90000"/>
              </a:lnSpc>
              <a:buFont typeface="Wingdings 3" charset="2"/>
              <a:buChar char=""/>
            </a:pPr>
            <a:r>
              <a:rPr lang="en-US" sz="2000" dirty="0">
                <a:solidFill>
                  <a:schemeClr val="bg1"/>
                </a:solidFill>
              </a:rPr>
              <a:t>FDIC ($250k)</a:t>
            </a:r>
          </a:p>
          <a:p>
            <a:pPr>
              <a:lnSpc>
                <a:spcPct val="90000"/>
              </a:lnSpc>
              <a:buFont typeface="Wingdings 3" charset="2"/>
              <a:buChar char=""/>
            </a:pPr>
            <a:endParaRPr lang="en-US" sz="2000" b="1" dirty="0">
              <a:solidFill>
                <a:schemeClr val="bg1"/>
              </a:solidFill>
            </a:endParaRPr>
          </a:p>
          <a:p>
            <a:pPr>
              <a:lnSpc>
                <a:spcPct val="90000"/>
              </a:lnSpc>
            </a:pPr>
            <a:r>
              <a:rPr lang="en-US" sz="2000" b="1" dirty="0">
                <a:solidFill>
                  <a:schemeClr val="bg1"/>
                </a:solidFill>
              </a:rPr>
              <a:t>Credit Union</a:t>
            </a:r>
          </a:p>
          <a:p>
            <a:pPr>
              <a:lnSpc>
                <a:spcPct val="90000"/>
              </a:lnSpc>
              <a:buFont typeface="Wingdings 3" charset="2"/>
              <a:buChar char=""/>
            </a:pPr>
            <a:endParaRPr lang="en-US" sz="2000" b="1" u="sng" dirty="0">
              <a:solidFill>
                <a:schemeClr val="bg1"/>
              </a:solidFill>
            </a:endParaRPr>
          </a:p>
          <a:p>
            <a:pPr>
              <a:lnSpc>
                <a:spcPct val="90000"/>
              </a:lnSpc>
              <a:buFont typeface="Wingdings 3" charset="2"/>
              <a:buChar char=""/>
            </a:pPr>
            <a:r>
              <a:rPr lang="en-US" sz="2000" dirty="0">
                <a:solidFill>
                  <a:schemeClr val="bg1"/>
                </a:solidFill>
              </a:rPr>
              <a:t>Not for profit</a:t>
            </a:r>
          </a:p>
          <a:p>
            <a:pPr>
              <a:lnSpc>
                <a:spcPct val="90000"/>
              </a:lnSpc>
              <a:buFont typeface="Wingdings 3" charset="2"/>
              <a:buChar char=""/>
            </a:pPr>
            <a:r>
              <a:rPr lang="en-US" sz="2000" dirty="0">
                <a:solidFill>
                  <a:schemeClr val="bg1"/>
                </a:solidFill>
              </a:rPr>
              <a:t>Membership required</a:t>
            </a:r>
          </a:p>
          <a:p>
            <a:pPr>
              <a:lnSpc>
                <a:spcPct val="90000"/>
              </a:lnSpc>
              <a:buFont typeface="Wingdings 3" charset="2"/>
              <a:buChar char=""/>
            </a:pPr>
            <a:r>
              <a:rPr lang="en-US" sz="2000" dirty="0">
                <a:solidFill>
                  <a:schemeClr val="bg1"/>
                </a:solidFill>
              </a:rPr>
              <a:t>Less accessible</a:t>
            </a:r>
          </a:p>
          <a:p>
            <a:pPr>
              <a:lnSpc>
                <a:spcPct val="90000"/>
              </a:lnSpc>
              <a:buFont typeface="Wingdings 3" charset="2"/>
              <a:buChar char=""/>
            </a:pPr>
            <a:r>
              <a:rPr lang="en-US" sz="2000" dirty="0">
                <a:solidFill>
                  <a:schemeClr val="bg1"/>
                </a:solidFill>
              </a:rPr>
              <a:t>Member Owned</a:t>
            </a:r>
          </a:p>
          <a:p>
            <a:pPr>
              <a:lnSpc>
                <a:spcPct val="90000"/>
              </a:lnSpc>
              <a:buFont typeface="Wingdings 3" charset="2"/>
              <a:buChar char=""/>
            </a:pPr>
            <a:r>
              <a:rPr lang="en-US" sz="2000" dirty="0">
                <a:solidFill>
                  <a:schemeClr val="bg1"/>
                </a:solidFill>
              </a:rPr>
              <a:t>NCUA ($250k)</a:t>
            </a:r>
          </a:p>
        </p:txBody>
      </p:sp>
    </p:spTree>
    <p:extLst>
      <p:ext uri="{BB962C8B-B14F-4D97-AF65-F5344CB8AC3E}">
        <p14:creationId xmlns:p14="http://schemas.microsoft.com/office/powerpoint/2010/main" val="56664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9909-C347-4666-8711-D6AF0D928139}"/>
              </a:ext>
            </a:extLst>
          </p:cNvPr>
          <p:cNvSpPr>
            <a:spLocks noGrp="1"/>
          </p:cNvSpPr>
          <p:nvPr>
            <p:ph type="title"/>
          </p:nvPr>
        </p:nvSpPr>
        <p:spPr>
          <a:xfrm>
            <a:off x="807720" y="173827"/>
            <a:ext cx="10119360" cy="1387601"/>
          </a:xfrm>
        </p:spPr>
        <p:txBody>
          <a:bodyPr>
            <a:normAutofit/>
          </a:bodyPr>
          <a:lstStyle/>
          <a:p>
            <a:pPr algn="ctr">
              <a:lnSpc>
                <a:spcPct val="100000"/>
              </a:lnSpc>
            </a:pPr>
            <a:r>
              <a:rPr lang="en-US" sz="7200" b="1" u="sng" dirty="0">
                <a:latin typeface="Century Gothic" panose="020B0502020202020204" pitchFamily="34" charset="0"/>
              </a:rPr>
              <a:t>Types of Accounts</a:t>
            </a:r>
            <a:endParaRPr lang="en-US" sz="7200" u="sng" dirty="0">
              <a:latin typeface="Century Gothic" panose="020B0502020202020204" pitchFamily="34" charset="0"/>
            </a:endParaRPr>
          </a:p>
        </p:txBody>
      </p:sp>
      <p:sp>
        <p:nvSpPr>
          <p:cNvPr id="7" name="TextBox 6">
            <a:extLst>
              <a:ext uri="{FF2B5EF4-FFF2-40B4-BE49-F238E27FC236}">
                <a16:creationId xmlns:a16="http://schemas.microsoft.com/office/drawing/2014/main" id="{5815D049-0871-4668-A4E0-D9D59EAAAE70}"/>
              </a:ext>
            </a:extLst>
          </p:cNvPr>
          <p:cNvSpPr txBox="1"/>
          <p:nvPr/>
        </p:nvSpPr>
        <p:spPr>
          <a:xfrm>
            <a:off x="344077" y="1951393"/>
            <a:ext cx="2081944"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A3F5B"/>
                </a:solidFill>
                <a:effectLst/>
                <a:uLnTx/>
                <a:uFillTx/>
                <a:latin typeface="Calibri" panose="020F0502020204030204"/>
                <a:ea typeface="+mn-ea"/>
                <a:cs typeface="+mn-cs"/>
              </a:rPr>
              <a:t>Checking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A3F5B"/>
                </a:solidFill>
                <a:effectLst/>
                <a:uLnTx/>
                <a:uFillTx/>
                <a:latin typeface="Calibri" panose="020F0502020204030204"/>
                <a:ea typeface="+mn-ea"/>
                <a:cs typeface="+mn-cs"/>
              </a:rPr>
              <a:t>Where my cash is!</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Spending Account</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Direct Deposit</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Your paycheck comes here</a:t>
            </a:r>
          </a:p>
        </p:txBody>
      </p:sp>
      <p:sp>
        <p:nvSpPr>
          <p:cNvPr id="9" name="TextBox 8">
            <a:extLst>
              <a:ext uri="{FF2B5EF4-FFF2-40B4-BE49-F238E27FC236}">
                <a16:creationId xmlns:a16="http://schemas.microsoft.com/office/drawing/2014/main" id="{AE7B8AAD-CD06-43D2-894B-66F6AEEE42EF}"/>
              </a:ext>
            </a:extLst>
          </p:cNvPr>
          <p:cNvSpPr txBox="1"/>
          <p:nvPr/>
        </p:nvSpPr>
        <p:spPr>
          <a:xfrm>
            <a:off x="9678925" y="1993406"/>
            <a:ext cx="216899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A3F5B"/>
                </a:solidFill>
                <a:effectLst/>
                <a:uLnTx/>
                <a:uFillTx/>
                <a:latin typeface="Calibri" panose="020F0502020204030204"/>
                <a:ea typeface="+mn-ea"/>
                <a:cs typeface="+mn-cs"/>
              </a:rPr>
              <a:t>Savings</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Emergency fund</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Lower rate of return</a:t>
            </a:r>
          </a:p>
        </p:txBody>
      </p:sp>
      <p:sp>
        <p:nvSpPr>
          <p:cNvPr id="11" name="TextBox 10">
            <a:extLst>
              <a:ext uri="{FF2B5EF4-FFF2-40B4-BE49-F238E27FC236}">
                <a16:creationId xmlns:a16="http://schemas.microsoft.com/office/drawing/2014/main" id="{0E36BCF2-8E14-451B-BB00-06D762B8DF61}"/>
              </a:ext>
            </a:extLst>
          </p:cNvPr>
          <p:cNvSpPr txBox="1"/>
          <p:nvPr/>
        </p:nvSpPr>
        <p:spPr>
          <a:xfrm>
            <a:off x="9678925" y="4525511"/>
            <a:ext cx="276872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A3F5B"/>
                </a:solidFill>
                <a:effectLst/>
                <a:uLnTx/>
                <a:uFillTx/>
                <a:latin typeface="Calibri" panose="020F0502020204030204"/>
                <a:ea typeface="+mn-ea"/>
                <a:cs typeface="+mn-cs"/>
              </a:rPr>
              <a:t>Certificate of Deposit</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Predictable goals</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Pledge your money</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Higher interest rate</a:t>
            </a:r>
          </a:p>
        </p:txBody>
      </p:sp>
      <p:sp>
        <p:nvSpPr>
          <p:cNvPr id="13" name="TextBox 12">
            <a:extLst>
              <a:ext uri="{FF2B5EF4-FFF2-40B4-BE49-F238E27FC236}">
                <a16:creationId xmlns:a16="http://schemas.microsoft.com/office/drawing/2014/main" id="{BDCB190D-8E7A-4621-B70A-DAF87EFCDD59}"/>
              </a:ext>
            </a:extLst>
          </p:cNvPr>
          <p:cNvSpPr txBox="1"/>
          <p:nvPr/>
        </p:nvSpPr>
        <p:spPr>
          <a:xfrm>
            <a:off x="304838" y="4294679"/>
            <a:ext cx="233108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A3F5B"/>
                </a:solidFill>
                <a:effectLst/>
                <a:uLnTx/>
                <a:uFillTx/>
                <a:latin typeface="Calibri" panose="020F0502020204030204"/>
                <a:ea typeface="+mn-ea"/>
                <a:cs typeface="+mn-cs"/>
              </a:rPr>
              <a:t>Money Market</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Savings account</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Higher minimum balance</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Higher rate of return</a:t>
            </a:r>
          </a:p>
          <a:p>
            <a:pPr marL="285750" marR="0" lvl="0" indent="-28575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A3F5B"/>
                </a:solidFill>
                <a:effectLst/>
                <a:uLnTx/>
                <a:uFillTx/>
                <a:latin typeface="Calibri" panose="020F0502020204030204"/>
                <a:ea typeface="+mn-ea"/>
                <a:cs typeface="+mn-cs"/>
              </a:rPr>
              <a:t>Check writing feature</a:t>
            </a:r>
          </a:p>
        </p:txBody>
      </p:sp>
      <p:pic>
        <p:nvPicPr>
          <p:cNvPr id="16" name="Picture 15">
            <a:extLst>
              <a:ext uri="{FF2B5EF4-FFF2-40B4-BE49-F238E27FC236}">
                <a16:creationId xmlns:a16="http://schemas.microsoft.com/office/drawing/2014/main" id="{DC6264EE-E3CF-4F9C-9F41-8030AC4E5B5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095999" y="1799012"/>
            <a:ext cx="3430112" cy="2286740"/>
          </a:xfrm>
          <a:prstGeom prst="rect">
            <a:avLst/>
          </a:prstGeom>
        </p:spPr>
      </p:pic>
      <p:pic>
        <p:nvPicPr>
          <p:cNvPr id="17" name="Picture 16">
            <a:extLst>
              <a:ext uri="{FF2B5EF4-FFF2-40B4-BE49-F238E27FC236}">
                <a16:creationId xmlns:a16="http://schemas.microsoft.com/office/drawing/2014/main" id="{B9BBA5B2-F55D-4748-BE7E-DF77F025636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35927" y="4232902"/>
            <a:ext cx="3343923" cy="1880957"/>
          </a:xfrm>
          <a:prstGeom prst="rect">
            <a:avLst/>
          </a:prstGeom>
        </p:spPr>
      </p:pic>
      <p:pic>
        <p:nvPicPr>
          <p:cNvPr id="19" name="Picture 18">
            <a:extLst>
              <a:ext uri="{FF2B5EF4-FFF2-40B4-BE49-F238E27FC236}">
                <a16:creationId xmlns:a16="http://schemas.microsoft.com/office/drawing/2014/main" id="{F785D59F-BDF9-4A1D-A8A0-49D3CB6917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2635926" y="1799012"/>
            <a:ext cx="3343924" cy="2286740"/>
          </a:xfrm>
          <a:prstGeom prst="rect">
            <a:avLst/>
          </a:prstGeom>
        </p:spPr>
      </p:pic>
      <p:pic>
        <p:nvPicPr>
          <p:cNvPr id="22" name="Picture 21">
            <a:extLst>
              <a:ext uri="{FF2B5EF4-FFF2-40B4-BE49-F238E27FC236}">
                <a16:creationId xmlns:a16="http://schemas.microsoft.com/office/drawing/2014/main" id="{F42C9C70-0EB6-495C-B0A3-377AEEF261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5999" y="4232902"/>
            <a:ext cx="3430112" cy="1880957"/>
          </a:xfrm>
          <a:prstGeom prst="rect">
            <a:avLst/>
          </a:prstGeom>
        </p:spPr>
      </p:pic>
    </p:spTree>
    <p:extLst>
      <p:ext uri="{BB962C8B-B14F-4D97-AF65-F5344CB8AC3E}">
        <p14:creationId xmlns:p14="http://schemas.microsoft.com/office/powerpoint/2010/main" val="70618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a:extLst>
              <a:ext uri="{FF2B5EF4-FFF2-40B4-BE49-F238E27FC236}">
                <a16:creationId xmlns:a16="http://schemas.microsoft.com/office/drawing/2014/main" id="{0B6C38AD-487E-43A0-86A8-D6229685857F}"/>
              </a:ext>
            </a:extLst>
          </p:cNvPr>
          <p:cNvSpPr>
            <a:spLocks noGrp="1" noChangeArrowheads="1"/>
          </p:cNvSpPr>
          <p:nvPr>
            <p:ph type="title"/>
          </p:nvPr>
        </p:nvSpPr>
        <p:spPr>
          <a:xfrm>
            <a:off x="641754" y="1687286"/>
            <a:ext cx="3539629" cy="1846027"/>
          </a:xfrm>
        </p:spPr>
        <p:txBody>
          <a:bodyPr anchor="t">
            <a:normAutofit/>
          </a:bodyPr>
          <a:lstStyle/>
          <a:p>
            <a:pPr eaLnBrk="1" hangingPunct="1"/>
            <a:r>
              <a:rPr lang="en-US" altLang="en-US" sz="4100" b="1" dirty="0"/>
              <a:t>Opening and Maintaining a Bank Account</a:t>
            </a:r>
          </a:p>
        </p:txBody>
      </p:sp>
      <p:graphicFrame>
        <p:nvGraphicFramePr>
          <p:cNvPr id="13319" name="Rectangle 3">
            <a:extLst>
              <a:ext uri="{FF2B5EF4-FFF2-40B4-BE49-F238E27FC236}">
                <a16:creationId xmlns:a16="http://schemas.microsoft.com/office/drawing/2014/main" id="{E61BB8A7-7A32-432B-A600-D20B973BFCE3}"/>
              </a:ext>
            </a:extLst>
          </p:cNvPr>
          <p:cNvGraphicFramePr/>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984591"/>
      </p:ext>
    </p:extLst>
  </p:cSld>
  <p:clrMapOvr>
    <a:masterClrMapping/>
  </p:clrMapOvr>
  <mc:AlternateContent xmlns:mc="http://schemas.openxmlformats.org/markup-compatibility/2006" xmlns:p14="http://schemas.microsoft.com/office/powerpoint/2010/main">
    <mc:Choice Requires="p14">
      <p:transition spd="slow" p14:dur="2000" advTm="49206"/>
    </mc:Choice>
    <mc:Fallback xmlns="">
      <p:transition spd="slow" advTm="49206"/>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52E8AC-A2FC-66BA-AEDB-EC3788A2E4B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468747B5-E007-B433-DA87-099E0E1C27D4}"/>
              </a:ext>
            </a:extLst>
          </p:cNvPr>
          <p:cNvSpPr>
            <a:spLocks noGrp="1"/>
          </p:cNvSpPr>
          <p:nvPr>
            <p:ph type="body" sz="quarter" idx="11"/>
          </p:nvPr>
        </p:nvSpPr>
        <p:spPr/>
        <p:txBody>
          <a:bodyPr/>
          <a:lstStyle/>
          <a:p>
            <a:pPr algn="ctr"/>
            <a:r>
              <a:rPr lang="en-US"/>
              <a:t>Q &amp; A</a:t>
            </a:r>
          </a:p>
        </p:txBody>
      </p:sp>
      <p:sp>
        <p:nvSpPr>
          <p:cNvPr id="4" name="Text Placeholder 3">
            <a:extLst>
              <a:ext uri="{FF2B5EF4-FFF2-40B4-BE49-F238E27FC236}">
                <a16:creationId xmlns:a16="http://schemas.microsoft.com/office/drawing/2014/main" id="{2C8F675F-C0C5-615B-969C-7DDFDBDD50C7}"/>
              </a:ext>
            </a:extLst>
          </p:cNvPr>
          <p:cNvSpPr>
            <a:spLocks noGrp="1"/>
          </p:cNvSpPr>
          <p:nvPr>
            <p:ph type="body" sz="quarter" idx="12"/>
          </p:nvPr>
        </p:nvSpPr>
        <p:spPr/>
        <p:txBody>
          <a:bodyPr/>
          <a:lstStyle/>
          <a:p>
            <a:pPr algn="ctr"/>
            <a:r>
              <a:rPr lang="en-US" dirty="0"/>
              <a:t>Do you have any questions?</a:t>
            </a:r>
          </a:p>
          <a:p>
            <a:pPr algn="ctr"/>
            <a:r>
              <a:rPr lang="en-US" dirty="0"/>
              <a:t>How will you apply this information?  </a:t>
            </a:r>
          </a:p>
        </p:txBody>
      </p:sp>
    </p:spTree>
    <p:extLst>
      <p:ext uri="{BB962C8B-B14F-4D97-AF65-F5344CB8AC3E}">
        <p14:creationId xmlns:p14="http://schemas.microsoft.com/office/powerpoint/2010/main" val="2710338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75E6-876B-9F4B-F0AA-3CB5BC2D6BC6}"/>
              </a:ext>
            </a:extLst>
          </p:cNvPr>
          <p:cNvSpPr>
            <a:spLocks noGrp="1"/>
          </p:cNvSpPr>
          <p:nvPr>
            <p:ph type="ctrTitle"/>
          </p:nvPr>
        </p:nvSpPr>
        <p:spPr/>
        <p:txBody>
          <a:bodyPr/>
          <a:lstStyle/>
          <a:p>
            <a:r>
              <a:rPr lang="en-US"/>
              <a:t>Thank You</a:t>
            </a:r>
          </a:p>
        </p:txBody>
      </p:sp>
      <p:sp>
        <p:nvSpPr>
          <p:cNvPr id="4" name="Text Placeholder 3">
            <a:extLst>
              <a:ext uri="{FF2B5EF4-FFF2-40B4-BE49-F238E27FC236}">
                <a16:creationId xmlns:a16="http://schemas.microsoft.com/office/drawing/2014/main" id="{534AEEA0-58FE-E9D7-6ADC-BF06887CFE95}"/>
              </a:ext>
            </a:extLst>
          </p:cNvPr>
          <p:cNvSpPr>
            <a:spLocks noGrp="1"/>
          </p:cNvSpPr>
          <p:nvPr>
            <p:ph type="body" sz="quarter" idx="14"/>
          </p:nvPr>
        </p:nvSpPr>
        <p:spPr/>
        <p:txBody>
          <a:bodyPr vert="horz" lIns="91440" tIns="45720" rIns="91440" bIns="45720" rtlCol="0" anchor="t">
            <a:normAutofit/>
          </a:bodyPr>
          <a:lstStyle/>
          <a:p>
            <a:r>
              <a:rPr lang="en-US" b="1" dirty="0"/>
              <a:t>Contact</a:t>
            </a:r>
          </a:p>
          <a:p>
            <a:r>
              <a:rPr lang="en-US" dirty="0">
                <a:latin typeface="Neutra Text"/>
              </a:rPr>
              <a:t>Name: Jay Savoy	</a:t>
            </a:r>
            <a:endParaRPr lang="en-US" dirty="0"/>
          </a:p>
          <a:p>
            <a:r>
              <a:rPr lang="en-US" dirty="0">
                <a:latin typeface="Neutra Text"/>
              </a:rPr>
              <a:t>Phone: 202-442-7811</a:t>
            </a:r>
          </a:p>
          <a:p>
            <a:r>
              <a:rPr lang="en-US" dirty="0">
                <a:latin typeface="Neutra Text"/>
              </a:rPr>
              <a:t>Mobile: 202-717-0246</a:t>
            </a:r>
            <a:endParaRPr lang="en-US" dirty="0"/>
          </a:p>
          <a:p>
            <a:r>
              <a:rPr lang="en-US" dirty="0">
                <a:latin typeface="Neutra Text"/>
              </a:rPr>
              <a:t>Email: jasmine.savoy1@dc.gov</a:t>
            </a:r>
            <a:endParaRPr lang="en-US" dirty="0"/>
          </a:p>
        </p:txBody>
      </p:sp>
      <p:sp>
        <p:nvSpPr>
          <p:cNvPr id="10" name="TextBox 9">
            <a:extLst>
              <a:ext uri="{FF2B5EF4-FFF2-40B4-BE49-F238E27FC236}">
                <a16:creationId xmlns:a16="http://schemas.microsoft.com/office/drawing/2014/main" id="{EBD9A626-005B-B0C3-97DB-5ED17C0C72CF}"/>
              </a:ext>
            </a:extLst>
          </p:cNvPr>
          <p:cNvSpPr txBox="1"/>
          <p:nvPr/>
        </p:nvSpPr>
        <p:spPr>
          <a:xfrm>
            <a:off x="6413811" y="3817503"/>
            <a:ext cx="5003126" cy="1200329"/>
          </a:xfrm>
          <a:prstGeom prst="rect">
            <a:avLst/>
          </a:prstGeom>
          <a:noFill/>
        </p:spPr>
        <p:txBody>
          <a:bodyPr wrap="square">
            <a:spAutoFit/>
          </a:bodyPr>
          <a:lstStyle/>
          <a:p>
            <a:pPr defTabSz="457200"/>
            <a:r>
              <a:rPr lang="en-US" b="1">
                <a:solidFill>
                  <a:srgbClr val="FFFFFF"/>
                </a:solidFill>
                <a:latin typeface="Calibri" panose="020F0502020204030204"/>
              </a:rPr>
              <a:t>General Inquiries</a:t>
            </a:r>
            <a:r>
              <a:rPr lang="en-US">
                <a:solidFill>
                  <a:srgbClr val="FFFFFF"/>
                </a:solidFill>
                <a:latin typeface="Calibri" panose="020F0502020204030204"/>
              </a:rPr>
              <a:t>: </a:t>
            </a:r>
          </a:p>
          <a:p>
            <a:pPr defTabSz="457200"/>
            <a:r>
              <a:rPr lang="en-US">
                <a:solidFill>
                  <a:srgbClr val="FFFFFF"/>
                </a:solidFill>
                <a:latin typeface="Calibri" panose="020F0502020204030204"/>
              </a:rPr>
              <a:t>Department of Insurance, Securities and Banking</a:t>
            </a:r>
          </a:p>
          <a:p>
            <a:pPr defTabSz="457200"/>
            <a:r>
              <a:rPr lang="en-US">
                <a:solidFill>
                  <a:srgbClr val="FFFFFF"/>
                </a:solidFill>
                <a:latin typeface="Calibri" panose="020F0502020204030204"/>
              </a:rPr>
              <a:t>202-727-8000</a:t>
            </a:r>
          </a:p>
          <a:p>
            <a:pPr defTabSz="457200"/>
            <a:r>
              <a:rPr lang="en-US">
                <a:solidFill>
                  <a:srgbClr val="FFFFFF"/>
                </a:solidFill>
                <a:latin typeface="Calibri" panose="020F0502020204030204"/>
                <a:hlinkClick r:id="rId2">
                  <a:extLst>
                    <a:ext uri="{A12FA001-AC4F-418D-AE19-62706E023703}">
                      <ahyp:hlinkClr xmlns:ahyp="http://schemas.microsoft.com/office/drawing/2018/hyperlinkcolor" val="tx"/>
                    </a:ext>
                  </a:extLst>
                </a:hlinkClick>
              </a:rPr>
              <a:t>disb@dc.gov</a:t>
            </a:r>
            <a:r>
              <a:rPr lang="en-US">
                <a:solidFill>
                  <a:srgbClr val="FFFFFF"/>
                </a:solidFill>
                <a:latin typeface="Calibri" panose="020F0502020204030204"/>
              </a:rPr>
              <a:t> </a:t>
            </a:r>
          </a:p>
        </p:txBody>
      </p:sp>
    </p:spTree>
    <p:extLst>
      <p:ext uri="{BB962C8B-B14F-4D97-AF65-F5344CB8AC3E}">
        <p14:creationId xmlns:p14="http://schemas.microsoft.com/office/powerpoint/2010/main" val="33130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FB2B251-ED2C-987D-41AE-C802D58B2435}"/>
              </a:ext>
            </a:extLst>
          </p:cNvPr>
          <p:cNvGraphicFramePr/>
          <p:nvPr>
            <p:extLst>
              <p:ext uri="{D42A27DB-BD31-4B8C-83A1-F6EECF244321}">
                <p14:modId xmlns:p14="http://schemas.microsoft.com/office/powerpoint/2010/main" val="368095023"/>
              </p:ext>
            </p:extLst>
          </p:nvPr>
        </p:nvGraphicFramePr>
        <p:xfrm>
          <a:off x="815788" y="1333500"/>
          <a:ext cx="5215467"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299C112D-BABD-BDEA-5CB2-E6EA77172235}"/>
              </a:ext>
            </a:extLst>
          </p:cNvPr>
          <p:cNvSpPr>
            <a:spLocks noGrp="1"/>
          </p:cNvSpPr>
          <p:nvPr>
            <p:ph type="body" sz="quarter" idx="13"/>
          </p:nvPr>
        </p:nvSpPr>
        <p:spPr/>
        <p:txBody>
          <a:bodyPr/>
          <a:lstStyle/>
          <a:p>
            <a:r>
              <a:rPr lang="en-US"/>
              <a:t>Our vision</a:t>
            </a:r>
          </a:p>
        </p:txBody>
      </p:sp>
      <p:pic>
        <p:nvPicPr>
          <p:cNvPr id="8" name="Picture 7">
            <a:extLst>
              <a:ext uri="{FF2B5EF4-FFF2-40B4-BE49-F238E27FC236}">
                <a16:creationId xmlns:a16="http://schemas.microsoft.com/office/drawing/2014/main" id="{96D06AA1-074F-064C-63B4-E87754A2D8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69030" y="1542702"/>
            <a:ext cx="3241619" cy="2161079"/>
          </a:xfrm>
          <a:prstGeom prst="rect">
            <a:avLst/>
          </a:prstGeom>
        </p:spPr>
      </p:pic>
      <p:pic>
        <p:nvPicPr>
          <p:cNvPr id="9" name="Picture 8">
            <a:extLst>
              <a:ext uri="{FF2B5EF4-FFF2-40B4-BE49-F238E27FC236}">
                <a16:creationId xmlns:a16="http://schemas.microsoft.com/office/drawing/2014/main" id="{2021C6C3-C0A9-DC76-0523-FBE6001686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91702" y="1257528"/>
            <a:ext cx="3090141" cy="2161079"/>
          </a:xfrm>
          <a:prstGeom prst="rect">
            <a:avLst/>
          </a:prstGeom>
        </p:spPr>
      </p:pic>
      <p:pic>
        <p:nvPicPr>
          <p:cNvPr id="11" name="Picture 10">
            <a:extLst>
              <a:ext uri="{FF2B5EF4-FFF2-40B4-BE49-F238E27FC236}">
                <a16:creationId xmlns:a16="http://schemas.microsoft.com/office/drawing/2014/main" id="{D9692747-6F2B-4816-003B-EDC18B1F4D68}"/>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769029" y="3912984"/>
            <a:ext cx="3274239" cy="2182826"/>
          </a:xfrm>
          <a:prstGeom prst="rect">
            <a:avLst/>
          </a:prstGeom>
        </p:spPr>
      </p:pic>
      <p:pic>
        <p:nvPicPr>
          <p:cNvPr id="10" name="Picture 9">
            <a:extLst>
              <a:ext uri="{FF2B5EF4-FFF2-40B4-BE49-F238E27FC236}">
                <a16:creationId xmlns:a16="http://schemas.microsoft.com/office/drawing/2014/main" id="{DB95994C-642D-6B7B-3ED8-94F4C118179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88218" y="3521822"/>
            <a:ext cx="3093625" cy="2161079"/>
          </a:xfrm>
          <a:prstGeom prst="rect">
            <a:avLst/>
          </a:prstGeom>
        </p:spPr>
      </p:pic>
    </p:spTree>
    <p:extLst>
      <p:ext uri="{BB962C8B-B14F-4D97-AF65-F5344CB8AC3E}">
        <p14:creationId xmlns:p14="http://schemas.microsoft.com/office/powerpoint/2010/main" val="397134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0BE976-4F74-3BC8-D3AB-BE396273124E}"/>
              </a:ext>
            </a:extLst>
          </p:cNvPr>
          <p:cNvSpPr>
            <a:spLocks noGrp="1"/>
          </p:cNvSpPr>
          <p:nvPr>
            <p:ph type="body" sz="quarter" idx="14"/>
          </p:nvPr>
        </p:nvSpPr>
        <p:spPr/>
        <p:txBody>
          <a:bodyPr/>
          <a:lstStyle/>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800">
                <a:hlinkClick r:id="rId2"/>
              </a:rPr>
              <a:t>Bank on DC</a:t>
            </a: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hlinkClick r:id="rId3"/>
              </a:rPr>
              <a:t>Earned Income Tax Credit Campaign (EITC)</a:t>
            </a: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hlinkClick r:id="rId4"/>
              </a:rPr>
              <a:t>Financially Fit DC</a:t>
            </a:r>
            <a:endParaRPr lang="en-US" sz="2800"/>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hlinkClick r:id="rId5"/>
              </a:rPr>
              <a:t>Opportunity Accounts</a:t>
            </a:r>
            <a:endParaRPr lang="en-US" sz="28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800">
                <a:hlinkClick r:id="rId6"/>
              </a:rPr>
              <a:t>Financial Empowerment Center (FEC)</a:t>
            </a:r>
            <a:endParaRPr lang="en-US" sz="2800"/>
          </a:p>
          <a:p>
            <a:pPr marL="285750" indent="-285750">
              <a:buFont typeface="Arial" panose="020B0604020202020204" pitchFamily="34" charset="0"/>
              <a:buChar char="•"/>
            </a:pPr>
            <a:endParaRPr lang="en-US" sz="2800"/>
          </a:p>
        </p:txBody>
      </p:sp>
      <p:sp>
        <p:nvSpPr>
          <p:cNvPr id="3" name="Text Placeholder 2">
            <a:extLst>
              <a:ext uri="{FF2B5EF4-FFF2-40B4-BE49-F238E27FC236}">
                <a16:creationId xmlns:a16="http://schemas.microsoft.com/office/drawing/2014/main" id="{DBC9BD7A-AAE7-8FC7-703C-8A6724C2B4A8}"/>
              </a:ext>
            </a:extLst>
          </p:cNvPr>
          <p:cNvSpPr>
            <a:spLocks noGrp="1"/>
          </p:cNvSpPr>
          <p:nvPr>
            <p:ph type="body" sz="quarter" idx="13"/>
          </p:nvPr>
        </p:nvSpPr>
        <p:spPr/>
        <p:txBody>
          <a:bodyPr/>
          <a:lstStyle/>
          <a:p>
            <a:r>
              <a:rPr lang="en-US" err="1"/>
              <a:t>Ofee</a:t>
            </a:r>
            <a:r>
              <a:rPr lang="en-US"/>
              <a:t> programs &amp; resources</a:t>
            </a:r>
          </a:p>
        </p:txBody>
      </p:sp>
    </p:spTree>
    <p:extLst>
      <p:ext uri="{BB962C8B-B14F-4D97-AF65-F5344CB8AC3E}">
        <p14:creationId xmlns:p14="http://schemas.microsoft.com/office/powerpoint/2010/main" val="539918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4254F-CE2F-043D-DACB-5A7CC85FC71E}"/>
              </a:ext>
            </a:extLst>
          </p:cNvPr>
          <p:cNvSpPr>
            <a:spLocks noGrp="1"/>
          </p:cNvSpPr>
          <p:nvPr>
            <p:ph type="body" sz="quarter" idx="13"/>
          </p:nvPr>
        </p:nvSpPr>
        <p:spPr/>
        <p:txBody>
          <a:bodyPr/>
          <a:lstStyle/>
          <a:p>
            <a:r>
              <a:rPr lang="en-US"/>
              <a:t>Bank on DC </a:t>
            </a:r>
          </a:p>
        </p:txBody>
      </p:sp>
      <p:pic>
        <p:nvPicPr>
          <p:cNvPr id="4" name="Picture 3">
            <a:extLst>
              <a:ext uri="{FF2B5EF4-FFF2-40B4-BE49-F238E27FC236}">
                <a16:creationId xmlns:a16="http://schemas.microsoft.com/office/drawing/2014/main" id="{5BA40CE2-6EE2-5F66-1B61-6C5D08F9BF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6864" y="1201782"/>
            <a:ext cx="10606967" cy="4885509"/>
          </a:xfrm>
          <a:prstGeom prst="rect">
            <a:avLst/>
          </a:prstGeom>
        </p:spPr>
      </p:pic>
    </p:spTree>
    <p:extLst>
      <p:ext uri="{BB962C8B-B14F-4D97-AF65-F5344CB8AC3E}">
        <p14:creationId xmlns:p14="http://schemas.microsoft.com/office/powerpoint/2010/main" val="423991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D31FF7-7E6E-3200-C833-9DB417306B8E}"/>
              </a:ext>
            </a:extLst>
          </p:cNvPr>
          <p:cNvSpPr>
            <a:spLocks noGrp="1"/>
          </p:cNvSpPr>
          <p:nvPr>
            <p:ph type="body" sz="quarter" idx="13"/>
          </p:nvPr>
        </p:nvSpPr>
        <p:spPr/>
        <p:txBody>
          <a:bodyPr/>
          <a:lstStyle/>
          <a:p>
            <a:r>
              <a:rPr lang="en-US"/>
              <a:t>Current bank on dc financial institution partners </a:t>
            </a:r>
          </a:p>
        </p:txBody>
      </p:sp>
      <p:pic>
        <p:nvPicPr>
          <p:cNvPr id="4" name="Picture 3">
            <a:extLst>
              <a:ext uri="{FF2B5EF4-FFF2-40B4-BE49-F238E27FC236}">
                <a16:creationId xmlns:a16="http://schemas.microsoft.com/office/drawing/2014/main" id="{A65E9A13-72D3-F92D-AAF5-33AEE71FA4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5361" y="1459364"/>
            <a:ext cx="10223862" cy="4444369"/>
          </a:xfrm>
          <a:prstGeom prst="rect">
            <a:avLst/>
          </a:prstGeom>
        </p:spPr>
      </p:pic>
    </p:spTree>
    <p:extLst>
      <p:ext uri="{BB962C8B-B14F-4D97-AF65-F5344CB8AC3E}">
        <p14:creationId xmlns:p14="http://schemas.microsoft.com/office/powerpoint/2010/main" val="5172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B160B7-9C94-A53A-170B-C3237B00D935}"/>
              </a:ext>
            </a:extLst>
          </p:cNvPr>
          <p:cNvSpPr>
            <a:spLocks noGrp="1"/>
          </p:cNvSpPr>
          <p:nvPr>
            <p:ph type="body" sz="quarter" idx="14"/>
          </p:nvPr>
        </p:nvSpPr>
        <p:spPr/>
        <p:txBody>
          <a:bodyPr/>
          <a:lstStyle/>
          <a:p>
            <a:pPr algn="ctr"/>
            <a:endParaRPr lang="en-US"/>
          </a:p>
          <a:p>
            <a:pPr algn="ctr"/>
            <a:endParaRPr lang="en-US" sz="2800" b="1"/>
          </a:p>
          <a:p>
            <a:pPr algn="ctr"/>
            <a:r>
              <a:rPr lang="en-US" sz="2800" b="1"/>
              <a:t>OFEE Program Contact:</a:t>
            </a:r>
          </a:p>
          <a:p>
            <a:pPr algn="ctr"/>
            <a:endParaRPr lang="en-US" sz="2800" b="1"/>
          </a:p>
          <a:p>
            <a:pPr algn="ctr"/>
            <a:r>
              <a:rPr lang="en-US" sz="2800"/>
              <a:t>Jazman Hicks</a:t>
            </a:r>
          </a:p>
          <a:p>
            <a:pPr algn="ctr"/>
            <a:r>
              <a:rPr lang="en-US" sz="2800"/>
              <a:t>202-442-8596</a:t>
            </a:r>
          </a:p>
          <a:p>
            <a:pPr algn="ctr"/>
            <a:r>
              <a:rPr lang="en-US" sz="2800">
                <a:hlinkClick r:id="rId2"/>
              </a:rPr>
              <a:t>Jazman.hicks@dc.gov</a:t>
            </a:r>
            <a:endParaRPr lang="en-US" sz="2800"/>
          </a:p>
          <a:p>
            <a:pPr algn="ctr"/>
            <a:endParaRPr lang="en-US"/>
          </a:p>
          <a:p>
            <a:pPr algn="ctr"/>
            <a:endParaRPr lang="en-US"/>
          </a:p>
          <a:p>
            <a:pPr algn="ctr"/>
            <a:endParaRPr lang="en-US"/>
          </a:p>
          <a:p>
            <a:pPr algn="ctr"/>
            <a:r>
              <a:rPr lang="en-US" sz="4400" i="1">
                <a:hlinkClick r:id="rId3"/>
              </a:rPr>
              <a:t>BankOnDC.org</a:t>
            </a:r>
            <a:endParaRPr lang="en-US" sz="4400" i="1"/>
          </a:p>
          <a:p>
            <a:pPr algn="ctr"/>
            <a:endParaRPr lang="en-US" sz="4400" i="1"/>
          </a:p>
          <a:p>
            <a:pPr algn="ctr"/>
            <a:endParaRPr lang="en-US" sz="4400" i="1"/>
          </a:p>
        </p:txBody>
      </p:sp>
      <p:sp>
        <p:nvSpPr>
          <p:cNvPr id="3" name="Text Placeholder 2">
            <a:extLst>
              <a:ext uri="{FF2B5EF4-FFF2-40B4-BE49-F238E27FC236}">
                <a16:creationId xmlns:a16="http://schemas.microsoft.com/office/drawing/2014/main" id="{D2A4655E-56D6-6DF6-1650-CD4AEB581A78}"/>
              </a:ext>
            </a:extLst>
          </p:cNvPr>
          <p:cNvSpPr>
            <a:spLocks noGrp="1"/>
          </p:cNvSpPr>
          <p:nvPr>
            <p:ph type="body" sz="quarter" idx="13"/>
          </p:nvPr>
        </p:nvSpPr>
        <p:spPr/>
        <p:txBody>
          <a:bodyPr/>
          <a:lstStyle/>
          <a:p>
            <a:r>
              <a:rPr lang="en-US"/>
              <a:t>How to connect </a:t>
            </a:r>
          </a:p>
        </p:txBody>
      </p:sp>
    </p:spTree>
    <p:extLst>
      <p:ext uri="{BB962C8B-B14F-4D97-AF65-F5344CB8AC3E}">
        <p14:creationId xmlns:p14="http://schemas.microsoft.com/office/powerpoint/2010/main" val="1276188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ISB 1">
      <a:dk1>
        <a:srgbClr val="0A3F5B"/>
      </a:dk1>
      <a:lt1>
        <a:srgbClr val="FFFFFF"/>
      </a:lt1>
      <a:dk2>
        <a:srgbClr val="0A3F5B"/>
      </a:dk2>
      <a:lt2>
        <a:srgbClr val="D7DEE0"/>
      </a:lt2>
      <a:accent1>
        <a:srgbClr val="0A3F5B"/>
      </a:accent1>
      <a:accent2>
        <a:srgbClr val="046DA8"/>
      </a:accent2>
      <a:accent3>
        <a:srgbClr val="71B0BC"/>
      </a:accent3>
      <a:accent4>
        <a:srgbClr val="077C60"/>
      </a:accent4>
      <a:accent5>
        <a:srgbClr val="F5C75D"/>
      </a:accent5>
      <a:accent6>
        <a:srgbClr val="F78D2A"/>
      </a:accent6>
      <a:hlink>
        <a:srgbClr val="0A3F5B"/>
      </a:hlink>
      <a:folHlink>
        <a:srgbClr val="0A3F5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DISB 1">
      <a:dk1>
        <a:srgbClr val="0A3F5B"/>
      </a:dk1>
      <a:lt1>
        <a:srgbClr val="FFFFFF"/>
      </a:lt1>
      <a:dk2>
        <a:srgbClr val="0A3F5B"/>
      </a:dk2>
      <a:lt2>
        <a:srgbClr val="D7DEE0"/>
      </a:lt2>
      <a:accent1>
        <a:srgbClr val="0A3F5B"/>
      </a:accent1>
      <a:accent2>
        <a:srgbClr val="046DA8"/>
      </a:accent2>
      <a:accent3>
        <a:srgbClr val="71B0BC"/>
      </a:accent3>
      <a:accent4>
        <a:srgbClr val="077C60"/>
      </a:accent4>
      <a:accent5>
        <a:srgbClr val="F5C75D"/>
      </a:accent5>
      <a:accent6>
        <a:srgbClr val="F78D2A"/>
      </a:accent6>
      <a:hlink>
        <a:srgbClr val="0A3F5B"/>
      </a:hlink>
      <a:folHlink>
        <a:srgbClr val="0A3F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3B04073781C4F80E8D7EA342072D3" ma:contentTypeVersion="14" ma:contentTypeDescription="Create a new document." ma:contentTypeScope="" ma:versionID="cb886347b9725e89c546b9438e14401c">
  <xsd:schema xmlns:xsd="http://www.w3.org/2001/XMLSchema" xmlns:xs="http://www.w3.org/2001/XMLSchema" xmlns:p="http://schemas.microsoft.com/office/2006/metadata/properties" xmlns:ns3="45f71a0b-1245-472e-911e-e33a36eb1507" xmlns:ns4="761ba051-2e51-4a1e-ad82-fe053463b162" targetNamespace="http://schemas.microsoft.com/office/2006/metadata/properties" ma:root="true" ma:fieldsID="f012f7dfd05bec9aab46244be7b104d1" ns3:_="" ns4:_="">
    <xsd:import namespace="45f71a0b-1245-472e-911e-e33a36eb1507"/>
    <xsd:import namespace="761ba051-2e51-4a1e-ad82-fe053463b1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DateTaken" minOccurs="0"/>
                <xsd:element ref="ns3:MediaLengthInSecond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71a0b-1245-472e-911e-e33a36eb1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1ba051-2e51-4a1e-ad82-fe053463b16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5f71a0b-1245-472e-911e-e33a36eb1507" xsi:nil="true"/>
  </documentManagement>
</p:properties>
</file>

<file path=customXml/itemProps1.xml><?xml version="1.0" encoding="utf-8"?>
<ds:datastoreItem xmlns:ds="http://schemas.openxmlformats.org/officeDocument/2006/customXml" ds:itemID="{B65CC60B-BCAE-45C0-800D-A8B007DF4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f71a0b-1245-472e-911e-e33a36eb1507"/>
    <ds:schemaRef ds:uri="761ba051-2e51-4a1e-ad82-fe053463b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47D059-59C1-4A1F-9D7B-1B174DA09392}">
  <ds:schemaRefs>
    <ds:schemaRef ds:uri="http://schemas.microsoft.com/sharepoint/v3/contenttype/forms"/>
  </ds:schemaRefs>
</ds:datastoreItem>
</file>

<file path=customXml/itemProps3.xml><?xml version="1.0" encoding="utf-8"?>
<ds:datastoreItem xmlns:ds="http://schemas.openxmlformats.org/officeDocument/2006/customXml" ds:itemID="{F5CE4555-55A3-4686-B680-E0DBC7F722B6}">
  <ds:schemaRefs>
    <ds:schemaRef ds:uri="http://purl.org/dc/dcmitype/"/>
    <ds:schemaRef ds:uri="http://www.w3.org/XML/1998/namespace"/>
    <ds:schemaRef ds:uri="761ba051-2e51-4a1e-ad82-fe053463b162"/>
    <ds:schemaRef ds:uri="http://purl.org/dc/terms/"/>
    <ds:schemaRef ds:uri="http://schemas.openxmlformats.org/package/2006/metadata/core-properties"/>
    <ds:schemaRef ds:uri="45f71a0b-1245-472e-911e-e33a36eb1507"/>
    <ds:schemaRef ds:uri="http://schemas.microsoft.com/office/2006/documentManagement/type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TotalTime>
  <Words>3588</Words>
  <Application>Microsoft Office PowerPoint</Application>
  <PresentationFormat>Widescreen</PresentationFormat>
  <Paragraphs>445</Paragraphs>
  <Slides>46</Slides>
  <Notes>29</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46</vt:i4>
      </vt:variant>
    </vt:vector>
  </HeadingPairs>
  <TitlesOfParts>
    <vt:vector size="68" baseType="lpstr">
      <vt:lpstr>Arial</vt:lpstr>
      <vt:lpstr>Calibri</vt:lpstr>
      <vt:lpstr>Calibri Light</vt:lpstr>
      <vt:lpstr>Century Gothic</vt:lpstr>
      <vt:lpstr>Constantia</vt:lpstr>
      <vt:lpstr>Corbel</vt:lpstr>
      <vt:lpstr>Courier New</vt:lpstr>
      <vt:lpstr>helvetica neue</vt:lpstr>
      <vt:lpstr>Jost ExtraBold</vt:lpstr>
      <vt:lpstr>Montserrat</vt:lpstr>
      <vt:lpstr>Neutra Display Titling</vt:lpstr>
      <vt:lpstr>Neutra Text</vt:lpstr>
      <vt:lpstr>Neutra Text Light</vt:lpstr>
      <vt:lpstr>Nunito Sans Light</vt:lpstr>
      <vt:lpstr>Open Sans</vt:lpstr>
      <vt:lpstr>Times New Roman</vt:lpstr>
      <vt:lpstr>Verdana</vt:lpstr>
      <vt:lpstr>Wingdings</vt:lpstr>
      <vt:lpstr>Wingdings 3</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Create a Budget?</vt:lpstr>
      <vt:lpstr>Income</vt:lpstr>
      <vt:lpstr>Expenses</vt:lpstr>
      <vt:lpstr>Budget Steps</vt:lpstr>
      <vt:lpstr>PowerPoint Presentation</vt:lpstr>
      <vt:lpstr>PowerPoint Presentation</vt:lpstr>
      <vt:lpstr>PowerPoint Presentation</vt:lpstr>
      <vt:lpstr>Save with a goal in mind </vt:lpstr>
      <vt:lpstr>Savings Account </vt:lpstr>
      <vt:lpstr>Emergency Fund</vt:lpstr>
      <vt:lpstr>Saving for Retirement</vt:lpstr>
      <vt:lpstr>PowerPoint Presentation</vt:lpstr>
      <vt:lpstr>What is Credit?</vt:lpstr>
      <vt:lpstr>Why is Credit Important?</vt:lpstr>
      <vt:lpstr>PowerPoint Presentation</vt:lpstr>
      <vt:lpstr>Getting free, annual credit reports</vt:lpstr>
      <vt:lpstr>Sources of Credit</vt:lpstr>
      <vt:lpstr>Improving your credit score</vt:lpstr>
      <vt:lpstr>PowerPoint Presentation</vt:lpstr>
      <vt:lpstr>Reasons to put money in the bank </vt:lpstr>
      <vt:lpstr>Insured Financial Institutions </vt:lpstr>
      <vt:lpstr>Types of Accounts</vt:lpstr>
      <vt:lpstr>Opening and Maintaining a Bank Account</vt:lpstr>
      <vt:lpstr>PowerPoint Presentation</vt:lpstr>
      <vt:lpstr>Thank You</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Shahidah (DISB)</dc:creator>
  <cp:lastModifiedBy>Beidleman, Steven (DDS)</cp:lastModifiedBy>
  <cp:revision>4</cp:revision>
  <dcterms:created xsi:type="dcterms:W3CDTF">2022-10-13T14:52:34Z</dcterms:created>
  <dcterms:modified xsi:type="dcterms:W3CDTF">2023-08-30T15:58:27Z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0x0101007F33B04073781C4F80E8D7EA342072D3</vt:lpwstr>
  </property>
</Properties>
</file>