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7"/>
  </p:notesMasterIdLst>
  <p:sldIdLst>
    <p:sldId id="558" r:id="rId2"/>
    <p:sldId id="559" r:id="rId3"/>
    <p:sldId id="610" r:id="rId4"/>
    <p:sldId id="609" r:id="rId5"/>
    <p:sldId id="602" r:id="rId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94" autoAdjust="0"/>
    <p:restoredTop sz="82765" autoAdjust="0"/>
  </p:normalViewPr>
  <p:slideViewPr>
    <p:cSldViewPr>
      <p:cViewPr varScale="1">
        <p:scale>
          <a:sx n="65" d="100"/>
          <a:sy n="65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A85D5-42AE-4E39-BCED-6A147D1DCEB3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5C735CC6-D901-44DF-A5EB-574B9122EF63}">
      <dgm:prSet phldrT="[Text]"/>
      <dgm:spPr/>
      <dgm:t>
        <a:bodyPr/>
        <a:lstStyle/>
        <a:p>
          <a:r>
            <a:rPr lang="en-US" dirty="0" smtClean="0"/>
            <a:t>Welcome</a:t>
          </a:r>
        </a:p>
        <a:p>
          <a:endParaRPr lang="en-US" dirty="0"/>
        </a:p>
      </dgm:t>
    </dgm:pt>
    <dgm:pt modelId="{8C3E7EAA-7379-4F74-8949-50AD183BC045}" type="parTrans" cxnId="{8509BA66-F9C3-419C-BCEF-4AFF7A3E5B5E}">
      <dgm:prSet/>
      <dgm:spPr/>
      <dgm:t>
        <a:bodyPr/>
        <a:lstStyle/>
        <a:p>
          <a:endParaRPr lang="en-US"/>
        </a:p>
      </dgm:t>
    </dgm:pt>
    <dgm:pt modelId="{480A925E-332A-495A-96BF-5B4D7A531F26}" type="sibTrans" cxnId="{8509BA66-F9C3-419C-BCEF-4AFF7A3E5B5E}">
      <dgm:prSet/>
      <dgm:spPr/>
      <dgm:t>
        <a:bodyPr/>
        <a:lstStyle/>
        <a:p>
          <a:endParaRPr lang="en-US"/>
        </a:p>
      </dgm:t>
    </dgm:pt>
    <dgm:pt modelId="{811B0221-E46B-4BC4-B90B-01435A994485}">
      <dgm:prSet phldrT="[Text]"/>
      <dgm:spPr/>
      <dgm:t>
        <a:bodyPr/>
        <a:lstStyle/>
        <a:p>
          <a:r>
            <a:rPr lang="en-US" dirty="0" smtClean="0"/>
            <a:t>Lunch and Discussion with DDS Interim Director Andy Reese</a:t>
          </a:r>
          <a:endParaRPr lang="en-US" dirty="0"/>
        </a:p>
      </dgm:t>
    </dgm:pt>
    <dgm:pt modelId="{A24EB114-4504-4911-AAB2-5272A4FA3098}" type="parTrans" cxnId="{143007AC-6005-48C6-92D7-97EE398D52F2}">
      <dgm:prSet/>
      <dgm:spPr/>
      <dgm:t>
        <a:bodyPr/>
        <a:lstStyle/>
        <a:p>
          <a:endParaRPr lang="en-US"/>
        </a:p>
      </dgm:t>
    </dgm:pt>
    <dgm:pt modelId="{4FED2AFC-45AF-4C99-96FA-3197DB688B9F}" type="sibTrans" cxnId="{143007AC-6005-48C6-92D7-97EE398D52F2}">
      <dgm:prSet/>
      <dgm:spPr/>
      <dgm:t>
        <a:bodyPr/>
        <a:lstStyle/>
        <a:p>
          <a:endParaRPr lang="en-US"/>
        </a:p>
      </dgm:t>
    </dgm:pt>
    <dgm:pt modelId="{22F7F210-7E8B-41BC-9EEB-6ED97538FEE3}">
      <dgm:prSet phldrT="[Text]"/>
      <dgm:spPr/>
      <dgm:t>
        <a:bodyPr/>
        <a:lstStyle/>
        <a:p>
          <a:r>
            <a:rPr lang="en-US" dirty="0" smtClean="0"/>
            <a:t>Updates: PCT &amp; </a:t>
          </a:r>
        </a:p>
        <a:p>
          <a:r>
            <a:rPr lang="en-US" dirty="0" smtClean="0"/>
            <a:t>Family Support Council</a:t>
          </a:r>
          <a:endParaRPr lang="en-US" dirty="0"/>
        </a:p>
      </dgm:t>
    </dgm:pt>
    <dgm:pt modelId="{868C2F64-191C-4FE5-BD64-C0D1B6F46E69}" type="parTrans" cxnId="{DCC86505-649F-4EE9-9ECC-4BF1D968BF74}">
      <dgm:prSet/>
      <dgm:spPr/>
      <dgm:t>
        <a:bodyPr/>
        <a:lstStyle/>
        <a:p>
          <a:endParaRPr lang="en-US"/>
        </a:p>
      </dgm:t>
    </dgm:pt>
    <dgm:pt modelId="{7ED4C803-C0B5-44AB-AF4D-BFD2B0B4108C}" type="sibTrans" cxnId="{DCC86505-649F-4EE9-9ECC-4BF1D968BF74}">
      <dgm:prSet/>
      <dgm:spPr/>
      <dgm:t>
        <a:bodyPr/>
        <a:lstStyle/>
        <a:p>
          <a:endParaRPr lang="en-US"/>
        </a:p>
      </dgm:t>
    </dgm:pt>
    <dgm:pt modelId="{6A594F45-874A-4716-9513-FF6F5D26F3F5}">
      <dgm:prSet phldrT="[Text]"/>
      <dgm:spPr/>
      <dgm:t>
        <a:bodyPr/>
        <a:lstStyle/>
        <a:p>
          <a:r>
            <a:rPr lang="en-US" dirty="0" smtClean="0"/>
            <a:t>Announcements</a:t>
          </a:r>
          <a:endParaRPr lang="en-US" dirty="0"/>
        </a:p>
      </dgm:t>
    </dgm:pt>
    <dgm:pt modelId="{8283A576-9CB0-465E-A564-A00A3F310283}" type="parTrans" cxnId="{5B3B962D-BB63-4447-B9E6-8B8245F0D36C}">
      <dgm:prSet/>
      <dgm:spPr/>
      <dgm:t>
        <a:bodyPr/>
        <a:lstStyle/>
        <a:p>
          <a:endParaRPr lang="en-US"/>
        </a:p>
      </dgm:t>
    </dgm:pt>
    <dgm:pt modelId="{DEC95C06-0E51-4FA1-8388-00C0BD6F2B53}" type="sibTrans" cxnId="{5B3B962D-BB63-4447-B9E6-8B8245F0D36C}">
      <dgm:prSet/>
      <dgm:spPr/>
      <dgm:t>
        <a:bodyPr/>
        <a:lstStyle/>
        <a:p>
          <a:endParaRPr lang="en-US"/>
        </a:p>
      </dgm:t>
    </dgm:pt>
    <dgm:pt modelId="{759CAA4C-C083-4925-A530-19698D515366}">
      <dgm:prSet phldrT="[Text]"/>
      <dgm:spPr/>
      <dgm:t>
        <a:bodyPr/>
        <a:lstStyle/>
        <a:p>
          <a:r>
            <a:rPr lang="en-US" dirty="0" smtClean="0"/>
            <a:t>Reflections &amp; Projections</a:t>
          </a:r>
          <a:endParaRPr lang="en-US" dirty="0"/>
        </a:p>
      </dgm:t>
    </dgm:pt>
    <dgm:pt modelId="{9E19D526-C34C-43A7-BBA7-2C1F2B2633C3}" type="parTrans" cxnId="{1B3026D2-4778-4BAE-8418-9727689CCC51}">
      <dgm:prSet/>
      <dgm:spPr/>
      <dgm:t>
        <a:bodyPr/>
        <a:lstStyle/>
        <a:p>
          <a:endParaRPr lang="en-US"/>
        </a:p>
      </dgm:t>
    </dgm:pt>
    <dgm:pt modelId="{430F6818-891F-4E94-97E9-1C8FCDE7CD03}" type="sibTrans" cxnId="{1B3026D2-4778-4BAE-8418-9727689CCC51}">
      <dgm:prSet/>
      <dgm:spPr/>
      <dgm:t>
        <a:bodyPr/>
        <a:lstStyle/>
        <a:p>
          <a:endParaRPr lang="en-US"/>
        </a:p>
      </dgm:t>
    </dgm:pt>
    <dgm:pt modelId="{8E1C350A-3278-450A-A06E-278D3AF299BB}">
      <dgm:prSet phldrT="[Text]"/>
      <dgm:spPr/>
      <dgm:t>
        <a:bodyPr/>
        <a:lstStyle/>
        <a:p>
          <a:r>
            <a:rPr lang="en-US" dirty="0" smtClean="0"/>
            <a:t>Needs Assessment</a:t>
          </a:r>
        </a:p>
        <a:p>
          <a:endParaRPr lang="en-US" dirty="0"/>
        </a:p>
      </dgm:t>
    </dgm:pt>
    <dgm:pt modelId="{076AACF0-B2A9-4C4C-A1C5-5AC158E12CEE}" type="parTrans" cxnId="{83A07DA6-DC88-4B39-969E-EFD09303A577}">
      <dgm:prSet/>
      <dgm:spPr/>
      <dgm:t>
        <a:bodyPr/>
        <a:lstStyle/>
        <a:p>
          <a:endParaRPr lang="en-US"/>
        </a:p>
      </dgm:t>
    </dgm:pt>
    <dgm:pt modelId="{5DC83D66-9481-4E97-BA26-69C1AC4968B9}" type="sibTrans" cxnId="{83A07DA6-DC88-4B39-969E-EFD09303A577}">
      <dgm:prSet/>
      <dgm:spPr/>
      <dgm:t>
        <a:bodyPr/>
        <a:lstStyle/>
        <a:p>
          <a:endParaRPr lang="en-US"/>
        </a:p>
      </dgm:t>
    </dgm:pt>
    <dgm:pt modelId="{8BCBEC2E-D00A-456E-A2C3-797E608BED79}" type="pres">
      <dgm:prSet presAssocID="{BEAA85D5-42AE-4E39-BCED-6A147D1DCEB3}" presName="Name0" presStyleCnt="0">
        <dgm:presLayoutVars>
          <dgm:dir/>
          <dgm:resizeHandles val="exact"/>
        </dgm:presLayoutVars>
      </dgm:prSet>
      <dgm:spPr/>
    </dgm:pt>
    <dgm:pt modelId="{5720B5B2-BFDB-42F5-9089-0D34ED068E45}" type="pres">
      <dgm:prSet presAssocID="{5C735CC6-D901-44DF-A5EB-574B9122EF6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2F366-1A49-4FE9-BB54-AFBFC97461ED}" type="pres">
      <dgm:prSet presAssocID="{480A925E-332A-495A-96BF-5B4D7A531F2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0AE515F-3624-4E64-8C2A-21E897B77E8E}" type="pres">
      <dgm:prSet presAssocID="{480A925E-332A-495A-96BF-5B4D7A531F26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B041B0C2-257D-4CB1-B59B-B8B9723C0E1B}" type="pres">
      <dgm:prSet presAssocID="{8E1C350A-3278-450A-A06E-278D3AF299B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1E096-086E-4179-96EF-9F1B5CE42E18}" type="pres">
      <dgm:prSet presAssocID="{5DC83D66-9481-4E97-BA26-69C1AC4968B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5B05E6C-787A-487B-A051-9E9452E18A1A}" type="pres">
      <dgm:prSet presAssocID="{5DC83D66-9481-4E97-BA26-69C1AC4968B9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7001531C-82E0-48E1-9593-81AF3F3ACBC8}" type="pres">
      <dgm:prSet presAssocID="{811B0221-E46B-4BC4-B90B-01435A99448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09808-DAC1-4445-B2CE-5A5B8711B3DF}" type="pres">
      <dgm:prSet presAssocID="{4FED2AFC-45AF-4C99-96FA-3197DB688B9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677114E-EF04-42D4-8B72-ECC1098982BA}" type="pres">
      <dgm:prSet presAssocID="{4FED2AFC-45AF-4C99-96FA-3197DB688B9F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D591B15D-CB9D-4E72-95B7-B9F897A4DD6E}" type="pres">
      <dgm:prSet presAssocID="{22F7F210-7E8B-41BC-9EEB-6ED97538FEE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F167D-444F-4B43-AFB5-4CAFCA07D901}" type="pres">
      <dgm:prSet presAssocID="{7ED4C803-C0B5-44AB-AF4D-BFD2B0B4108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3FD9633-29DE-494C-899B-26B853E21D6A}" type="pres">
      <dgm:prSet presAssocID="{7ED4C803-C0B5-44AB-AF4D-BFD2B0B4108C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F36BAD09-644F-4526-9E3F-DF28E044B05A}" type="pres">
      <dgm:prSet presAssocID="{759CAA4C-C083-4925-A530-19698D5153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CE189-93A1-4741-80F5-0366BCC0A3EC}" type="pres">
      <dgm:prSet presAssocID="{430F6818-891F-4E94-97E9-1C8FCDE7CD03}" presName="sibTrans" presStyleLbl="sibTrans1D1" presStyleIdx="4" presStyleCnt="5"/>
      <dgm:spPr/>
      <dgm:t>
        <a:bodyPr/>
        <a:lstStyle/>
        <a:p>
          <a:endParaRPr lang="en-US"/>
        </a:p>
      </dgm:t>
    </dgm:pt>
    <dgm:pt modelId="{62C42A05-92F1-4476-B23A-3B47B239EBDC}" type="pres">
      <dgm:prSet presAssocID="{430F6818-891F-4E94-97E9-1C8FCDE7CD03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510C569F-BDC2-4692-BD16-3B2FCDBC92D4}" type="pres">
      <dgm:prSet presAssocID="{6A594F45-874A-4716-9513-FF6F5D26F3F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2ED403-780B-4ADB-83A5-1D532E7837C3}" type="presOf" srcId="{4FED2AFC-45AF-4C99-96FA-3197DB688B9F}" destId="{B677114E-EF04-42D4-8B72-ECC1098982BA}" srcOrd="1" destOrd="0" presId="urn:microsoft.com/office/officeart/2005/8/layout/bProcess3"/>
    <dgm:cxn modelId="{7686D741-B05F-443E-8677-CD29891E985E}" type="presOf" srcId="{4FED2AFC-45AF-4C99-96FA-3197DB688B9F}" destId="{3F009808-DAC1-4445-B2CE-5A5B8711B3DF}" srcOrd="0" destOrd="0" presId="urn:microsoft.com/office/officeart/2005/8/layout/bProcess3"/>
    <dgm:cxn modelId="{B033CABE-D362-4346-BE56-7719CE46FDDB}" type="presOf" srcId="{430F6818-891F-4E94-97E9-1C8FCDE7CD03}" destId="{243CE189-93A1-4741-80F5-0366BCC0A3EC}" srcOrd="0" destOrd="0" presId="urn:microsoft.com/office/officeart/2005/8/layout/bProcess3"/>
    <dgm:cxn modelId="{AC31CB29-FFD4-425C-91CF-939AB75DFACC}" type="presOf" srcId="{811B0221-E46B-4BC4-B90B-01435A994485}" destId="{7001531C-82E0-48E1-9593-81AF3F3ACBC8}" srcOrd="0" destOrd="0" presId="urn:microsoft.com/office/officeart/2005/8/layout/bProcess3"/>
    <dgm:cxn modelId="{DCC86505-649F-4EE9-9ECC-4BF1D968BF74}" srcId="{BEAA85D5-42AE-4E39-BCED-6A147D1DCEB3}" destId="{22F7F210-7E8B-41BC-9EEB-6ED97538FEE3}" srcOrd="3" destOrd="0" parTransId="{868C2F64-191C-4FE5-BD64-C0D1B6F46E69}" sibTransId="{7ED4C803-C0B5-44AB-AF4D-BFD2B0B4108C}"/>
    <dgm:cxn modelId="{4500A5D2-459E-4636-8FF4-099D024726A3}" type="presOf" srcId="{759CAA4C-C083-4925-A530-19698D515366}" destId="{F36BAD09-644F-4526-9E3F-DF28E044B05A}" srcOrd="0" destOrd="0" presId="urn:microsoft.com/office/officeart/2005/8/layout/bProcess3"/>
    <dgm:cxn modelId="{35FC1017-119F-4955-B606-1EB3E51142B2}" type="presOf" srcId="{7ED4C803-C0B5-44AB-AF4D-BFD2B0B4108C}" destId="{DAFF167D-444F-4B43-AFB5-4CAFCA07D901}" srcOrd="0" destOrd="0" presId="urn:microsoft.com/office/officeart/2005/8/layout/bProcess3"/>
    <dgm:cxn modelId="{143007AC-6005-48C6-92D7-97EE398D52F2}" srcId="{BEAA85D5-42AE-4E39-BCED-6A147D1DCEB3}" destId="{811B0221-E46B-4BC4-B90B-01435A994485}" srcOrd="2" destOrd="0" parTransId="{A24EB114-4504-4911-AAB2-5272A4FA3098}" sibTransId="{4FED2AFC-45AF-4C99-96FA-3197DB688B9F}"/>
    <dgm:cxn modelId="{D641D7B4-EA34-4BC8-BF5A-2620982F1188}" type="presOf" srcId="{6A594F45-874A-4716-9513-FF6F5D26F3F5}" destId="{510C569F-BDC2-4692-BD16-3B2FCDBC92D4}" srcOrd="0" destOrd="0" presId="urn:microsoft.com/office/officeart/2005/8/layout/bProcess3"/>
    <dgm:cxn modelId="{7BBF2A15-0D11-4DDF-B8C5-19BDAC877846}" type="presOf" srcId="{480A925E-332A-495A-96BF-5B4D7A531F26}" destId="{C9C2F366-1A49-4FE9-BB54-AFBFC97461ED}" srcOrd="0" destOrd="0" presId="urn:microsoft.com/office/officeart/2005/8/layout/bProcess3"/>
    <dgm:cxn modelId="{7CBF8907-2489-4430-8F10-9A8A0C8FBFCF}" type="presOf" srcId="{480A925E-332A-495A-96BF-5B4D7A531F26}" destId="{10AE515F-3624-4E64-8C2A-21E897B77E8E}" srcOrd="1" destOrd="0" presId="urn:microsoft.com/office/officeart/2005/8/layout/bProcess3"/>
    <dgm:cxn modelId="{7C6D0F89-6104-49BF-BDCB-A918A87FF9A1}" type="presOf" srcId="{5DC83D66-9481-4E97-BA26-69C1AC4968B9}" destId="{EFC1E096-086E-4179-96EF-9F1B5CE42E18}" srcOrd="0" destOrd="0" presId="urn:microsoft.com/office/officeart/2005/8/layout/bProcess3"/>
    <dgm:cxn modelId="{83A07DA6-DC88-4B39-969E-EFD09303A577}" srcId="{BEAA85D5-42AE-4E39-BCED-6A147D1DCEB3}" destId="{8E1C350A-3278-450A-A06E-278D3AF299BB}" srcOrd="1" destOrd="0" parTransId="{076AACF0-B2A9-4C4C-A1C5-5AC158E12CEE}" sibTransId="{5DC83D66-9481-4E97-BA26-69C1AC4968B9}"/>
    <dgm:cxn modelId="{E261A68E-C3D9-460B-8F2E-648324331A63}" type="presOf" srcId="{BEAA85D5-42AE-4E39-BCED-6A147D1DCEB3}" destId="{8BCBEC2E-D00A-456E-A2C3-797E608BED79}" srcOrd="0" destOrd="0" presId="urn:microsoft.com/office/officeart/2005/8/layout/bProcess3"/>
    <dgm:cxn modelId="{1B3026D2-4778-4BAE-8418-9727689CCC51}" srcId="{BEAA85D5-42AE-4E39-BCED-6A147D1DCEB3}" destId="{759CAA4C-C083-4925-A530-19698D515366}" srcOrd="4" destOrd="0" parTransId="{9E19D526-C34C-43A7-BBA7-2C1F2B2633C3}" sibTransId="{430F6818-891F-4E94-97E9-1C8FCDE7CD03}"/>
    <dgm:cxn modelId="{5B3B962D-BB63-4447-B9E6-8B8245F0D36C}" srcId="{BEAA85D5-42AE-4E39-BCED-6A147D1DCEB3}" destId="{6A594F45-874A-4716-9513-FF6F5D26F3F5}" srcOrd="5" destOrd="0" parTransId="{8283A576-9CB0-465E-A564-A00A3F310283}" sibTransId="{DEC95C06-0E51-4FA1-8388-00C0BD6F2B53}"/>
    <dgm:cxn modelId="{AC28D881-6D16-48AB-B260-471BD354D008}" type="presOf" srcId="{22F7F210-7E8B-41BC-9EEB-6ED97538FEE3}" destId="{D591B15D-CB9D-4E72-95B7-B9F897A4DD6E}" srcOrd="0" destOrd="0" presId="urn:microsoft.com/office/officeart/2005/8/layout/bProcess3"/>
    <dgm:cxn modelId="{8509BA66-F9C3-419C-BCEF-4AFF7A3E5B5E}" srcId="{BEAA85D5-42AE-4E39-BCED-6A147D1DCEB3}" destId="{5C735CC6-D901-44DF-A5EB-574B9122EF63}" srcOrd="0" destOrd="0" parTransId="{8C3E7EAA-7379-4F74-8949-50AD183BC045}" sibTransId="{480A925E-332A-495A-96BF-5B4D7A531F26}"/>
    <dgm:cxn modelId="{4785AE78-884F-4CBC-8936-94CB303DB48C}" type="presOf" srcId="{5DC83D66-9481-4E97-BA26-69C1AC4968B9}" destId="{B5B05E6C-787A-487B-A051-9E9452E18A1A}" srcOrd="1" destOrd="0" presId="urn:microsoft.com/office/officeart/2005/8/layout/bProcess3"/>
    <dgm:cxn modelId="{659FFE48-792D-44A9-AEAA-DB1B14AD65D7}" type="presOf" srcId="{5C735CC6-D901-44DF-A5EB-574B9122EF63}" destId="{5720B5B2-BFDB-42F5-9089-0D34ED068E45}" srcOrd="0" destOrd="0" presId="urn:microsoft.com/office/officeart/2005/8/layout/bProcess3"/>
    <dgm:cxn modelId="{868102A7-2C88-4A87-BF6E-34AED40B8091}" type="presOf" srcId="{7ED4C803-C0B5-44AB-AF4D-BFD2B0B4108C}" destId="{E3FD9633-29DE-494C-899B-26B853E21D6A}" srcOrd="1" destOrd="0" presId="urn:microsoft.com/office/officeart/2005/8/layout/bProcess3"/>
    <dgm:cxn modelId="{311A43A0-0E0F-4FDB-A11C-C7AF30FD72D5}" type="presOf" srcId="{8E1C350A-3278-450A-A06E-278D3AF299BB}" destId="{B041B0C2-257D-4CB1-B59B-B8B9723C0E1B}" srcOrd="0" destOrd="0" presId="urn:microsoft.com/office/officeart/2005/8/layout/bProcess3"/>
    <dgm:cxn modelId="{44052AB1-43D7-4BA2-9455-A9E8BBF033DE}" type="presOf" srcId="{430F6818-891F-4E94-97E9-1C8FCDE7CD03}" destId="{62C42A05-92F1-4476-B23A-3B47B239EBDC}" srcOrd="1" destOrd="0" presId="urn:microsoft.com/office/officeart/2005/8/layout/bProcess3"/>
    <dgm:cxn modelId="{36DF1DC5-6D1D-49CA-91F5-C92038068B50}" type="presParOf" srcId="{8BCBEC2E-D00A-456E-A2C3-797E608BED79}" destId="{5720B5B2-BFDB-42F5-9089-0D34ED068E45}" srcOrd="0" destOrd="0" presId="urn:microsoft.com/office/officeart/2005/8/layout/bProcess3"/>
    <dgm:cxn modelId="{540AA2F1-2202-411D-82F3-0AF294686398}" type="presParOf" srcId="{8BCBEC2E-D00A-456E-A2C3-797E608BED79}" destId="{C9C2F366-1A49-4FE9-BB54-AFBFC97461ED}" srcOrd="1" destOrd="0" presId="urn:microsoft.com/office/officeart/2005/8/layout/bProcess3"/>
    <dgm:cxn modelId="{AF8B5FFD-B797-4705-8FCD-3779E945E1D3}" type="presParOf" srcId="{C9C2F366-1A49-4FE9-BB54-AFBFC97461ED}" destId="{10AE515F-3624-4E64-8C2A-21E897B77E8E}" srcOrd="0" destOrd="0" presId="urn:microsoft.com/office/officeart/2005/8/layout/bProcess3"/>
    <dgm:cxn modelId="{CB4BFA5A-D405-4CAF-BDB8-96963924B0E4}" type="presParOf" srcId="{8BCBEC2E-D00A-456E-A2C3-797E608BED79}" destId="{B041B0C2-257D-4CB1-B59B-B8B9723C0E1B}" srcOrd="2" destOrd="0" presId="urn:microsoft.com/office/officeart/2005/8/layout/bProcess3"/>
    <dgm:cxn modelId="{1172ECCD-099B-4F55-AF38-DAF5BFAEDCD8}" type="presParOf" srcId="{8BCBEC2E-D00A-456E-A2C3-797E608BED79}" destId="{EFC1E096-086E-4179-96EF-9F1B5CE42E18}" srcOrd="3" destOrd="0" presId="urn:microsoft.com/office/officeart/2005/8/layout/bProcess3"/>
    <dgm:cxn modelId="{DB9D056D-40DB-4736-8D67-AF34CFD52A66}" type="presParOf" srcId="{EFC1E096-086E-4179-96EF-9F1B5CE42E18}" destId="{B5B05E6C-787A-487B-A051-9E9452E18A1A}" srcOrd="0" destOrd="0" presId="urn:microsoft.com/office/officeart/2005/8/layout/bProcess3"/>
    <dgm:cxn modelId="{24356A38-06F0-4178-9BDC-DAA3F9216329}" type="presParOf" srcId="{8BCBEC2E-D00A-456E-A2C3-797E608BED79}" destId="{7001531C-82E0-48E1-9593-81AF3F3ACBC8}" srcOrd="4" destOrd="0" presId="urn:microsoft.com/office/officeart/2005/8/layout/bProcess3"/>
    <dgm:cxn modelId="{E8DE46C4-DC45-415D-A16D-457C24E7A7AE}" type="presParOf" srcId="{8BCBEC2E-D00A-456E-A2C3-797E608BED79}" destId="{3F009808-DAC1-4445-B2CE-5A5B8711B3DF}" srcOrd="5" destOrd="0" presId="urn:microsoft.com/office/officeart/2005/8/layout/bProcess3"/>
    <dgm:cxn modelId="{C81B5901-62C8-407E-B003-4B558401C0AF}" type="presParOf" srcId="{3F009808-DAC1-4445-B2CE-5A5B8711B3DF}" destId="{B677114E-EF04-42D4-8B72-ECC1098982BA}" srcOrd="0" destOrd="0" presId="urn:microsoft.com/office/officeart/2005/8/layout/bProcess3"/>
    <dgm:cxn modelId="{172F9C1B-BB52-492D-B7AE-2725BA9B5E1C}" type="presParOf" srcId="{8BCBEC2E-D00A-456E-A2C3-797E608BED79}" destId="{D591B15D-CB9D-4E72-95B7-B9F897A4DD6E}" srcOrd="6" destOrd="0" presId="urn:microsoft.com/office/officeart/2005/8/layout/bProcess3"/>
    <dgm:cxn modelId="{B9AE5612-903D-4C1D-AE1D-C241B2141572}" type="presParOf" srcId="{8BCBEC2E-D00A-456E-A2C3-797E608BED79}" destId="{DAFF167D-444F-4B43-AFB5-4CAFCA07D901}" srcOrd="7" destOrd="0" presId="urn:microsoft.com/office/officeart/2005/8/layout/bProcess3"/>
    <dgm:cxn modelId="{6C55F9E1-A07E-4CAB-8641-D4194E75D7EC}" type="presParOf" srcId="{DAFF167D-444F-4B43-AFB5-4CAFCA07D901}" destId="{E3FD9633-29DE-494C-899B-26B853E21D6A}" srcOrd="0" destOrd="0" presId="urn:microsoft.com/office/officeart/2005/8/layout/bProcess3"/>
    <dgm:cxn modelId="{D85DD600-D39F-48D3-93A8-FB35CF11FB7E}" type="presParOf" srcId="{8BCBEC2E-D00A-456E-A2C3-797E608BED79}" destId="{F36BAD09-644F-4526-9E3F-DF28E044B05A}" srcOrd="8" destOrd="0" presId="urn:microsoft.com/office/officeart/2005/8/layout/bProcess3"/>
    <dgm:cxn modelId="{0924F56A-BA33-4874-A243-9748B09AD8F4}" type="presParOf" srcId="{8BCBEC2E-D00A-456E-A2C3-797E608BED79}" destId="{243CE189-93A1-4741-80F5-0366BCC0A3EC}" srcOrd="9" destOrd="0" presId="urn:microsoft.com/office/officeart/2005/8/layout/bProcess3"/>
    <dgm:cxn modelId="{3524F835-917A-44A2-9988-35DF9464C8F8}" type="presParOf" srcId="{243CE189-93A1-4741-80F5-0366BCC0A3EC}" destId="{62C42A05-92F1-4476-B23A-3B47B239EBDC}" srcOrd="0" destOrd="0" presId="urn:microsoft.com/office/officeart/2005/8/layout/bProcess3"/>
    <dgm:cxn modelId="{AD34A209-C0A1-45C7-B99B-1EC970079DC2}" type="presParOf" srcId="{8BCBEC2E-D00A-456E-A2C3-797E608BED79}" destId="{510C569F-BDC2-4692-BD16-3B2FCDBC92D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2F366-1A49-4FE9-BB54-AFBFC97461ED}">
      <dsp:nvSpPr>
        <dsp:cNvPr id="0" name=""/>
        <dsp:cNvSpPr/>
      </dsp:nvSpPr>
      <dsp:spPr>
        <a:xfrm>
          <a:off x="2379359" y="1231698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3511" y="1274687"/>
        <a:ext cx="27310" cy="5462"/>
      </dsp:txXfrm>
    </dsp:sp>
    <dsp:sp modelId="{5720B5B2-BFDB-42F5-9089-0D34ED068E45}">
      <dsp:nvSpPr>
        <dsp:cNvPr id="0" name=""/>
        <dsp:cNvSpPr/>
      </dsp:nvSpPr>
      <dsp:spPr>
        <a:xfrm>
          <a:off x="6308" y="564963"/>
          <a:ext cx="2374850" cy="14249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Welcome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308" y="564963"/>
        <a:ext cx="2374850" cy="1424910"/>
      </dsp:txXfrm>
    </dsp:sp>
    <dsp:sp modelId="{EFC1E096-086E-4179-96EF-9F1B5CE42E18}">
      <dsp:nvSpPr>
        <dsp:cNvPr id="0" name=""/>
        <dsp:cNvSpPr/>
      </dsp:nvSpPr>
      <dsp:spPr>
        <a:xfrm>
          <a:off x="5300425" y="1231698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44577" y="1274687"/>
        <a:ext cx="27310" cy="5462"/>
      </dsp:txXfrm>
    </dsp:sp>
    <dsp:sp modelId="{B041B0C2-257D-4CB1-B59B-B8B9723C0E1B}">
      <dsp:nvSpPr>
        <dsp:cNvPr id="0" name=""/>
        <dsp:cNvSpPr/>
      </dsp:nvSpPr>
      <dsp:spPr>
        <a:xfrm>
          <a:off x="2927374" y="564963"/>
          <a:ext cx="2374850" cy="14249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Needs Assessment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927374" y="564963"/>
        <a:ext cx="2374850" cy="1424910"/>
      </dsp:txXfrm>
    </dsp:sp>
    <dsp:sp modelId="{3F009808-DAC1-4445-B2CE-5A5B8711B3DF}">
      <dsp:nvSpPr>
        <dsp:cNvPr id="0" name=""/>
        <dsp:cNvSpPr/>
      </dsp:nvSpPr>
      <dsp:spPr>
        <a:xfrm>
          <a:off x="1193734" y="1988073"/>
          <a:ext cx="5842131" cy="515615"/>
        </a:xfrm>
        <a:custGeom>
          <a:avLst/>
          <a:gdLst/>
          <a:ahLst/>
          <a:cxnLst/>
          <a:rect l="0" t="0" r="0" b="0"/>
          <a:pathLst>
            <a:path>
              <a:moveTo>
                <a:pt x="5842131" y="0"/>
              </a:moveTo>
              <a:lnTo>
                <a:pt x="5842131" y="274907"/>
              </a:lnTo>
              <a:lnTo>
                <a:pt x="0" y="274907"/>
              </a:lnTo>
              <a:lnTo>
                <a:pt x="0" y="51561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8109" y="2243150"/>
        <a:ext cx="293380" cy="5462"/>
      </dsp:txXfrm>
    </dsp:sp>
    <dsp:sp modelId="{7001531C-82E0-48E1-9593-81AF3F3ACBC8}">
      <dsp:nvSpPr>
        <dsp:cNvPr id="0" name=""/>
        <dsp:cNvSpPr/>
      </dsp:nvSpPr>
      <dsp:spPr>
        <a:xfrm>
          <a:off x="5848440" y="564963"/>
          <a:ext cx="2374850" cy="14249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Lunch and Discussion with DDS Interim Director Andy Reese</a:t>
          </a:r>
          <a:endParaRPr lang="en-US" sz="2000" kern="1200" dirty="0"/>
        </a:p>
      </dsp:txBody>
      <dsp:txXfrm>
        <a:off x="5848440" y="564963"/>
        <a:ext cx="2374850" cy="1424910"/>
      </dsp:txXfrm>
    </dsp:sp>
    <dsp:sp modelId="{DAFF167D-444F-4B43-AFB5-4CAFCA07D901}">
      <dsp:nvSpPr>
        <dsp:cNvPr id="0" name=""/>
        <dsp:cNvSpPr/>
      </dsp:nvSpPr>
      <dsp:spPr>
        <a:xfrm>
          <a:off x="2379359" y="3202824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3511" y="3245813"/>
        <a:ext cx="27310" cy="5462"/>
      </dsp:txXfrm>
    </dsp:sp>
    <dsp:sp modelId="{D591B15D-CB9D-4E72-95B7-B9F897A4DD6E}">
      <dsp:nvSpPr>
        <dsp:cNvPr id="0" name=""/>
        <dsp:cNvSpPr/>
      </dsp:nvSpPr>
      <dsp:spPr>
        <a:xfrm>
          <a:off x="6308" y="2536089"/>
          <a:ext cx="2374850" cy="14249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Updates: PCT &amp;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Family Support Council</a:t>
          </a:r>
          <a:endParaRPr lang="en-US" sz="2000" kern="1200" dirty="0"/>
        </a:p>
      </dsp:txBody>
      <dsp:txXfrm>
        <a:off x="6308" y="2536089"/>
        <a:ext cx="2374850" cy="1424910"/>
      </dsp:txXfrm>
    </dsp:sp>
    <dsp:sp modelId="{243CE189-93A1-4741-80F5-0366BCC0A3EC}">
      <dsp:nvSpPr>
        <dsp:cNvPr id="0" name=""/>
        <dsp:cNvSpPr/>
      </dsp:nvSpPr>
      <dsp:spPr>
        <a:xfrm>
          <a:off x="5300425" y="3202824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44577" y="3245813"/>
        <a:ext cx="27310" cy="5462"/>
      </dsp:txXfrm>
    </dsp:sp>
    <dsp:sp modelId="{F36BAD09-644F-4526-9E3F-DF28E044B05A}">
      <dsp:nvSpPr>
        <dsp:cNvPr id="0" name=""/>
        <dsp:cNvSpPr/>
      </dsp:nvSpPr>
      <dsp:spPr>
        <a:xfrm>
          <a:off x="2927374" y="2536089"/>
          <a:ext cx="2374850" cy="14249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Reflections &amp; Projections</a:t>
          </a:r>
          <a:endParaRPr lang="en-US" sz="2000" kern="1200" dirty="0"/>
        </a:p>
      </dsp:txBody>
      <dsp:txXfrm>
        <a:off x="2927374" y="2536089"/>
        <a:ext cx="2374850" cy="1424910"/>
      </dsp:txXfrm>
    </dsp:sp>
    <dsp:sp modelId="{510C569F-BDC2-4692-BD16-3B2FCDBC92D4}">
      <dsp:nvSpPr>
        <dsp:cNvPr id="0" name=""/>
        <dsp:cNvSpPr/>
      </dsp:nvSpPr>
      <dsp:spPr>
        <a:xfrm>
          <a:off x="5848440" y="2536089"/>
          <a:ext cx="2374850" cy="14249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Announcements</a:t>
          </a:r>
          <a:endParaRPr lang="en-US" sz="2000" kern="1200" dirty="0"/>
        </a:p>
      </dsp:txBody>
      <dsp:txXfrm>
        <a:off x="5848440" y="2536089"/>
        <a:ext cx="2374850" cy="1424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030B3DE-A36D-49A5-A25B-E8D1641145B9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B0758B7-0F65-4FFA-8797-A1A17D618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58B7-0F65-4FFA-8797-A1A17D6188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1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Partnering</a:t>
            </a:r>
            <a:r>
              <a:rPr lang="en-US" baseline="0" dirty="0" smtClean="0"/>
              <a:t> on a Needs Assessment</a:t>
            </a:r>
          </a:p>
          <a:p>
            <a:r>
              <a:rPr lang="en-US" baseline="0" dirty="0" smtClean="0"/>
              <a:t>Advocacy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4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3936767" y="8772667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lIns="92475" tIns="46225" rIns="92475" bIns="462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1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355F5-0C85-4CFE-9571-81211877D914}" type="datetime1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5C4-20AE-0F4D-BCF8-82591671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3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3D9A-FE3B-4F16-9FA7-DD0F9236E4B8}" type="datetime1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9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6509-FE2D-44E6-A578-F838E7EE25E3}" type="datetime1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oA-129 ACL General PPT(sw)1.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33400" y="2057400"/>
            <a:ext cx="81534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33400" y="99060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9D0DB0C-33E1-47A7-A9E1-0535A3FC1D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521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62000"/>
            <a:ext cx="73152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 dirty="0" smtClean="0"/>
              <a:t>Slide Headline 1</a:t>
            </a:r>
            <a:br>
              <a:rPr lang="en-US" dirty="0" smtClean="0"/>
            </a:br>
            <a:r>
              <a:rPr lang="en-US" dirty="0" smtClean="0"/>
              <a:t>Slide Headline 2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362200"/>
            <a:ext cx="7315200" cy="457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Subhead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124200"/>
            <a:ext cx="7315200" cy="289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1600" b="0" i="0">
                <a:latin typeface="Goudy Old Style"/>
                <a:cs typeface="Goudy Old Styl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48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D486-2F9F-4C87-9259-5DEE380DA8E7}" type="datetime1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8B6C-A3B3-4463-A9C8-6CE0CA14B8A5}" type="datetime1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7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A55F-1EF7-4F22-8850-2518B31B9FF7}" type="datetime1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5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0DC6-6688-4FE5-A241-DC643820B4F0}" type="datetime1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4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7AD5-7E9D-4ACF-9481-E72047242918}" type="datetime1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6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873-BCD5-4651-BD29-A5D80C97906A}" type="datetime1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BAE4-1E29-4864-B9E9-DE03E46D440C}" type="datetime1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5C4-20AE-0F4D-BCF8-82591671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3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2964-0905-4A01-B415-B32E1D0F9F16}" type="datetime1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2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5797-6E56-48B9-8E57-8E400C6A7D35}" type="datetime1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9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1" r:id="rId12"/>
    <p:sldLayoutId id="2147483733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rin.leveton@dc.gov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dds.dc.gov/page/dc-supporting-families-community-practi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1275871"/>
            <a:ext cx="7464266" cy="22367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DC Supporting Families</a:t>
            </a:r>
            <a:br>
              <a:rPr lang="en-US" sz="4000" dirty="0" smtClean="0"/>
            </a:br>
            <a:r>
              <a:rPr lang="en-US" sz="4000" dirty="0" smtClean="0"/>
              <a:t>Community of Practice</a:t>
            </a:r>
            <a:endParaRPr lang="en-US" sz="40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6253" y="4809798"/>
            <a:ext cx="4480560" cy="1361123"/>
          </a:xfrm>
        </p:spPr>
        <p:txBody>
          <a:bodyPr>
            <a:normAutofit/>
          </a:bodyPr>
          <a:lstStyle/>
          <a:p>
            <a:endParaRPr lang="en-US" sz="2100" dirty="0" smtClean="0"/>
          </a:p>
          <a:p>
            <a:endParaRPr lang="en-US" sz="2100" dirty="0"/>
          </a:p>
          <a:p>
            <a:r>
              <a:rPr lang="en-US" sz="2100" dirty="0" smtClean="0"/>
              <a:t>July 11, 2016</a:t>
            </a:r>
            <a:endParaRPr lang="en-US" sz="21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36" y="713100"/>
            <a:ext cx="6503794" cy="1314450"/>
          </a:xfrm>
          <a:prstGeom prst="rect">
            <a:avLst/>
          </a:prstGeom>
        </p:spPr>
      </p:pic>
      <p:pic>
        <p:nvPicPr>
          <p:cNvPr id="7" name="Picture 6" descr="WE ARE D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22525"/>
            <a:ext cx="1292066" cy="1685210"/>
          </a:xfrm>
          <a:prstGeom prst="rect">
            <a:avLst/>
          </a:prstGeom>
          <a:noFill/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" y="4622525"/>
            <a:ext cx="2302656" cy="17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340" y="555311"/>
            <a:ext cx="6172200" cy="939546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</a:rPr>
              <a:t>DC Supporting Families </a:t>
            </a:r>
            <a:r>
              <a:rPr lang="en-US" sz="4000" b="1" dirty="0" err="1" smtClean="0">
                <a:solidFill>
                  <a:schemeClr val="accent1"/>
                </a:solidFill>
              </a:rPr>
              <a:t>CoP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>
                <a:solidFill>
                  <a:schemeClr val="accent1"/>
                </a:solidFill>
              </a:rPr>
              <a:t/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Core </a:t>
            </a:r>
            <a:r>
              <a:rPr lang="en-US" sz="4000" b="1" dirty="0">
                <a:solidFill>
                  <a:schemeClr val="accent1"/>
                </a:solidFill>
              </a:rPr>
              <a:t>Team Members</a:t>
            </a:r>
          </a:p>
        </p:txBody>
      </p:sp>
      <p:pic>
        <p:nvPicPr>
          <p:cNvPr id="5" name="Picture 11" descr="http://hosting.dataprise.net/exchange/eleveton@dcqualitytrust.org/Inbox/RE:%20Project%20Action%20Contacts%20for%20Advocacy%20around%20the%20BSA%20Amendments.EML/1_multipart/image001.jpg?Security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05" y="4349457"/>
            <a:ext cx="1560084" cy="148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4" y="2259694"/>
            <a:ext cx="1830216" cy="1379560"/>
          </a:xfrm>
          <a:prstGeom prst="rect">
            <a:avLst/>
          </a:prstGeom>
        </p:spPr>
      </p:pic>
      <p:pic>
        <p:nvPicPr>
          <p:cNvPr id="7" name="Picture 5" descr="08 es HSCSN clr 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4036183"/>
            <a:ext cx="1600201" cy="180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QTlogo 2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33777"/>
            <a:ext cx="1567450" cy="111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50" y="2035676"/>
            <a:ext cx="1757710" cy="155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 cstate="print">
            <a:duotone>
              <a:srgbClr val="CF6DA4">
                <a:shade val="45000"/>
                <a:satMod val="135000"/>
              </a:srgbClr>
              <a:prstClr val="white"/>
            </a:duotone>
          </a:blip>
          <a:srcRect r="79470" b="77339"/>
          <a:stretch/>
        </p:blipFill>
        <p:spPr bwMode="auto">
          <a:xfrm>
            <a:off x="6691406" y="2254440"/>
            <a:ext cx="1157194" cy="1022160"/>
          </a:xfrm>
          <a:prstGeom prst="rect">
            <a:avLst/>
          </a:prstGeom>
          <a:noFill/>
          <a:ln>
            <a:noFill/>
          </a:ln>
          <a:effectLst>
            <a:outerShdw blurRad="50800" sx="1000" sy="1000" algn="ctr" rotWithShape="0">
              <a:srgbClr val="00000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erin.leveton\AppData\Local\Microsoft\Windows\Temporary Internet Files\Content.Outlook\AX1YC1DQ\GUCCHD Logo (2)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96820"/>
            <a:ext cx="2209801" cy="7797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994855" y="6172200"/>
            <a:ext cx="871370" cy="273844"/>
          </a:xfrm>
        </p:spPr>
        <p:txBody>
          <a:bodyPr/>
          <a:lstStyle/>
          <a:p>
            <a:pPr algn="ctr"/>
            <a:fld id="{EA782A67-A45C-460F-80FE-777796A849BD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13" name="Content Placeholder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30350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		</a:t>
            </a:r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588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3</a:t>
            </a:fld>
            <a:endParaRPr lang="en-US"/>
          </a:p>
        </p:txBody>
      </p:sp>
      <p:pic>
        <p:nvPicPr>
          <p:cNvPr id="7" name="Shape 1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0" y="417512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60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412" y="342344"/>
            <a:ext cx="6862588" cy="86213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Comprehensive Supports for People with I/DD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ight Triangle 3"/>
          <p:cNvSpPr/>
          <p:nvPr/>
        </p:nvSpPr>
        <p:spPr>
          <a:xfrm rot="10800000" flipH="1">
            <a:off x="836281" y="2187297"/>
            <a:ext cx="7543800" cy="3420752"/>
          </a:xfrm>
          <a:prstGeom prst="rtTriangl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4745370" y="2396298"/>
            <a:ext cx="8144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23% </a:t>
            </a:r>
          </a:p>
          <a:p>
            <a:r>
              <a:rPr lang="en-US" sz="1500" dirty="0">
                <a:solidFill>
                  <a:schemeClr val="bg1"/>
                </a:solidFill>
              </a:rPr>
              <a:t>(</a:t>
            </a:r>
            <a:r>
              <a:rPr lang="en-US" sz="1500" dirty="0" smtClean="0">
                <a:solidFill>
                  <a:schemeClr val="bg1"/>
                </a:solidFill>
              </a:rPr>
              <a:t>2,265)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76" y="2391177"/>
            <a:ext cx="153833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77%</a:t>
            </a:r>
          </a:p>
          <a:p>
            <a:pPr algn="ctr"/>
            <a:r>
              <a:rPr lang="en-US" sz="3150" dirty="0">
                <a:solidFill>
                  <a:schemeClr val="bg1"/>
                </a:solidFill>
              </a:rPr>
              <a:t>(</a:t>
            </a:r>
            <a:r>
              <a:rPr lang="en-US" sz="3150" dirty="0" smtClean="0">
                <a:solidFill>
                  <a:schemeClr val="bg1"/>
                </a:solidFill>
              </a:rPr>
              <a:t>7,367)</a:t>
            </a:r>
            <a:endParaRPr lang="en-US" sz="3150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6200000">
            <a:off x="5146321" y="4076478"/>
            <a:ext cx="811321" cy="3885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5210766" y="5044726"/>
            <a:ext cx="28280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Receiving DDS Services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29138" y="1943103"/>
            <a:ext cx="0" cy="1195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8563" y="6369909"/>
            <a:ext cx="4327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*Based on 1.49% prevalence, S. Larson, University of Minnesota (2013)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8364" y="1598633"/>
            <a:ext cx="6379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9,632 individuals estimated to have Developmental Disabilities* </a:t>
            </a:r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2213559" y="5442598"/>
            <a:ext cx="2130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Not Receiving </a:t>
            </a:r>
          </a:p>
          <a:p>
            <a:pPr algn="ctr"/>
            <a:r>
              <a:rPr lang="en-US" sz="2100" dirty="0"/>
              <a:t>DDS Services</a:t>
            </a:r>
          </a:p>
        </p:txBody>
      </p:sp>
      <p:sp>
        <p:nvSpPr>
          <p:cNvPr id="19" name="Right Arrow 18"/>
          <p:cNvSpPr/>
          <p:nvPr/>
        </p:nvSpPr>
        <p:spPr>
          <a:xfrm rot="16200000">
            <a:off x="3217631" y="4716448"/>
            <a:ext cx="811321" cy="3885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7250" cy="8572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752600" y="274637"/>
            <a:ext cx="6934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4000" b="1" dirty="0" smtClean="0">
                <a:solidFill>
                  <a:schemeClr val="accent1"/>
                </a:solidFill>
              </a:rPr>
              <a:t>For More Information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417512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28499" y="1782875"/>
            <a:ext cx="8058300" cy="49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/>
              <a:t>Thank you for attending!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000" dirty="0"/>
          </a:p>
          <a:p>
            <a:pPr marL="495300" indent="-457200"/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 Supporting Families Community of 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</a:p>
          <a:p>
            <a:pPr marL="3810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0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://dds.dc.gov/page/dc-supporting-families-community-practice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9" y="5065870"/>
            <a:ext cx="1464729" cy="146472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48837" y="5065870"/>
            <a:ext cx="6172200" cy="1421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900" dirty="0" smtClean="0"/>
              <a:t>Erin </a:t>
            </a:r>
            <a:r>
              <a:rPr lang="en-US" sz="2900" dirty="0" err="1" smtClean="0"/>
              <a:t>Leveton</a:t>
            </a:r>
            <a:endParaRPr lang="en-US" sz="2900" dirty="0" smtClean="0"/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900" dirty="0" smtClean="0"/>
              <a:t>DC Department on Disability Services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900" dirty="0" smtClean="0"/>
              <a:t>Program Manager, State Office of Disability Administration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900" dirty="0" smtClean="0"/>
              <a:t>Project Director for the DC Supporting Families </a:t>
            </a:r>
            <a:r>
              <a:rPr lang="en-US" sz="2900" dirty="0" err="1" smtClean="0"/>
              <a:t>CoP</a:t>
            </a:r>
            <a:endParaRPr lang="en-US" sz="2900" dirty="0" smtClean="0"/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900" dirty="0" smtClean="0">
                <a:hlinkClick r:id="rId6"/>
              </a:rPr>
              <a:t>erin.leveton@dc.gov</a:t>
            </a:r>
            <a:r>
              <a:rPr lang="en-US" sz="2900" dirty="0" smtClean="0"/>
              <a:t>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900" dirty="0" smtClean="0"/>
              <a:t>(202) 730-1754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585910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6609</TotalTime>
  <Words>137</Words>
  <Application>Microsoft Office PowerPoint</Application>
  <PresentationFormat>On-screen Show (4:3)</PresentationFormat>
  <Paragraphs>44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  DC Supporting Families Community of Practice</vt:lpstr>
      <vt:lpstr>DC Supporting Families CoP  Core Team Members</vt:lpstr>
      <vt:lpstr>   Agenda</vt:lpstr>
      <vt:lpstr>Comprehensive Supports for People with I/DD </vt:lpstr>
      <vt:lpstr>For More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community of practice</dc:title>
  <dc:creator>Mary Lee Fay</dc:creator>
  <cp:lastModifiedBy>Alison Whyte</cp:lastModifiedBy>
  <cp:revision>345</cp:revision>
  <cp:lastPrinted>2015-05-26T15:14:11Z</cp:lastPrinted>
  <dcterms:created xsi:type="dcterms:W3CDTF">2014-05-19T16:43:52Z</dcterms:created>
  <dcterms:modified xsi:type="dcterms:W3CDTF">2016-07-20T15:45:26Z</dcterms:modified>
</cp:coreProperties>
</file>