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6" r:id="rId5"/>
  </p:sldMasterIdLst>
  <p:notesMasterIdLst>
    <p:notesMasterId r:id="rId11"/>
  </p:notesMasterIdLst>
  <p:sldIdLst>
    <p:sldId id="256" r:id="rId6"/>
    <p:sldId id="261" r:id="rId7"/>
    <p:sldId id="285" r:id="rId8"/>
    <p:sldId id="260" r:id="rId9"/>
    <p:sldId id="28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96CBD7-6FA7-4353-9F59-6FC2E631381D}" v="1" dt="2022-05-26T23:34:53.4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59A73C-A5C2-4798-AA57-02DD603B7584}"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FE645B16-5321-4AA9-BC31-85B2A70867BB}">
      <dgm:prSet/>
      <dgm:spPr/>
      <dgm:t>
        <a:bodyPr/>
        <a:lstStyle/>
        <a:p>
          <a:r>
            <a:rPr lang="en-US" dirty="0"/>
            <a:t>Housing Resource Guide</a:t>
          </a:r>
        </a:p>
      </dgm:t>
    </dgm:pt>
    <dgm:pt modelId="{C8EA096A-6661-4F18-828F-85A8CB876185}" type="parTrans" cxnId="{25F88CC2-4303-41A6-B1AD-E72B5AB0D412}">
      <dgm:prSet/>
      <dgm:spPr/>
      <dgm:t>
        <a:bodyPr/>
        <a:lstStyle/>
        <a:p>
          <a:endParaRPr lang="en-US"/>
        </a:p>
      </dgm:t>
    </dgm:pt>
    <dgm:pt modelId="{14809DA8-98F0-410D-8506-9CCC616E0212}" type="sibTrans" cxnId="{25F88CC2-4303-41A6-B1AD-E72B5AB0D412}">
      <dgm:prSet/>
      <dgm:spPr/>
      <dgm:t>
        <a:bodyPr/>
        <a:lstStyle/>
        <a:p>
          <a:endParaRPr lang="en-US"/>
        </a:p>
      </dgm:t>
    </dgm:pt>
    <dgm:pt modelId="{C8AFFF66-EBC5-4E12-9963-382383CC8F56}">
      <dgm:prSet/>
      <dgm:spPr/>
      <dgm:t>
        <a:bodyPr/>
        <a:lstStyle/>
        <a:p>
          <a:r>
            <a:rPr lang="en-US" dirty="0"/>
            <a:t>DD Expansion</a:t>
          </a:r>
        </a:p>
      </dgm:t>
    </dgm:pt>
    <dgm:pt modelId="{02D1FA9D-7D7B-4B33-9033-4FF2C3C01557}" type="parTrans" cxnId="{8AE7A5E9-2CD9-4E4F-A32B-CC8C6DC45EB5}">
      <dgm:prSet/>
      <dgm:spPr/>
      <dgm:t>
        <a:bodyPr/>
        <a:lstStyle/>
        <a:p>
          <a:endParaRPr lang="en-US"/>
        </a:p>
      </dgm:t>
    </dgm:pt>
    <dgm:pt modelId="{760BBA57-8C48-44F5-8751-AEA85BB09304}" type="sibTrans" cxnId="{8AE7A5E9-2CD9-4E4F-A32B-CC8C6DC45EB5}">
      <dgm:prSet/>
      <dgm:spPr/>
      <dgm:t>
        <a:bodyPr/>
        <a:lstStyle/>
        <a:p>
          <a:endParaRPr lang="en-US"/>
        </a:p>
      </dgm:t>
    </dgm:pt>
    <dgm:pt modelId="{843397C8-D854-4663-A72B-B0A75B168160}">
      <dgm:prSet/>
      <dgm:spPr/>
      <dgm:t>
        <a:bodyPr/>
        <a:lstStyle/>
        <a:p>
          <a:r>
            <a:rPr lang="en-US" dirty="0"/>
            <a:t>Private/Public Partnerships</a:t>
          </a:r>
        </a:p>
      </dgm:t>
    </dgm:pt>
    <dgm:pt modelId="{8BEA7BCB-330D-48A2-9542-119EF848CA81}" type="parTrans" cxnId="{6D190B42-ACFC-4B5C-9FBD-81BD43E4662F}">
      <dgm:prSet/>
      <dgm:spPr/>
      <dgm:t>
        <a:bodyPr/>
        <a:lstStyle/>
        <a:p>
          <a:endParaRPr lang="en-US"/>
        </a:p>
      </dgm:t>
    </dgm:pt>
    <dgm:pt modelId="{2BF0CF6F-88A4-46F8-8057-F1E9B1865661}" type="sibTrans" cxnId="{6D190B42-ACFC-4B5C-9FBD-81BD43E4662F}">
      <dgm:prSet/>
      <dgm:spPr/>
      <dgm:t>
        <a:bodyPr/>
        <a:lstStyle/>
        <a:p>
          <a:endParaRPr lang="en-US"/>
        </a:p>
      </dgm:t>
    </dgm:pt>
    <dgm:pt modelId="{C13E4103-0E4E-4558-B3CD-0D7781809ED8}">
      <dgm:prSet/>
      <dgm:spPr/>
      <dgm:t>
        <a:bodyPr/>
        <a:lstStyle/>
        <a:p>
          <a:r>
            <a:rPr lang="en-US" dirty="0"/>
            <a:t>Housing Counseling</a:t>
          </a:r>
        </a:p>
      </dgm:t>
    </dgm:pt>
    <dgm:pt modelId="{AB7B58D9-2189-492D-A88D-F666520F6845}" type="parTrans" cxnId="{418427A3-BB96-4587-802E-E8796748B58E}">
      <dgm:prSet/>
      <dgm:spPr/>
      <dgm:t>
        <a:bodyPr/>
        <a:lstStyle/>
        <a:p>
          <a:endParaRPr lang="en-US"/>
        </a:p>
      </dgm:t>
    </dgm:pt>
    <dgm:pt modelId="{397E1D06-67A4-4F92-8EC8-691B16E39D50}" type="sibTrans" cxnId="{418427A3-BB96-4587-802E-E8796748B58E}">
      <dgm:prSet/>
      <dgm:spPr/>
      <dgm:t>
        <a:bodyPr/>
        <a:lstStyle/>
        <a:p>
          <a:endParaRPr lang="en-US"/>
        </a:p>
      </dgm:t>
    </dgm:pt>
    <dgm:pt modelId="{24300308-27B4-4AFD-8732-D8A1047A2D8E}">
      <dgm:prSet/>
      <dgm:spPr/>
      <dgm:t>
        <a:bodyPr/>
        <a:lstStyle/>
        <a:p>
          <a:r>
            <a:rPr lang="en-US" dirty="0"/>
            <a:t>Transition to More Independence</a:t>
          </a:r>
        </a:p>
      </dgm:t>
    </dgm:pt>
    <dgm:pt modelId="{E009F02D-2569-48C8-AEE8-0986F52630D3}" type="parTrans" cxnId="{9E1AB71F-CA59-47B7-AE00-AD679B5CBE08}">
      <dgm:prSet/>
      <dgm:spPr/>
      <dgm:t>
        <a:bodyPr/>
        <a:lstStyle/>
        <a:p>
          <a:endParaRPr lang="en-US"/>
        </a:p>
      </dgm:t>
    </dgm:pt>
    <dgm:pt modelId="{520BDDCA-345E-4870-95E6-EFEAF42B333F}" type="sibTrans" cxnId="{9E1AB71F-CA59-47B7-AE00-AD679B5CBE08}">
      <dgm:prSet/>
      <dgm:spPr/>
      <dgm:t>
        <a:bodyPr/>
        <a:lstStyle/>
        <a:p>
          <a:endParaRPr lang="en-US"/>
        </a:p>
      </dgm:t>
    </dgm:pt>
    <dgm:pt modelId="{8D07B974-8034-4C7F-868F-22C57EDF6A1E}">
      <dgm:prSet/>
      <dgm:spPr/>
      <dgm:t>
        <a:bodyPr/>
        <a:lstStyle/>
        <a:p>
          <a:r>
            <a:rPr lang="en-US" dirty="0"/>
            <a:t>Reduction of Vacancies</a:t>
          </a:r>
        </a:p>
      </dgm:t>
    </dgm:pt>
    <dgm:pt modelId="{A789B5FE-4D41-4D8F-8A32-1479C82FB784}" type="parTrans" cxnId="{AC532067-1070-405F-8D83-9487013869B8}">
      <dgm:prSet/>
      <dgm:spPr/>
      <dgm:t>
        <a:bodyPr/>
        <a:lstStyle/>
        <a:p>
          <a:endParaRPr lang="en-US"/>
        </a:p>
      </dgm:t>
    </dgm:pt>
    <dgm:pt modelId="{53C90BB9-BABF-4291-BF1B-2EDCE482B2CE}" type="sibTrans" cxnId="{AC532067-1070-405F-8D83-9487013869B8}">
      <dgm:prSet/>
      <dgm:spPr/>
      <dgm:t>
        <a:bodyPr/>
        <a:lstStyle/>
        <a:p>
          <a:endParaRPr lang="en-US"/>
        </a:p>
      </dgm:t>
    </dgm:pt>
    <dgm:pt modelId="{25DFACDB-5AE7-438F-9AC7-E674938555EC}" type="pres">
      <dgm:prSet presAssocID="{5259A73C-A5C2-4798-AA57-02DD603B7584}" presName="diagram" presStyleCnt="0">
        <dgm:presLayoutVars>
          <dgm:dir/>
          <dgm:resizeHandles val="exact"/>
        </dgm:presLayoutVars>
      </dgm:prSet>
      <dgm:spPr/>
    </dgm:pt>
    <dgm:pt modelId="{6115DD03-A478-466A-A665-6C9F93F16B15}" type="pres">
      <dgm:prSet presAssocID="{FE645B16-5321-4AA9-BC31-85B2A70867BB}" presName="node" presStyleLbl="node1" presStyleIdx="0" presStyleCnt="6" custLinFactX="10918" custLinFactNeighborX="100000" custLinFactNeighborY="1205">
        <dgm:presLayoutVars>
          <dgm:bulletEnabled val="1"/>
        </dgm:presLayoutVars>
      </dgm:prSet>
      <dgm:spPr/>
    </dgm:pt>
    <dgm:pt modelId="{7BC5DD55-4A11-4FFC-A8F9-567E54FC122A}" type="pres">
      <dgm:prSet presAssocID="{14809DA8-98F0-410D-8506-9CCC616E0212}" presName="sibTrans" presStyleCnt="0"/>
      <dgm:spPr/>
    </dgm:pt>
    <dgm:pt modelId="{D5B350D0-BB55-40AC-9708-0A7B3E532A66}" type="pres">
      <dgm:prSet presAssocID="{C8AFFF66-EBC5-4E12-9963-382383CC8F56}" presName="node" presStyleLbl="node1" presStyleIdx="1" presStyleCnt="6" custLinFactX="-9663" custLinFactNeighborX="-100000" custLinFactNeighborY="1205">
        <dgm:presLayoutVars>
          <dgm:bulletEnabled val="1"/>
        </dgm:presLayoutVars>
      </dgm:prSet>
      <dgm:spPr/>
    </dgm:pt>
    <dgm:pt modelId="{C5A8414B-8A51-4686-A31A-83F702E3776D}" type="pres">
      <dgm:prSet presAssocID="{760BBA57-8C48-44F5-8751-AEA85BB09304}" presName="sibTrans" presStyleCnt="0"/>
      <dgm:spPr/>
    </dgm:pt>
    <dgm:pt modelId="{65FA53F8-D35C-4B4A-9A41-25E0BA68580D}" type="pres">
      <dgm:prSet presAssocID="{843397C8-D854-4663-A72B-B0A75B168160}" presName="node" presStyleLbl="node1" presStyleIdx="2" presStyleCnt="6">
        <dgm:presLayoutVars>
          <dgm:bulletEnabled val="1"/>
        </dgm:presLayoutVars>
      </dgm:prSet>
      <dgm:spPr/>
    </dgm:pt>
    <dgm:pt modelId="{D8169B64-D2D7-4D87-A0F8-4625F7986BA5}" type="pres">
      <dgm:prSet presAssocID="{2BF0CF6F-88A4-46F8-8057-F1E9B1865661}" presName="sibTrans" presStyleCnt="0"/>
      <dgm:spPr/>
    </dgm:pt>
    <dgm:pt modelId="{8ABA736D-81F8-452C-B3BF-DE6013068B73}" type="pres">
      <dgm:prSet presAssocID="{C13E4103-0E4E-4558-B3CD-0D7781809ED8}" presName="node" presStyleLbl="node1" presStyleIdx="3" presStyleCnt="6">
        <dgm:presLayoutVars>
          <dgm:bulletEnabled val="1"/>
        </dgm:presLayoutVars>
      </dgm:prSet>
      <dgm:spPr/>
    </dgm:pt>
    <dgm:pt modelId="{8FEED750-206C-472A-90C8-6B949069FB80}" type="pres">
      <dgm:prSet presAssocID="{397E1D06-67A4-4F92-8EC8-691B16E39D50}" presName="sibTrans" presStyleCnt="0"/>
      <dgm:spPr/>
    </dgm:pt>
    <dgm:pt modelId="{E2334E65-91AC-4D1A-8B2E-FE0F44629AF6}" type="pres">
      <dgm:prSet presAssocID="{24300308-27B4-4AFD-8732-D8A1047A2D8E}" presName="node" presStyleLbl="node1" presStyleIdx="4" presStyleCnt="6">
        <dgm:presLayoutVars>
          <dgm:bulletEnabled val="1"/>
        </dgm:presLayoutVars>
      </dgm:prSet>
      <dgm:spPr/>
    </dgm:pt>
    <dgm:pt modelId="{6D65260A-C389-4AD1-8848-E9BAC1D84C93}" type="pres">
      <dgm:prSet presAssocID="{520BDDCA-345E-4870-95E6-EFEAF42B333F}" presName="sibTrans" presStyleCnt="0"/>
      <dgm:spPr/>
    </dgm:pt>
    <dgm:pt modelId="{65F50213-A946-4A0F-9F54-8BFC98D477D7}" type="pres">
      <dgm:prSet presAssocID="{8D07B974-8034-4C7F-868F-22C57EDF6A1E}" presName="node" presStyleLbl="node1" presStyleIdx="5" presStyleCnt="6">
        <dgm:presLayoutVars>
          <dgm:bulletEnabled val="1"/>
        </dgm:presLayoutVars>
      </dgm:prSet>
      <dgm:spPr/>
    </dgm:pt>
  </dgm:ptLst>
  <dgm:cxnLst>
    <dgm:cxn modelId="{C8812A0B-0876-400B-994A-52C07455E488}" type="presOf" srcId="{843397C8-D854-4663-A72B-B0A75B168160}" destId="{65FA53F8-D35C-4B4A-9A41-25E0BA68580D}" srcOrd="0" destOrd="0" presId="urn:microsoft.com/office/officeart/2005/8/layout/default"/>
    <dgm:cxn modelId="{A3DDD811-68BB-400C-9952-5A0057E5BA76}" type="presOf" srcId="{5259A73C-A5C2-4798-AA57-02DD603B7584}" destId="{25DFACDB-5AE7-438F-9AC7-E674938555EC}" srcOrd="0" destOrd="0" presId="urn:microsoft.com/office/officeart/2005/8/layout/default"/>
    <dgm:cxn modelId="{4856B51B-1BE8-4E6D-B728-865ABFD80B34}" type="presOf" srcId="{8D07B974-8034-4C7F-868F-22C57EDF6A1E}" destId="{65F50213-A946-4A0F-9F54-8BFC98D477D7}" srcOrd="0" destOrd="0" presId="urn:microsoft.com/office/officeart/2005/8/layout/default"/>
    <dgm:cxn modelId="{9E1AB71F-CA59-47B7-AE00-AD679B5CBE08}" srcId="{5259A73C-A5C2-4798-AA57-02DD603B7584}" destId="{24300308-27B4-4AFD-8732-D8A1047A2D8E}" srcOrd="4" destOrd="0" parTransId="{E009F02D-2569-48C8-AEE8-0986F52630D3}" sibTransId="{520BDDCA-345E-4870-95E6-EFEAF42B333F}"/>
    <dgm:cxn modelId="{5AE8C620-54B8-44F5-9939-0A1CC82237A6}" type="presOf" srcId="{C8AFFF66-EBC5-4E12-9963-382383CC8F56}" destId="{D5B350D0-BB55-40AC-9708-0A7B3E532A66}" srcOrd="0" destOrd="0" presId="urn:microsoft.com/office/officeart/2005/8/layout/default"/>
    <dgm:cxn modelId="{4CAAA93C-EFE1-4C88-9990-47CF4EC8B774}" type="presOf" srcId="{24300308-27B4-4AFD-8732-D8A1047A2D8E}" destId="{E2334E65-91AC-4D1A-8B2E-FE0F44629AF6}" srcOrd="0" destOrd="0" presId="urn:microsoft.com/office/officeart/2005/8/layout/default"/>
    <dgm:cxn modelId="{6D190B42-ACFC-4B5C-9FBD-81BD43E4662F}" srcId="{5259A73C-A5C2-4798-AA57-02DD603B7584}" destId="{843397C8-D854-4663-A72B-B0A75B168160}" srcOrd="2" destOrd="0" parTransId="{8BEA7BCB-330D-48A2-9542-119EF848CA81}" sibTransId="{2BF0CF6F-88A4-46F8-8057-F1E9B1865661}"/>
    <dgm:cxn modelId="{AC532067-1070-405F-8D83-9487013869B8}" srcId="{5259A73C-A5C2-4798-AA57-02DD603B7584}" destId="{8D07B974-8034-4C7F-868F-22C57EDF6A1E}" srcOrd="5" destOrd="0" parTransId="{A789B5FE-4D41-4D8F-8A32-1479C82FB784}" sibTransId="{53C90BB9-BABF-4291-BF1B-2EDCE482B2CE}"/>
    <dgm:cxn modelId="{BCD9268E-0308-4DAB-8B0D-D4FDF1FE24A0}" type="presOf" srcId="{C13E4103-0E4E-4558-B3CD-0D7781809ED8}" destId="{8ABA736D-81F8-452C-B3BF-DE6013068B73}" srcOrd="0" destOrd="0" presId="urn:microsoft.com/office/officeart/2005/8/layout/default"/>
    <dgm:cxn modelId="{AFB18797-5FDF-42CC-9188-D6871121862E}" type="presOf" srcId="{FE645B16-5321-4AA9-BC31-85B2A70867BB}" destId="{6115DD03-A478-466A-A665-6C9F93F16B15}" srcOrd="0" destOrd="0" presId="urn:microsoft.com/office/officeart/2005/8/layout/default"/>
    <dgm:cxn modelId="{418427A3-BB96-4587-802E-E8796748B58E}" srcId="{5259A73C-A5C2-4798-AA57-02DD603B7584}" destId="{C13E4103-0E4E-4558-B3CD-0D7781809ED8}" srcOrd="3" destOrd="0" parTransId="{AB7B58D9-2189-492D-A88D-F666520F6845}" sibTransId="{397E1D06-67A4-4F92-8EC8-691B16E39D50}"/>
    <dgm:cxn modelId="{25F88CC2-4303-41A6-B1AD-E72B5AB0D412}" srcId="{5259A73C-A5C2-4798-AA57-02DD603B7584}" destId="{FE645B16-5321-4AA9-BC31-85B2A70867BB}" srcOrd="0" destOrd="0" parTransId="{C8EA096A-6661-4F18-828F-85A8CB876185}" sibTransId="{14809DA8-98F0-410D-8506-9CCC616E0212}"/>
    <dgm:cxn modelId="{8AE7A5E9-2CD9-4E4F-A32B-CC8C6DC45EB5}" srcId="{5259A73C-A5C2-4798-AA57-02DD603B7584}" destId="{C8AFFF66-EBC5-4E12-9963-382383CC8F56}" srcOrd="1" destOrd="0" parTransId="{02D1FA9D-7D7B-4B33-9033-4FF2C3C01557}" sibTransId="{760BBA57-8C48-44F5-8751-AEA85BB09304}"/>
    <dgm:cxn modelId="{8AE5AACD-A770-4974-9A3F-5FCBA0728DBC}" type="presParOf" srcId="{25DFACDB-5AE7-438F-9AC7-E674938555EC}" destId="{6115DD03-A478-466A-A665-6C9F93F16B15}" srcOrd="0" destOrd="0" presId="urn:microsoft.com/office/officeart/2005/8/layout/default"/>
    <dgm:cxn modelId="{AC0490E8-76DD-4AFE-AB8F-6B8417AD9727}" type="presParOf" srcId="{25DFACDB-5AE7-438F-9AC7-E674938555EC}" destId="{7BC5DD55-4A11-4FFC-A8F9-567E54FC122A}" srcOrd="1" destOrd="0" presId="urn:microsoft.com/office/officeart/2005/8/layout/default"/>
    <dgm:cxn modelId="{C1AEEFFA-50A4-43B7-96EB-F18510645DF9}" type="presParOf" srcId="{25DFACDB-5AE7-438F-9AC7-E674938555EC}" destId="{D5B350D0-BB55-40AC-9708-0A7B3E532A66}" srcOrd="2" destOrd="0" presId="urn:microsoft.com/office/officeart/2005/8/layout/default"/>
    <dgm:cxn modelId="{40892F5F-2697-479C-8D0D-E42DD14D7D78}" type="presParOf" srcId="{25DFACDB-5AE7-438F-9AC7-E674938555EC}" destId="{C5A8414B-8A51-4686-A31A-83F702E3776D}" srcOrd="3" destOrd="0" presId="urn:microsoft.com/office/officeart/2005/8/layout/default"/>
    <dgm:cxn modelId="{19353483-9C25-49B5-97A4-D8E2D81AD7E3}" type="presParOf" srcId="{25DFACDB-5AE7-438F-9AC7-E674938555EC}" destId="{65FA53F8-D35C-4B4A-9A41-25E0BA68580D}" srcOrd="4" destOrd="0" presId="urn:microsoft.com/office/officeart/2005/8/layout/default"/>
    <dgm:cxn modelId="{6200511B-AF55-48C9-B5C5-8E490384D101}" type="presParOf" srcId="{25DFACDB-5AE7-438F-9AC7-E674938555EC}" destId="{D8169B64-D2D7-4D87-A0F8-4625F7986BA5}" srcOrd="5" destOrd="0" presId="urn:microsoft.com/office/officeart/2005/8/layout/default"/>
    <dgm:cxn modelId="{271891A6-431C-468B-816C-BD4F710826F1}" type="presParOf" srcId="{25DFACDB-5AE7-438F-9AC7-E674938555EC}" destId="{8ABA736D-81F8-452C-B3BF-DE6013068B73}" srcOrd="6" destOrd="0" presId="urn:microsoft.com/office/officeart/2005/8/layout/default"/>
    <dgm:cxn modelId="{45E0A905-34F1-479A-A220-0254C033833B}" type="presParOf" srcId="{25DFACDB-5AE7-438F-9AC7-E674938555EC}" destId="{8FEED750-206C-472A-90C8-6B949069FB80}" srcOrd="7" destOrd="0" presId="urn:microsoft.com/office/officeart/2005/8/layout/default"/>
    <dgm:cxn modelId="{C68DD927-D0E2-4FBA-8F98-16EBF40F7654}" type="presParOf" srcId="{25DFACDB-5AE7-438F-9AC7-E674938555EC}" destId="{E2334E65-91AC-4D1A-8B2E-FE0F44629AF6}" srcOrd="8" destOrd="0" presId="urn:microsoft.com/office/officeart/2005/8/layout/default"/>
    <dgm:cxn modelId="{07ABA457-6FDD-408C-BC5C-9ACCF31603DE}" type="presParOf" srcId="{25DFACDB-5AE7-438F-9AC7-E674938555EC}" destId="{6D65260A-C389-4AD1-8848-E9BAC1D84C93}" srcOrd="9" destOrd="0" presId="urn:microsoft.com/office/officeart/2005/8/layout/default"/>
    <dgm:cxn modelId="{499F5E4D-2DED-4123-9F00-A2A803CACAF1}" type="presParOf" srcId="{25DFACDB-5AE7-438F-9AC7-E674938555EC}" destId="{65F50213-A946-4A0F-9F54-8BFC98D477D7}"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15DD03-A478-466A-A665-6C9F93F16B15}">
      <dsp:nvSpPr>
        <dsp:cNvPr id="0" name=""/>
        <dsp:cNvSpPr/>
      </dsp:nvSpPr>
      <dsp:spPr>
        <a:xfrm>
          <a:off x="3291821" y="22529"/>
          <a:ext cx="2703641" cy="162218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Housing Resource Guide</a:t>
          </a:r>
        </a:p>
      </dsp:txBody>
      <dsp:txXfrm>
        <a:off x="3291821" y="22529"/>
        <a:ext cx="2703641" cy="1622184"/>
      </dsp:txXfrm>
    </dsp:sp>
    <dsp:sp modelId="{D5B350D0-BB55-40AC-9708-0A7B3E532A66}">
      <dsp:nvSpPr>
        <dsp:cNvPr id="0" name=""/>
        <dsp:cNvSpPr/>
      </dsp:nvSpPr>
      <dsp:spPr>
        <a:xfrm>
          <a:off x="302107" y="22529"/>
          <a:ext cx="2703641" cy="1622184"/>
        </a:xfrm>
        <a:prstGeom prst="rect">
          <a:avLst/>
        </a:prstGeom>
        <a:solidFill>
          <a:schemeClr val="accent5">
            <a:hueOff val="1790160"/>
            <a:satOff val="-6729"/>
            <a:lumOff val="2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DD Expansion</a:t>
          </a:r>
        </a:p>
      </dsp:txBody>
      <dsp:txXfrm>
        <a:off x="302107" y="22529"/>
        <a:ext cx="2703641" cy="1622184"/>
      </dsp:txXfrm>
    </dsp:sp>
    <dsp:sp modelId="{65FA53F8-D35C-4B4A-9A41-25E0BA68580D}">
      <dsp:nvSpPr>
        <dsp:cNvPr id="0" name=""/>
        <dsp:cNvSpPr/>
      </dsp:nvSpPr>
      <dsp:spPr>
        <a:xfrm>
          <a:off x="292996" y="1895531"/>
          <a:ext cx="2703641" cy="1622184"/>
        </a:xfrm>
        <a:prstGeom prst="rect">
          <a:avLst/>
        </a:prstGeom>
        <a:solidFill>
          <a:schemeClr val="accent5">
            <a:hueOff val="3580321"/>
            <a:satOff val="-13457"/>
            <a:lumOff val="5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Private/Public Partnerships</a:t>
          </a:r>
        </a:p>
      </dsp:txBody>
      <dsp:txXfrm>
        <a:off x="292996" y="1895531"/>
        <a:ext cx="2703641" cy="1622184"/>
      </dsp:txXfrm>
    </dsp:sp>
    <dsp:sp modelId="{8ABA736D-81F8-452C-B3BF-DE6013068B73}">
      <dsp:nvSpPr>
        <dsp:cNvPr id="0" name=""/>
        <dsp:cNvSpPr/>
      </dsp:nvSpPr>
      <dsp:spPr>
        <a:xfrm>
          <a:off x="3267002" y="1895531"/>
          <a:ext cx="2703641" cy="1622184"/>
        </a:xfrm>
        <a:prstGeom prst="rect">
          <a:avLst/>
        </a:prstGeom>
        <a:solidFill>
          <a:schemeClr val="accent5">
            <a:hueOff val="5370482"/>
            <a:satOff val="-20186"/>
            <a:lumOff val="87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Housing Counseling</a:t>
          </a:r>
        </a:p>
      </dsp:txBody>
      <dsp:txXfrm>
        <a:off x="3267002" y="1895531"/>
        <a:ext cx="2703641" cy="1622184"/>
      </dsp:txXfrm>
    </dsp:sp>
    <dsp:sp modelId="{E2334E65-91AC-4D1A-8B2E-FE0F44629AF6}">
      <dsp:nvSpPr>
        <dsp:cNvPr id="0" name=""/>
        <dsp:cNvSpPr/>
      </dsp:nvSpPr>
      <dsp:spPr>
        <a:xfrm>
          <a:off x="292996" y="3788080"/>
          <a:ext cx="2703641" cy="1622184"/>
        </a:xfrm>
        <a:prstGeom prst="rect">
          <a:avLst/>
        </a:prstGeom>
        <a:solidFill>
          <a:schemeClr val="accent5">
            <a:hueOff val="7160642"/>
            <a:satOff val="-26914"/>
            <a:lumOff val="116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Transition to More Independence</a:t>
          </a:r>
        </a:p>
      </dsp:txBody>
      <dsp:txXfrm>
        <a:off x="292996" y="3788080"/>
        <a:ext cx="2703641" cy="1622184"/>
      </dsp:txXfrm>
    </dsp:sp>
    <dsp:sp modelId="{65F50213-A946-4A0F-9F54-8BFC98D477D7}">
      <dsp:nvSpPr>
        <dsp:cNvPr id="0" name=""/>
        <dsp:cNvSpPr/>
      </dsp:nvSpPr>
      <dsp:spPr>
        <a:xfrm>
          <a:off x="3267002" y="3788080"/>
          <a:ext cx="2703641" cy="1622184"/>
        </a:xfrm>
        <a:prstGeom prst="rect">
          <a:avLst/>
        </a:prstGeom>
        <a:solidFill>
          <a:schemeClr val="accent5">
            <a:hueOff val="8950802"/>
            <a:satOff val="-33643"/>
            <a:lumOff val="145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Reduction of Vacancies</a:t>
          </a:r>
        </a:p>
      </dsp:txBody>
      <dsp:txXfrm>
        <a:off x="3267002" y="3788080"/>
        <a:ext cx="2703641" cy="162218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7F9BFA-4CE6-D54B-A846-7C646CD9CCAA}" type="datetimeFigureOut">
              <a:rPr lang="en-US" smtClean="0"/>
              <a:t>12/8/2022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4D46B2-0A39-8541-A3D6-393EA642244F}" type="slidenum">
              <a:rPr lang="en-US" smtClean="0"/>
              <a:t>‹#›</a:t>
            </a:fld>
            <a:endParaRPr lang="en-US" dirty="0"/>
          </a:p>
        </p:txBody>
      </p:sp>
    </p:spTree>
    <p:extLst>
      <p:ext uri="{BB962C8B-B14F-4D97-AF65-F5344CB8AC3E}">
        <p14:creationId xmlns:p14="http://schemas.microsoft.com/office/powerpoint/2010/main" val="1160529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4D46B2-0A39-8541-A3D6-393EA642244F}" type="slidenum">
              <a:rPr lang="en-US" smtClean="0"/>
              <a:t>1</a:t>
            </a:fld>
            <a:endParaRPr lang="en-US" dirty="0"/>
          </a:p>
        </p:txBody>
      </p:sp>
    </p:spTree>
    <p:extLst>
      <p:ext uri="{BB962C8B-B14F-4D97-AF65-F5344CB8AC3E}">
        <p14:creationId xmlns:p14="http://schemas.microsoft.com/office/powerpoint/2010/main" val="29343307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Option 1">
    <p:spTree>
      <p:nvGrpSpPr>
        <p:cNvPr id="1" name=""/>
        <p:cNvGrpSpPr/>
        <p:nvPr/>
      </p:nvGrpSpPr>
      <p:grpSpPr>
        <a:xfrm>
          <a:off x="0" y="0"/>
          <a:ext cx="0" cy="0"/>
          <a:chOff x="0" y="0"/>
          <a:chExt cx="0" cy="0"/>
        </a:xfrm>
      </p:grpSpPr>
      <p:pic>
        <p:nvPicPr>
          <p:cNvPr id="8" name="Picture 7" descr="Shape, arrow&#10;&#10;Description automatically generated with medium confidence">
            <a:extLst>
              <a:ext uri="{FF2B5EF4-FFF2-40B4-BE49-F238E27FC236}">
                <a16:creationId xmlns:a16="http://schemas.microsoft.com/office/drawing/2014/main" id="{230175CD-B2A3-6841-B84D-C582128A99F8}"/>
              </a:ext>
            </a:extLst>
          </p:cNvPr>
          <p:cNvPicPr>
            <a:picLocks noChangeAspect="1"/>
          </p:cNvPicPr>
          <p:nvPr userDrawn="1"/>
        </p:nvPicPr>
        <p:blipFill rotWithShape="1">
          <a:blip r:embed="rId2"/>
          <a:srcRect r="5381" b="5839"/>
          <a:stretch/>
        </p:blipFill>
        <p:spPr>
          <a:xfrm>
            <a:off x="0" y="0"/>
            <a:ext cx="12252960" cy="6858000"/>
          </a:xfrm>
          <a:prstGeom prst="rect">
            <a:avLst/>
          </a:prstGeom>
        </p:spPr>
      </p:pic>
      <p:sp>
        <p:nvSpPr>
          <p:cNvPr id="2" name="Title 1">
            <a:extLst>
              <a:ext uri="{FF2B5EF4-FFF2-40B4-BE49-F238E27FC236}">
                <a16:creationId xmlns:a16="http://schemas.microsoft.com/office/drawing/2014/main" id="{67C944C8-CF66-734A-B373-9419055DD99E}"/>
              </a:ext>
            </a:extLst>
          </p:cNvPr>
          <p:cNvSpPr>
            <a:spLocks noGrp="1"/>
          </p:cNvSpPr>
          <p:nvPr>
            <p:ph type="ctrTitle"/>
          </p:nvPr>
        </p:nvSpPr>
        <p:spPr>
          <a:xfrm>
            <a:off x="838200" y="1164609"/>
            <a:ext cx="9592339" cy="2387600"/>
          </a:xfrm>
        </p:spPr>
        <p:txBody>
          <a:bodyPr anchor="t"/>
          <a:lstStyle>
            <a:lvl1pPr algn="l">
              <a:defRPr sz="6000" b="1" i="0">
                <a:solidFill>
                  <a:schemeClr val="bg1"/>
                </a:solidFill>
                <a:latin typeface="Arial Black" panose="020B0604020202020204" pitchFamily="34" charset="0"/>
                <a:cs typeface="Arial Black"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0DB2FBD-08A9-0642-96AB-3D10CFDC839B}"/>
              </a:ext>
            </a:extLst>
          </p:cNvPr>
          <p:cNvSpPr>
            <a:spLocks noGrp="1"/>
          </p:cNvSpPr>
          <p:nvPr>
            <p:ph type="subTitle" idx="1"/>
          </p:nvPr>
        </p:nvSpPr>
        <p:spPr>
          <a:xfrm>
            <a:off x="838200" y="3602038"/>
            <a:ext cx="8837428" cy="1655762"/>
          </a:xfrm>
        </p:spPr>
        <p:txBody>
          <a:bodyPr/>
          <a:lstStyle>
            <a:lvl1pPr marL="0" indent="0" algn="l">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2" name="Picture 11" descr="Logo, company name&#10;&#10;Description automatically generated">
            <a:extLst>
              <a:ext uri="{FF2B5EF4-FFF2-40B4-BE49-F238E27FC236}">
                <a16:creationId xmlns:a16="http://schemas.microsoft.com/office/drawing/2014/main" id="{1B9067CC-6B66-7949-889C-1C6461DFC3E5}"/>
              </a:ext>
            </a:extLst>
          </p:cNvPr>
          <p:cNvPicPr>
            <a:picLocks noChangeAspect="1"/>
          </p:cNvPicPr>
          <p:nvPr userDrawn="1"/>
        </p:nvPicPr>
        <p:blipFill>
          <a:blip r:embed="rId3"/>
          <a:stretch>
            <a:fillRect/>
          </a:stretch>
        </p:blipFill>
        <p:spPr>
          <a:xfrm>
            <a:off x="10229784" y="4041046"/>
            <a:ext cx="1124016" cy="1655762"/>
          </a:xfrm>
          <a:prstGeom prst="rect">
            <a:avLst/>
          </a:prstGeom>
        </p:spPr>
      </p:pic>
      <p:sp>
        <p:nvSpPr>
          <p:cNvPr id="20" name="Date Placeholder 19">
            <a:extLst>
              <a:ext uri="{FF2B5EF4-FFF2-40B4-BE49-F238E27FC236}">
                <a16:creationId xmlns:a16="http://schemas.microsoft.com/office/drawing/2014/main" id="{0EEF2DE4-2C8C-FA4D-B2A3-90A5C2481CF4}"/>
              </a:ext>
            </a:extLst>
          </p:cNvPr>
          <p:cNvSpPr>
            <a:spLocks noGrp="1"/>
          </p:cNvSpPr>
          <p:nvPr>
            <p:ph type="dt" sz="half" idx="10"/>
          </p:nvPr>
        </p:nvSpPr>
        <p:spPr/>
        <p:txBody>
          <a:bodyPr/>
          <a:lstStyle>
            <a:lvl1pPr>
              <a:defRPr>
                <a:solidFill>
                  <a:schemeClr val="bg1"/>
                </a:solidFill>
              </a:defRPr>
            </a:lvl1pPr>
          </a:lstStyle>
          <a:p>
            <a:fld id="{693DFC9F-8093-49E7-A533-CF0C750B5D52}" type="datetime1">
              <a:rPr lang="en-US" smtClean="0"/>
              <a:t>12/8/2022</a:t>
            </a:fld>
            <a:endParaRPr lang="en-US" dirty="0"/>
          </a:p>
        </p:txBody>
      </p:sp>
      <p:sp>
        <p:nvSpPr>
          <p:cNvPr id="21" name="Footer Placeholder 20">
            <a:extLst>
              <a:ext uri="{FF2B5EF4-FFF2-40B4-BE49-F238E27FC236}">
                <a16:creationId xmlns:a16="http://schemas.microsoft.com/office/drawing/2014/main" id="{5CAFE3E6-CB8E-A74A-9E07-A17143A03857}"/>
              </a:ext>
            </a:extLst>
          </p:cNvPr>
          <p:cNvSpPr>
            <a:spLocks noGrp="1"/>
          </p:cNvSpPr>
          <p:nvPr>
            <p:ph type="ftr" sz="quarter" idx="11"/>
          </p:nvPr>
        </p:nvSpPr>
        <p:spPr/>
        <p:txBody>
          <a:bodyPr/>
          <a:lstStyle>
            <a:lvl1pPr algn="l">
              <a:defRPr>
                <a:solidFill>
                  <a:schemeClr val="bg1"/>
                </a:solidFill>
              </a:defRPr>
            </a:lvl1pPr>
          </a:lstStyle>
          <a:p>
            <a:r>
              <a:rPr lang="en-US" dirty="0"/>
              <a:t>Version 01</a:t>
            </a:r>
          </a:p>
        </p:txBody>
      </p:sp>
      <p:pic>
        <p:nvPicPr>
          <p:cNvPr id="9" name="Picture 8" descr="Shape&#10;&#10;Description automatically generated with medium confidence">
            <a:extLst>
              <a:ext uri="{FF2B5EF4-FFF2-40B4-BE49-F238E27FC236}">
                <a16:creationId xmlns:a16="http://schemas.microsoft.com/office/drawing/2014/main" id="{52FECDC9-9FF4-6249-9932-4A01AC7AA254}"/>
              </a:ext>
            </a:extLst>
          </p:cNvPr>
          <p:cNvPicPr>
            <a:picLocks noChangeAspect="1"/>
          </p:cNvPicPr>
          <p:nvPr userDrawn="1"/>
        </p:nvPicPr>
        <p:blipFill>
          <a:blip r:embed="rId4"/>
          <a:stretch>
            <a:fillRect/>
          </a:stretch>
        </p:blipFill>
        <p:spPr>
          <a:xfrm>
            <a:off x="9744070" y="6185646"/>
            <a:ext cx="2070009" cy="428593"/>
          </a:xfrm>
          <a:prstGeom prst="rect">
            <a:avLst/>
          </a:prstGeom>
        </p:spPr>
      </p:pic>
    </p:spTree>
    <p:extLst>
      <p:ext uri="{BB962C8B-B14F-4D97-AF65-F5344CB8AC3E}">
        <p14:creationId xmlns:p14="http://schemas.microsoft.com/office/powerpoint/2010/main" val="1427913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erior Style 2_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ED14F8-538C-414F-89E6-41AC86BDC1F4}"/>
              </a:ext>
            </a:extLst>
          </p:cNvPr>
          <p:cNvPicPr>
            <a:picLocks noChangeAspect="1"/>
          </p:cNvPicPr>
          <p:nvPr userDrawn="1"/>
        </p:nvPicPr>
        <p:blipFill rotWithShape="1">
          <a:blip r:embed="rId2">
            <a:alphaModFix/>
          </a:blip>
          <a:srcRect l="370" r="370"/>
          <a:stretch/>
        </p:blipFill>
        <p:spPr>
          <a:xfrm>
            <a:off x="-10633" y="-80807"/>
            <a:ext cx="12252960" cy="6949440"/>
          </a:xfrm>
          <a:prstGeom prst="rect">
            <a:avLst/>
          </a:prstGeom>
        </p:spPr>
      </p:pic>
      <p:sp>
        <p:nvSpPr>
          <p:cNvPr id="8" name="Rectangle 7">
            <a:extLst>
              <a:ext uri="{FF2B5EF4-FFF2-40B4-BE49-F238E27FC236}">
                <a16:creationId xmlns:a16="http://schemas.microsoft.com/office/drawing/2014/main" id="{00D94F0C-6790-BA4A-9202-2A65BEAD4F56}"/>
              </a:ext>
            </a:extLst>
          </p:cNvPr>
          <p:cNvSpPr/>
          <p:nvPr userDrawn="1"/>
        </p:nvSpPr>
        <p:spPr>
          <a:xfrm>
            <a:off x="0" y="136525"/>
            <a:ext cx="12252960" cy="6105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09446F8-AFAB-9545-95A9-E9DDA7663DF0}"/>
              </a:ext>
            </a:extLst>
          </p:cNvPr>
          <p:cNvSpPr>
            <a:spLocks noGrp="1"/>
          </p:cNvSpPr>
          <p:nvPr>
            <p:ph idx="1"/>
          </p:nvPr>
        </p:nvSpPr>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a:extLst>
              <a:ext uri="{FF2B5EF4-FFF2-40B4-BE49-F238E27FC236}">
                <a16:creationId xmlns:a16="http://schemas.microsoft.com/office/drawing/2014/main" id="{856505E7-B00F-DA40-9147-105BA0EF6939}"/>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FAF1DC9E-C29D-324D-8ED4-2ED8678B4B07}"/>
              </a:ext>
            </a:extLst>
          </p:cNvPr>
          <p:cNvSpPr>
            <a:spLocks noGrp="1"/>
          </p:cNvSpPr>
          <p:nvPr>
            <p:ph type="dt" sz="half" idx="10"/>
          </p:nvPr>
        </p:nvSpPr>
        <p:spPr/>
        <p:txBody>
          <a:bodyPr/>
          <a:lstStyle>
            <a:lvl1pPr>
              <a:defRPr>
                <a:solidFill>
                  <a:schemeClr val="bg1"/>
                </a:solidFill>
              </a:defRPr>
            </a:lvl1pPr>
          </a:lstStyle>
          <a:p>
            <a:fld id="{A8BE32D9-E423-4192-8893-A91410CAA1AF}" type="datetime1">
              <a:rPr lang="en-US" smtClean="0"/>
              <a:t>12/8/2022</a:t>
            </a:fld>
            <a:endParaRPr lang="en-US" dirty="0"/>
          </a:p>
        </p:txBody>
      </p:sp>
      <p:sp>
        <p:nvSpPr>
          <p:cNvPr id="12" name="Footer Placeholder 11">
            <a:extLst>
              <a:ext uri="{FF2B5EF4-FFF2-40B4-BE49-F238E27FC236}">
                <a16:creationId xmlns:a16="http://schemas.microsoft.com/office/drawing/2014/main" id="{EDE4A536-0E9A-154B-A6F5-9C090DF14CAF}"/>
              </a:ext>
            </a:extLst>
          </p:cNvPr>
          <p:cNvSpPr>
            <a:spLocks noGrp="1"/>
          </p:cNvSpPr>
          <p:nvPr>
            <p:ph type="ftr" sz="quarter" idx="11"/>
          </p:nvPr>
        </p:nvSpPr>
        <p:spPr/>
        <p:txBody>
          <a:bodyPr/>
          <a:lstStyle>
            <a:lvl1pPr algn="l">
              <a:defRPr>
                <a:solidFill>
                  <a:schemeClr val="bg1"/>
                </a:solidFill>
              </a:defRPr>
            </a:lvl1pPr>
          </a:lstStyle>
          <a:p>
            <a:r>
              <a:rPr lang="en-US" dirty="0"/>
              <a:t>Version 01</a:t>
            </a:r>
          </a:p>
        </p:txBody>
      </p:sp>
    </p:spTree>
    <p:extLst>
      <p:ext uri="{BB962C8B-B14F-4D97-AF65-F5344CB8AC3E}">
        <p14:creationId xmlns:p14="http://schemas.microsoft.com/office/powerpoint/2010/main" val="74688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erior Style 2_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ED14F8-538C-414F-89E6-41AC86BDC1F4}"/>
              </a:ext>
            </a:extLst>
          </p:cNvPr>
          <p:cNvPicPr>
            <a:picLocks noChangeAspect="1"/>
          </p:cNvPicPr>
          <p:nvPr userDrawn="1"/>
        </p:nvPicPr>
        <p:blipFill rotWithShape="1">
          <a:blip r:embed="rId2">
            <a:alphaModFix/>
          </a:blip>
          <a:srcRect l="370" r="370"/>
          <a:stretch/>
        </p:blipFill>
        <p:spPr>
          <a:xfrm>
            <a:off x="-10633" y="-80807"/>
            <a:ext cx="12252960" cy="6949440"/>
          </a:xfrm>
          <a:prstGeom prst="rect">
            <a:avLst/>
          </a:prstGeom>
        </p:spPr>
      </p:pic>
      <p:sp>
        <p:nvSpPr>
          <p:cNvPr id="8" name="Rectangle 7">
            <a:extLst>
              <a:ext uri="{FF2B5EF4-FFF2-40B4-BE49-F238E27FC236}">
                <a16:creationId xmlns:a16="http://schemas.microsoft.com/office/drawing/2014/main" id="{00D94F0C-6790-BA4A-9202-2A65BEAD4F56}"/>
              </a:ext>
            </a:extLst>
          </p:cNvPr>
          <p:cNvSpPr/>
          <p:nvPr userDrawn="1"/>
        </p:nvSpPr>
        <p:spPr>
          <a:xfrm>
            <a:off x="0" y="136525"/>
            <a:ext cx="12252960" cy="6105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9">
            <a:extLst>
              <a:ext uri="{FF2B5EF4-FFF2-40B4-BE49-F238E27FC236}">
                <a16:creationId xmlns:a16="http://schemas.microsoft.com/office/drawing/2014/main" id="{856505E7-B00F-DA40-9147-105BA0EF6939}"/>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FAF1DC9E-C29D-324D-8ED4-2ED8678B4B07}"/>
              </a:ext>
            </a:extLst>
          </p:cNvPr>
          <p:cNvSpPr>
            <a:spLocks noGrp="1"/>
          </p:cNvSpPr>
          <p:nvPr>
            <p:ph type="dt" sz="half" idx="10"/>
          </p:nvPr>
        </p:nvSpPr>
        <p:spPr/>
        <p:txBody>
          <a:bodyPr/>
          <a:lstStyle>
            <a:lvl1pPr>
              <a:defRPr>
                <a:solidFill>
                  <a:schemeClr val="bg1"/>
                </a:solidFill>
              </a:defRPr>
            </a:lvl1pPr>
          </a:lstStyle>
          <a:p>
            <a:fld id="{D8361251-E83F-45B5-ACE5-6FA53200C979}" type="datetime1">
              <a:rPr lang="en-US" smtClean="0"/>
              <a:t>12/8/2022</a:t>
            </a:fld>
            <a:endParaRPr lang="en-US" dirty="0"/>
          </a:p>
        </p:txBody>
      </p:sp>
      <p:sp>
        <p:nvSpPr>
          <p:cNvPr id="12" name="Footer Placeholder 11">
            <a:extLst>
              <a:ext uri="{FF2B5EF4-FFF2-40B4-BE49-F238E27FC236}">
                <a16:creationId xmlns:a16="http://schemas.microsoft.com/office/drawing/2014/main" id="{EDE4A536-0E9A-154B-A6F5-9C090DF14CAF}"/>
              </a:ext>
            </a:extLst>
          </p:cNvPr>
          <p:cNvSpPr>
            <a:spLocks noGrp="1"/>
          </p:cNvSpPr>
          <p:nvPr>
            <p:ph type="ftr" sz="quarter" idx="11"/>
          </p:nvPr>
        </p:nvSpPr>
        <p:spPr/>
        <p:txBody>
          <a:bodyPr/>
          <a:lstStyle>
            <a:lvl1pPr algn="l">
              <a:defRPr>
                <a:solidFill>
                  <a:schemeClr val="bg1"/>
                </a:solidFill>
              </a:defRPr>
            </a:lvl1pPr>
          </a:lstStyle>
          <a:p>
            <a:r>
              <a:rPr lang="en-US" dirty="0"/>
              <a:t>Version 01</a:t>
            </a:r>
          </a:p>
        </p:txBody>
      </p:sp>
      <p:sp>
        <p:nvSpPr>
          <p:cNvPr id="9" name="Content Placeholder 2">
            <a:extLst>
              <a:ext uri="{FF2B5EF4-FFF2-40B4-BE49-F238E27FC236}">
                <a16:creationId xmlns:a16="http://schemas.microsoft.com/office/drawing/2014/main" id="{22BAC147-B0C5-154B-A512-786C77749D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a:extLst>
              <a:ext uri="{FF2B5EF4-FFF2-40B4-BE49-F238E27FC236}">
                <a16:creationId xmlns:a16="http://schemas.microsoft.com/office/drawing/2014/main" id="{C5814D84-E9D1-1047-BA5C-724F612938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4415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Interior Style 2_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9728E0B-F82E-4E4C-AE79-30278D1957A2}"/>
              </a:ext>
            </a:extLst>
          </p:cNvPr>
          <p:cNvPicPr>
            <a:picLocks noChangeAspect="1"/>
          </p:cNvPicPr>
          <p:nvPr userDrawn="1"/>
        </p:nvPicPr>
        <p:blipFill rotWithShape="1">
          <a:blip r:embed="rId2">
            <a:alphaModFix/>
          </a:blip>
          <a:srcRect l="370" r="370"/>
          <a:stretch/>
        </p:blipFill>
        <p:spPr>
          <a:xfrm>
            <a:off x="-10633" y="-80807"/>
            <a:ext cx="12252960" cy="6949440"/>
          </a:xfrm>
          <a:prstGeom prst="rect">
            <a:avLst/>
          </a:prstGeom>
        </p:spPr>
      </p:pic>
      <p:sp>
        <p:nvSpPr>
          <p:cNvPr id="9" name="Rectangle 8">
            <a:extLst>
              <a:ext uri="{FF2B5EF4-FFF2-40B4-BE49-F238E27FC236}">
                <a16:creationId xmlns:a16="http://schemas.microsoft.com/office/drawing/2014/main" id="{A42F8A61-27A7-7A4F-B856-516C0001DC18}"/>
              </a:ext>
            </a:extLst>
          </p:cNvPr>
          <p:cNvSpPr/>
          <p:nvPr userDrawn="1"/>
        </p:nvSpPr>
        <p:spPr>
          <a:xfrm>
            <a:off x="0" y="136525"/>
            <a:ext cx="12252960" cy="6105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2B5A99-7697-2748-A792-5E7ED95392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267571-22DE-4E4B-B37E-C6C91918368E}"/>
              </a:ext>
            </a:extLst>
          </p:cNvPr>
          <p:cNvSpPr>
            <a:spLocks noGrp="1"/>
          </p:cNvSpPr>
          <p:nvPr>
            <p:ph type="dt" sz="half" idx="10"/>
          </p:nvPr>
        </p:nvSpPr>
        <p:spPr/>
        <p:txBody>
          <a:bodyPr/>
          <a:lstStyle>
            <a:lvl1pPr>
              <a:defRPr>
                <a:solidFill>
                  <a:schemeClr val="bg1"/>
                </a:solidFill>
              </a:defRPr>
            </a:lvl1pPr>
          </a:lstStyle>
          <a:p>
            <a:fld id="{FE92546A-CCC2-411B-8539-A238AAF82F65}" type="datetime1">
              <a:rPr lang="en-US" smtClean="0"/>
              <a:t>12/8/2022</a:t>
            </a:fld>
            <a:endParaRPr lang="en-US" dirty="0"/>
          </a:p>
        </p:txBody>
      </p:sp>
      <p:sp>
        <p:nvSpPr>
          <p:cNvPr id="4" name="Footer Placeholder 3">
            <a:extLst>
              <a:ext uri="{FF2B5EF4-FFF2-40B4-BE49-F238E27FC236}">
                <a16:creationId xmlns:a16="http://schemas.microsoft.com/office/drawing/2014/main" id="{C6A3C517-3F41-CA42-B2A4-40B56E87F2EC}"/>
              </a:ext>
            </a:extLst>
          </p:cNvPr>
          <p:cNvSpPr>
            <a:spLocks noGrp="1"/>
          </p:cNvSpPr>
          <p:nvPr>
            <p:ph type="ftr" sz="quarter" idx="11"/>
          </p:nvPr>
        </p:nvSpPr>
        <p:spPr/>
        <p:txBody>
          <a:bodyPr/>
          <a:lstStyle>
            <a:lvl1pPr algn="l">
              <a:defRPr>
                <a:solidFill>
                  <a:schemeClr val="bg1"/>
                </a:solidFill>
              </a:defRPr>
            </a:lvl1pPr>
          </a:lstStyle>
          <a:p>
            <a:r>
              <a:rPr lang="en-US" dirty="0"/>
              <a:t>Version 01</a:t>
            </a:r>
          </a:p>
        </p:txBody>
      </p:sp>
    </p:spTree>
    <p:extLst>
      <p:ext uri="{BB962C8B-B14F-4D97-AF65-F5344CB8AC3E}">
        <p14:creationId xmlns:p14="http://schemas.microsoft.com/office/powerpoint/2010/main" val="2627653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nterior Style 3_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B5E6838-E709-7643-B57B-F179B01CE317}"/>
              </a:ext>
            </a:extLst>
          </p:cNvPr>
          <p:cNvPicPr>
            <a:picLocks noChangeAspect="1"/>
          </p:cNvPicPr>
          <p:nvPr userDrawn="1"/>
        </p:nvPicPr>
        <p:blipFill rotWithShape="1">
          <a:blip r:embed="rId2">
            <a:alphaModFix amt="30000"/>
          </a:blip>
          <a:srcRect l="370" r="370"/>
          <a:stretch/>
        </p:blipFill>
        <p:spPr>
          <a:xfrm>
            <a:off x="0" y="0"/>
            <a:ext cx="12252960" cy="6949440"/>
          </a:xfrm>
          <a:prstGeom prst="rect">
            <a:avLst/>
          </a:prstGeom>
        </p:spPr>
      </p:pic>
      <p:sp>
        <p:nvSpPr>
          <p:cNvPr id="9" name="Rectangle 8">
            <a:extLst>
              <a:ext uri="{FF2B5EF4-FFF2-40B4-BE49-F238E27FC236}">
                <a16:creationId xmlns:a16="http://schemas.microsoft.com/office/drawing/2014/main" id="{F4B1F79B-4AF0-F841-85DE-96EF5A48C595}"/>
              </a:ext>
            </a:extLst>
          </p:cNvPr>
          <p:cNvSpPr/>
          <p:nvPr userDrawn="1"/>
        </p:nvSpPr>
        <p:spPr>
          <a:xfrm>
            <a:off x="5611813" y="-74428"/>
            <a:ext cx="6641147" cy="70238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65ABD7-9EE7-6F4B-80AB-655683DBBC34}"/>
              </a:ext>
            </a:extLst>
          </p:cNvPr>
          <p:cNvSpPr>
            <a:spLocks noGrp="1"/>
          </p:cNvSpPr>
          <p:nvPr>
            <p:ph type="title"/>
          </p:nvPr>
        </p:nvSpPr>
        <p:spPr>
          <a:xfrm>
            <a:off x="839788" y="457200"/>
            <a:ext cx="3932237" cy="1600200"/>
          </a:xfrm>
        </p:spPr>
        <p:txBody>
          <a:bodyPr anchor="t"/>
          <a:lstStyle>
            <a:lvl1pPr>
              <a:defRPr sz="3200">
                <a:solidFill>
                  <a:schemeClr val="accent5"/>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FFFEE644-E827-8742-9E84-0568E3C64AE2}"/>
              </a:ext>
            </a:extLst>
          </p:cNvPr>
          <p:cNvSpPr>
            <a:spLocks noGrp="1"/>
          </p:cNvSpPr>
          <p:nvPr>
            <p:ph type="pic" idx="1"/>
          </p:nvPr>
        </p:nvSpPr>
        <p:spPr>
          <a:xfrm>
            <a:off x="6092273" y="414669"/>
            <a:ext cx="5603542" cy="511426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7527C2B7-661F-544C-8749-B56C02552089}"/>
              </a:ext>
            </a:extLst>
          </p:cNvPr>
          <p:cNvSpPr>
            <a:spLocks noGrp="1"/>
          </p:cNvSpPr>
          <p:nvPr>
            <p:ph type="body" sz="half" idx="2"/>
          </p:nvPr>
        </p:nvSpPr>
        <p:spPr>
          <a:xfrm>
            <a:off x="839788" y="2057399"/>
            <a:ext cx="3932237" cy="4513521"/>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Text Placeholder 3">
            <a:extLst>
              <a:ext uri="{FF2B5EF4-FFF2-40B4-BE49-F238E27FC236}">
                <a16:creationId xmlns:a16="http://schemas.microsoft.com/office/drawing/2014/main" id="{0A42F13A-6520-5C42-8AD7-CC48FD393EC3}"/>
              </a:ext>
            </a:extLst>
          </p:cNvPr>
          <p:cNvSpPr>
            <a:spLocks noGrp="1"/>
          </p:cNvSpPr>
          <p:nvPr>
            <p:ph type="body" sz="half" idx="10"/>
          </p:nvPr>
        </p:nvSpPr>
        <p:spPr>
          <a:xfrm>
            <a:off x="6092272" y="5528930"/>
            <a:ext cx="5603542" cy="914400"/>
          </a:xfrm>
        </p:spPr>
        <p:txBody>
          <a:bodyPr>
            <a:normAutofit/>
          </a:bodyPr>
          <a:lstStyle>
            <a:lvl1pPr marL="0" indent="0">
              <a:buNone/>
              <a:defRPr lang="en-US" sz="1600" kern="1200" dirty="0" smtClean="0">
                <a:solidFill>
                  <a:schemeClr val="tx1"/>
                </a:solidFill>
                <a:effectLst>
                  <a:outerShdw sx="1000" sy="1000" algn="ctr" rotWithShape="0">
                    <a:schemeClr val="tx1">
                      <a:lumMod val="85000"/>
                      <a:lumOff val="15000"/>
                    </a:schemeClr>
                  </a:outerShdw>
                </a:effectLst>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56600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erior Style 3_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B5E6838-E709-7643-B57B-F179B01CE317}"/>
              </a:ext>
            </a:extLst>
          </p:cNvPr>
          <p:cNvPicPr>
            <a:picLocks noChangeAspect="1"/>
          </p:cNvPicPr>
          <p:nvPr userDrawn="1"/>
        </p:nvPicPr>
        <p:blipFill rotWithShape="1">
          <a:blip r:embed="rId2">
            <a:alphaModFix amt="30000"/>
          </a:blip>
          <a:srcRect l="370" r="370"/>
          <a:stretch/>
        </p:blipFill>
        <p:spPr>
          <a:xfrm>
            <a:off x="0" y="0"/>
            <a:ext cx="12252960" cy="6949440"/>
          </a:xfrm>
          <a:prstGeom prst="rect">
            <a:avLst/>
          </a:prstGeom>
        </p:spPr>
      </p:pic>
      <p:sp>
        <p:nvSpPr>
          <p:cNvPr id="9" name="Rectangle 8">
            <a:extLst>
              <a:ext uri="{FF2B5EF4-FFF2-40B4-BE49-F238E27FC236}">
                <a16:creationId xmlns:a16="http://schemas.microsoft.com/office/drawing/2014/main" id="{F4B1F79B-4AF0-F841-85DE-96EF5A48C595}"/>
              </a:ext>
            </a:extLst>
          </p:cNvPr>
          <p:cNvSpPr/>
          <p:nvPr userDrawn="1"/>
        </p:nvSpPr>
        <p:spPr>
          <a:xfrm>
            <a:off x="5611813" y="-74428"/>
            <a:ext cx="6641147" cy="70238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65ABD7-9EE7-6F4B-80AB-655683DBBC34}"/>
              </a:ext>
            </a:extLst>
          </p:cNvPr>
          <p:cNvSpPr>
            <a:spLocks noGrp="1"/>
          </p:cNvSpPr>
          <p:nvPr>
            <p:ph type="title"/>
          </p:nvPr>
        </p:nvSpPr>
        <p:spPr>
          <a:xfrm>
            <a:off x="839788" y="457200"/>
            <a:ext cx="3932237" cy="1600200"/>
          </a:xfrm>
        </p:spPr>
        <p:txBody>
          <a:bodyPr anchor="t"/>
          <a:lstStyle>
            <a:lvl1pPr>
              <a:defRPr sz="3200">
                <a:solidFill>
                  <a:schemeClr val="accent5"/>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FFFEE644-E827-8742-9E84-0568E3C64AE2}"/>
              </a:ext>
            </a:extLst>
          </p:cNvPr>
          <p:cNvSpPr>
            <a:spLocks noGrp="1"/>
          </p:cNvSpPr>
          <p:nvPr>
            <p:ph type="pic" idx="1"/>
          </p:nvPr>
        </p:nvSpPr>
        <p:spPr>
          <a:xfrm>
            <a:off x="6096001" y="457200"/>
            <a:ext cx="5603542" cy="23710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7527C2B7-661F-544C-8749-B56C02552089}"/>
              </a:ext>
            </a:extLst>
          </p:cNvPr>
          <p:cNvSpPr>
            <a:spLocks noGrp="1"/>
          </p:cNvSpPr>
          <p:nvPr>
            <p:ph type="body" sz="half" idx="2"/>
          </p:nvPr>
        </p:nvSpPr>
        <p:spPr>
          <a:xfrm>
            <a:off x="839788" y="2057399"/>
            <a:ext cx="3932237" cy="4513521"/>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Picture Placeholder 2">
            <a:extLst>
              <a:ext uri="{FF2B5EF4-FFF2-40B4-BE49-F238E27FC236}">
                <a16:creationId xmlns:a16="http://schemas.microsoft.com/office/drawing/2014/main" id="{3F8E0C4F-43DD-EB48-AD01-011AE0FAC048}"/>
              </a:ext>
            </a:extLst>
          </p:cNvPr>
          <p:cNvSpPr>
            <a:spLocks noGrp="1"/>
          </p:cNvSpPr>
          <p:nvPr>
            <p:ph type="pic" idx="10"/>
          </p:nvPr>
        </p:nvSpPr>
        <p:spPr>
          <a:xfrm>
            <a:off x="6096000" y="3583173"/>
            <a:ext cx="5603542" cy="25064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0" name="Text Placeholder 3">
            <a:extLst>
              <a:ext uri="{FF2B5EF4-FFF2-40B4-BE49-F238E27FC236}">
                <a16:creationId xmlns:a16="http://schemas.microsoft.com/office/drawing/2014/main" id="{C28F9F7C-1FFC-7745-982D-015265937940}"/>
              </a:ext>
            </a:extLst>
          </p:cNvPr>
          <p:cNvSpPr>
            <a:spLocks noGrp="1"/>
          </p:cNvSpPr>
          <p:nvPr>
            <p:ph type="body" sz="half" idx="11"/>
          </p:nvPr>
        </p:nvSpPr>
        <p:spPr>
          <a:xfrm>
            <a:off x="6096000" y="2828260"/>
            <a:ext cx="5603542" cy="446568"/>
          </a:xfrm>
        </p:spPr>
        <p:txBody>
          <a:bodyPr/>
          <a:lstStyle>
            <a:lvl1pPr marL="0" indent="0">
              <a:buNone/>
              <a:defRPr sz="1600">
                <a:solidFill>
                  <a:schemeClr val="tx1"/>
                </a:solidFill>
                <a:effectLs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Text Placeholder 3">
            <a:extLst>
              <a:ext uri="{FF2B5EF4-FFF2-40B4-BE49-F238E27FC236}">
                <a16:creationId xmlns:a16="http://schemas.microsoft.com/office/drawing/2014/main" id="{A3FBF546-DE63-BF4A-BD18-6555EE2DF805}"/>
              </a:ext>
            </a:extLst>
          </p:cNvPr>
          <p:cNvSpPr>
            <a:spLocks noGrp="1"/>
          </p:cNvSpPr>
          <p:nvPr>
            <p:ph type="body" sz="half" idx="12"/>
          </p:nvPr>
        </p:nvSpPr>
        <p:spPr>
          <a:xfrm>
            <a:off x="6096000" y="6089622"/>
            <a:ext cx="5603542" cy="446568"/>
          </a:xfrm>
        </p:spPr>
        <p:txBody>
          <a:bodyPr>
            <a:normAutofit/>
          </a:bodyPr>
          <a:lstStyle>
            <a:lvl1pPr marL="0" indent="0">
              <a:buNone/>
              <a:defRPr lang="en-US" sz="1600" kern="1200" dirty="0">
                <a:solidFill>
                  <a:schemeClr val="tx1"/>
                </a:solidFill>
                <a:effectLst/>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288253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rior Style 4_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96ACD13-2A25-A44E-B4FE-743D10AD512A}"/>
              </a:ext>
            </a:extLst>
          </p:cNvPr>
          <p:cNvPicPr>
            <a:picLocks noChangeAspect="1"/>
          </p:cNvPicPr>
          <p:nvPr userDrawn="1"/>
        </p:nvPicPr>
        <p:blipFill rotWithShape="1">
          <a:blip r:embed="rId2">
            <a:alphaModFix/>
          </a:blip>
          <a:srcRect l="370" r="370" b="11843"/>
          <a:stretch/>
        </p:blipFill>
        <p:spPr>
          <a:xfrm>
            <a:off x="-10633" y="-80807"/>
            <a:ext cx="12252960" cy="6126480"/>
          </a:xfrm>
          <a:prstGeom prst="rect">
            <a:avLst/>
          </a:prstGeom>
        </p:spPr>
      </p:pic>
      <p:sp>
        <p:nvSpPr>
          <p:cNvPr id="8" name="Rectangle 7">
            <a:extLst>
              <a:ext uri="{FF2B5EF4-FFF2-40B4-BE49-F238E27FC236}">
                <a16:creationId xmlns:a16="http://schemas.microsoft.com/office/drawing/2014/main" id="{82C5C369-8C8D-F24A-9E24-60CC1FD39069}"/>
              </a:ext>
            </a:extLst>
          </p:cNvPr>
          <p:cNvSpPr/>
          <p:nvPr userDrawn="1"/>
        </p:nvSpPr>
        <p:spPr>
          <a:xfrm>
            <a:off x="-21266" y="136525"/>
            <a:ext cx="12252960" cy="6105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B59E807-A48A-4E44-B212-771F0D1E8680}"/>
              </a:ext>
            </a:extLst>
          </p:cNvPr>
          <p:cNvSpPr>
            <a:spLocks noGrp="1"/>
          </p:cNvSpPr>
          <p:nvPr>
            <p:ph type="title"/>
          </p:nvPr>
        </p:nvSpPr>
        <p:spPr>
          <a:xfrm>
            <a:off x="831850" y="1709738"/>
            <a:ext cx="10515600" cy="2852737"/>
          </a:xfrm>
        </p:spPr>
        <p:txBody>
          <a:bodyPr anchor="t"/>
          <a:lstStyle>
            <a:lvl1pPr algn="l">
              <a:defRPr sz="6000">
                <a:solidFill>
                  <a:schemeClr val="accent6"/>
                </a:solidFill>
              </a:defRPr>
            </a:lvl1pPr>
          </a:lstStyle>
          <a:p>
            <a:r>
              <a:rPr lang="en-US"/>
              <a:t>Click to edit Master title style</a:t>
            </a:r>
          </a:p>
        </p:txBody>
      </p:sp>
      <p:sp>
        <p:nvSpPr>
          <p:cNvPr id="3" name="Text Placeholder 2">
            <a:extLst>
              <a:ext uri="{FF2B5EF4-FFF2-40B4-BE49-F238E27FC236}">
                <a16:creationId xmlns:a16="http://schemas.microsoft.com/office/drawing/2014/main" id="{30EF9DBD-0E3E-0543-BC34-2967F7CC3A40}"/>
              </a:ext>
            </a:extLst>
          </p:cNvPr>
          <p:cNvSpPr>
            <a:spLocks noGrp="1"/>
          </p:cNvSpPr>
          <p:nvPr>
            <p:ph type="body" idx="1"/>
          </p:nvPr>
        </p:nvSpPr>
        <p:spPr>
          <a:xfrm>
            <a:off x="831850" y="4589463"/>
            <a:ext cx="10515600" cy="1500187"/>
          </a:xfrm>
        </p:spPr>
        <p:txBody>
          <a:bodyPr/>
          <a:lstStyle>
            <a:lvl1pPr marL="0" indent="0">
              <a:buNone/>
              <a:defRPr sz="24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DF182B-DCA2-9248-B4A3-487EFE9ACEA6}"/>
              </a:ext>
            </a:extLst>
          </p:cNvPr>
          <p:cNvSpPr>
            <a:spLocks noGrp="1"/>
          </p:cNvSpPr>
          <p:nvPr>
            <p:ph type="dt" sz="half" idx="10"/>
          </p:nvPr>
        </p:nvSpPr>
        <p:spPr/>
        <p:txBody>
          <a:bodyPr/>
          <a:lstStyle/>
          <a:p>
            <a:fld id="{D8D8C0C7-6980-44CA-9800-54AA6754766C}" type="datetime1">
              <a:rPr lang="en-US" smtClean="0"/>
              <a:t>12/8/2022</a:t>
            </a:fld>
            <a:endParaRPr lang="en-US" dirty="0"/>
          </a:p>
        </p:txBody>
      </p:sp>
      <p:sp>
        <p:nvSpPr>
          <p:cNvPr id="5" name="Footer Placeholder 4">
            <a:extLst>
              <a:ext uri="{FF2B5EF4-FFF2-40B4-BE49-F238E27FC236}">
                <a16:creationId xmlns:a16="http://schemas.microsoft.com/office/drawing/2014/main" id="{CC4BCA50-7ED9-2749-8E05-C8198DADE763}"/>
              </a:ext>
            </a:extLst>
          </p:cNvPr>
          <p:cNvSpPr>
            <a:spLocks noGrp="1"/>
          </p:cNvSpPr>
          <p:nvPr>
            <p:ph type="ftr" sz="quarter" idx="11"/>
          </p:nvPr>
        </p:nvSpPr>
        <p:spPr>
          <a:xfrm>
            <a:off x="4038600" y="6356350"/>
            <a:ext cx="2971800" cy="365125"/>
          </a:xfrm>
        </p:spPr>
        <p:txBody>
          <a:bodyPr/>
          <a:lstStyle>
            <a:lvl1pPr algn="l">
              <a:defRPr/>
            </a:lvl1pPr>
          </a:lstStyle>
          <a:p>
            <a:r>
              <a:rPr lang="en-US" dirty="0"/>
              <a:t>Version 01</a:t>
            </a:r>
          </a:p>
        </p:txBody>
      </p:sp>
    </p:spTree>
    <p:extLst>
      <p:ext uri="{BB962C8B-B14F-4D97-AF65-F5344CB8AC3E}">
        <p14:creationId xmlns:p14="http://schemas.microsoft.com/office/powerpoint/2010/main" val="903589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Interior Style 4_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12399C5-E148-A749-A97D-A6C8B47F4F4C}"/>
              </a:ext>
            </a:extLst>
          </p:cNvPr>
          <p:cNvPicPr>
            <a:picLocks noChangeAspect="1"/>
          </p:cNvPicPr>
          <p:nvPr userDrawn="1"/>
        </p:nvPicPr>
        <p:blipFill rotWithShape="1">
          <a:blip r:embed="rId2">
            <a:alphaModFix/>
          </a:blip>
          <a:srcRect l="370" r="370" b="11843"/>
          <a:stretch/>
        </p:blipFill>
        <p:spPr>
          <a:xfrm>
            <a:off x="-10633" y="-80807"/>
            <a:ext cx="12252960" cy="6126480"/>
          </a:xfrm>
          <a:prstGeom prst="rect">
            <a:avLst/>
          </a:prstGeom>
        </p:spPr>
      </p:pic>
      <p:sp>
        <p:nvSpPr>
          <p:cNvPr id="7" name="Rectangle 6">
            <a:extLst>
              <a:ext uri="{FF2B5EF4-FFF2-40B4-BE49-F238E27FC236}">
                <a16:creationId xmlns:a16="http://schemas.microsoft.com/office/drawing/2014/main" id="{B0B03EB6-A735-E94D-BBB1-0F5BF1ABEB38}"/>
              </a:ext>
            </a:extLst>
          </p:cNvPr>
          <p:cNvSpPr/>
          <p:nvPr userDrawn="1"/>
        </p:nvSpPr>
        <p:spPr>
          <a:xfrm>
            <a:off x="-21266" y="136525"/>
            <a:ext cx="12252960" cy="6105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2B5A99-7697-2748-A792-5E7ED95392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267571-22DE-4E4B-B37E-C6C91918368E}"/>
              </a:ext>
            </a:extLst>
          </p:cNvPr>
          <p:cNvSpPr>
            <a:spLocks noGrp="1"/>
          </p:cNvSpPr>
          <p:nvPr>
            <p:ph type="dt" sz="half" idx="10"/>
          </p:nvPr>
        </p:nvSpPr>
        <p:spPr/>
        <p:txBody>
          <a:bodyPr/>
          <a:lstStyle/>
          <a:p>
            <a:fld id="{704E8D4E-47F1-4725-A602-2304079517B8}" type="datetime1">
              <a:rPr lang="en-US" smtClean="0"/>
              <a:t>12/8/2022</a:t>
            </a:fld>
            <a:endParaRPr lang="en-US" dirty="0"/>
          </a:p>
        </p:txBody>
      </p:sp>
      <p:sp>
        <p:nvSpPr>
          <p:cNvPr id="4" name="Footer Placeholder 3">
            <a:extLst>
              <a:ext uri="{FF2B5EF4-FFF2-40B4-BE49-F238E27FC236}">
                <a16:creationId xmlns:a16="http://schemas.microsoft.com/office/drawing/2014/main" id="{C6A3C517-3F41-CA42-B2A4-40B56E87F2EC}"/>
              </a:ext>
            </a:extLst>
          </p:cNvPr>
          <p:cNvSpPr>
            <a:spLocks noGrp="1"/>
          </p:cNvSpPr>
          <p:nvPr>
            <p:ph type="ftr" sz="quarter" idx="11"/>
          </p:nvPr>
        </p:nvSpPr>
        <p:spPr>
          <a:xfrm>
            <a:off x="4038600" y="6356350"/>
            <a:ext cx="2873188" cy="365125"/>
          </a:xfrm>
        </p:spPr>
        <p:txBody>
          <a:bodyPr/>
          <a:lstStyle>
            <a:lvl1pPr algn="l">
              <a:defRPr/>
            </a:lvl1pPr>
          </a:lstStyle>
          <a:p>
            <a:r>
              <a:rPr lang="en-US" dirty="0"/>
              <a:t>Version 01</a:t>
            </a:r>
          </a:p>
        </p:txBody>
      </p:sp>
    </p:spTree>
    <p:extLst>
      <p:ext uri="{BB962C8B-B14F-4D97-AF65-F5344CB8AC3E}">
        <p14:creationId xmlns:p14="http://schemas.microsoft.com/office/powerpoint/2010/main" val="2869959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Interior Style 4_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0AC9A9C-D57D-B24A-A949-7F6E0C31137E}"/>
              </a:ext>
            </a:extLst>
          </p:cNvPr>
          <p:cNvPicPr>
            <a:picLocks noChangeAspect="1"/>
          </p:cNvPicPr>
          <p:nvPr userDrawn="1"/>
        </p:nvPicPr>
        <p:blipFill rotWithShape="1">
          <a:blip r:embed="rId2">
            <a:alphaModFix/>
          </a:blip>
          <a:srcRect l="370" r="370" b="11843"/>
          <a:stretch/>
        </p:blipFill>
        <p:spPr>
          <a:xfrm>
            <a:off x="-10633" y="-80807"/>
            <a:ext cx="12252960" cy="6126480"/>
          </a:xfrm>
          <a:prstGeom prst="rect">
            <a:avLst/>
          </a:prstGeom>
        </p:spPr>
      </p:pic>
      <p:sp>
        <p:nvSpPr>
          <p:cNvPr id="9" name="Rectangle 8">
            <a:extLst>
              <a:ext uri="{FF2B5EF4-FFF2-40B4-BE49-F238E27FC236}">
                <a16:creationId xmlns:a16="http://schemas.microsoft.com/office/drawing/2014/main" id="{20FAD930-00F3-5740-9A7B-07F987E322A5}"/>
              </a:ext>
            </a:extLst>
          </p:cNvPr>
          <p:cNvSpPr/>
          <p:nvPr userDrawn="1"/>
        </p:nvSpPr>
        <p:spPr>
          <a:xfrm>
            <a:off x="-21266" y="136525"/>
            <a:ext cx="12252960" cy="6105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3F56A-0D37-6641-A9B2-C2D138B973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303884-D411-0847-BFB7-AD781DF622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191ED9-D804-2946-B866-BA15B1AA9C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2E4C65-137F-234C-B160-8BD3F98A02EA}"/>
              </a:ext>
            </a:extLst>
          </p:cNvPr>
          <p:cNvSpPr>
            <a:spLocks noGrp="1"/>
          </p:cNvSpPr>
          <p:nvPr>
            <p:ph type="dt" sz="half" idx="10"/>
          </p:nvPr>
        </p:nvSpPr>
        <p:spPr/>
        <p:txBody>
          <a:bodyPr/>
          <a:lstStyle/>
          <a:p>
            <a:fld id="{A3196CFD-5AFF-4E51-B338-0182E3B96F75}" type="datetime1">
              <a:rPr lang="en-US" smtClean="0"/>
              <a:t>12/8/2022</a:t>
            </a:fld>
            <a:endParaRPr lang="en-US" dirty="0"/>
          </a:p>
        </p:txBody>
      </p:sp>
      <p:sp>
        <p:nvSpPr>
          <p:cNvPr id="6" name="Footer Placeholder 5">
            <a:extLst>
              <a:ext uri="{FF2B5EF4-FFF2-40B4-BE49-F238E27FC236}">
                <a16:creationId xmlns:a16="http://schemas.microsoft.com/office/drawing/2014/main" id="{6CDBDC86-4A1A-4F49-A9F7-BC3D8CA3720C}"/>
              </a:ext>
            </a:extLst>
          </p:cNvPr>
          <p:cNvSpPr>
            <a:spLocks noGrp="1"/>
          </p:cNvSpPr>
          <p:nvPr>
            <p:ph type="ftr" sz="quarter" idx="11"/>
          </p:nvPr>
        </p:nvSpPr>
        <p:spPr>
          <a:xfrm>
            <a:off x="4038600" y="6356350"/>
            <a:ext cx="3151094" cy="365125"/>
          </a:xfrm>
        </p:spPr>
        <p:txBody>
          <a:bodyPr/>
          <a:lstStyle>
            <a:lvl1pPr algn="l">
              <a:defRPr/>
            </a:lvl1pPr>
          </a:lstStyle>
          <a:p>
            <a:r>
              <a:rPr lang="en-US" dirty="0"/>
              <a:t>Version 01</a:t>
            </a:r>
          </a:p>
        </p:txBody>
      </p:sp>
    </p:spTree>
    <p:extLst>
      <p:ext uri="{BB962C8B-B14F-4D97-AF65-F5344CB8AC3E}">
        <p14:creationId xmlns:p14="http://schemas.microsoft.com/office/powerpoint/2010/main" val="35532477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terior Style 5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F19B7-8F31-B844-B084-D43480288C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BBDDFA-B14A-4746-8FA4-93D191BBDED0}"/>
              </a:ext>
            </a:extLst>
          </p:cNvPr>
          <p:cNvSpPr>
            <a:spLocks noGrp="1"/>
          </p:cNvSpPr>
          <p:nvPr>
            <p:ph type="dt" sz="half" idx="10"/>
          </p:nvPr>
        </p:nvSpPr>
        <p:spPr/>
        <p:txBody>
          <a:bodyPr/>
          <a:lstStyle/>
          <a:p>
            <a:fld id="{594381CB-4D81-480A-9A20-C4F251AC81FA}" type="datetime1">
              <a:rPr lang="en-US" smtClean="0"/>
              <a:t>12/8/2022</a:t>
            </a:fld>
            <a:endParaRPr lang="en-US" dirty="0"/>
          </a:p>
        </p:txBody>
      </p:sp>
      <p:sp>
        <p:nvSpPr>
          <p:cNvPr id="4" name="Footer Placeholder 3">
            <a:extLst>
              <a:ext uri="{FF2B5EF4-FFF2-40B4-BE49-F238E27FC236}">
                <a16:creationId xmlns:a16="http://schemas.microsoft.com/office/drawing/2014/main" id="{946F67A9-E69D-6A44-90FD-F92F8802D5AA}"/>
              </a:ext>
            </a:extLst>
          </p:cNvPr>
          <p:cNvSpPr>
            <a:spLocks noGrp="1"/>
          </p:cNvSpPr>
          <p:nvPr>
            <p:ph type="ftr" sz="quarter" idx="11"/>
          </p:nvPr>
        </p:nvSpPr>
        <p:spPr>
          <a:xfrm>
            <a:off x="4038600" y="6356350"/>
            <a:ext cx="3186953" cy="365125"/>
          </a:xfrm>
        </p:spPr>
        <p:txBody>
          <a:bodyPr/>
          <a:lstStyle>
            <a:lvl1pPr algn="l">
              <a:defRPr/>
            </a:lvl1pPr>
          </a:lstStyle>
          <a:p>
            <a:r>
              <a:rPr lang="en-US" dirty="0"/>
              <a:t>Version 01</a:t>
            </a:r>
          </a:p>
        </p:txBody>
      </p:sp>
      <p:sp>
        <p:nvSpPr>
          <p:cNvPr id="5" name="Slide Number Placeholder 4">
            <a:extLst>
              <a:ext uri="{FF2B5EF4-FFF2-40B4-BE49-F238E27FC236}">
                <a16:creationId xmlns:a16="http://schemas.microsoft.com/office/drawing/2014/main" id="{FD37B0D2-DD94-8B48-BBEA-0F216E00B1DD}"/>
              </a:ext>
            </a:extLst>
          </p:cNvPr>
          <p:cNvSpPr>
            <a:spLocks noGrp="1"/>
          </p:cNvSpPr>
          <p:nvPr>
            <p:ph type="sldNum" sz="quarter" idx="12"/>
          </p:nvPr>
        </p:nvSpPr>
        <p:spPr/>
        <p:txBody>
          <a:bodyPr/>
          <a:lstStyle/>
          <a:p>
            <a:fld id="{4182FE94-4BFB-664F-982C-B5F1F03FD1B4}" type="slidenum">
              <a:rPr lang="en-US" smtClean="0"/>
              <a:t>‹#›</a:t>
            </a:fld>
            <a:endParaRPr lang="en-US" dirty="0"/>
          </a:p>
        </p:txBody>
      </p:sp>
    </p:spTree>
    <p:extLst>
      <p:ext uri="{BB962C8B-B14F-4D97-AF65-F5344CB8AC3E}">
        <p14:creationId xmlns:p14="http://schemas.microsoft.com/office/powerpoint/2010/main" val="39565784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Interior Style 5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2A3A3-7282-434A-AB9B-DFBC94A09E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604891-AD63-6F44-B134-4DC12A725569}"/>
              </a:ext>
            </a:extLst>
          </p:cNvPr>
          <p:cNvSpPr>
            <a:spLocks noGrp="1"/>
          </p:cNvSpPr>
          <p:nvPr>
            <p:ph type="body" idx="1"/>
          </p:nvPr>
        </p:nvSpPr>
        <p:spPr>
          <a:xfrm>
            <a:off x="839788" y="1681163"/>
            <a:ext cx="5157787" cy="823912"/>
          </a:xfrm>
        </p:spPr>
        <p:txBody>
          <a:bodyPr anchor="t">
            <a:noAutofit/>
          </a:bodyPr>
          <a:lstStyle>
            <a:lvl1pPr marL="0" indent="0">
              <a:buNone/>
              <a:defRPr sz="28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59F1EE-25A6-5E41-A3ED-807E5AC0B7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C81DE5-698F-604D-821C-BEA91AE7214C}"/>
              </a:ext>
            </a:extLst>
          </p:cNvPr>
          <p:cNvSpPr>
            <a:spLocks noGrp="1"/>
          </p:cNvSpPr>
          <p:nvPr>
            <p:ph type="body" sz="quarter" idx="3"/>
          </p:nvPr>
        </p:nvSpPr>
        <p:spPr>
          <a:xfrm>
            <a:off x="6172200" y="1681163"/>
            <a:ext cx="5183188" cy="823912"/>
          </a:xfrm>
        </p:spPr>
        <p:txBody>
          <a:bodyPr anchor="t">
            <a:noAutofit/>
          </a:bodyPr>
          <a:lstStyle>
            <a:lvl1pPr marL="0" indent="0">
              <a:buNone/>
              <a:defRPr sz="28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8CFD8D-7952-D149-B71D-7A2304481E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28A4CA-945F-8B45-8E05-208D2BD212C7}"/>
              </a:ext>
            </a:extLst>
          </p:cNvPr>
          <p:cNvSpPr>
            <a:spLocks noGrp="1"/>
          </p:cNvSpPr>
          <p:nvPr>
            <p:ph type="dt" sz="half" idx="10"/>
          </p:nvPr>
        </p:nvSpPr>
        <p:spPr/>
        <p:txBody>
          <a:bodyPr/>
          <a:lstStyle/>
          <a:p>
            <a:fld id="{4796A9B4-774A-42D3-B985-1648CEA36917}" type="datetime1">
              <a:rPr lang="en-US" smtClean="0"/>
              <a:t>12/8/2022</a:t>
            </a:fld>
            <a:endParaRPr lang="en-US" dirty="0"/>
          </a:p>
        </p:txBody>
      </p:sp>
      <p:sp>
        <p:nvSpPr>
          <p:cNvPr id="8" name="Footer Placeholder 7">
            <a:extLst>
              <a:ext uri="{FF2B5EF4-FFF2-40B4-BE49-F238E27FC236}">
                <a16:creationId xmlns:a16="http://schemas.microsoft.com/office/drawing/2014/main" id="{37069AA6-7082-6540-BE64-B994F613D295}"/>
              </a:ext>
            </a:extLst>
          </p:cNvPr>
          <p:cNvSpPr>
            <a:spLocks noGrp="1"/>
          </p:cNvSpPr>
          <p:nvPr>
            <p:ph type="ftr" sz="quarter" idx="11"/>
          </p:nvPr>
        </p:nvSpPr>
        <p:spPr>
          <a:xfrm>
            <a:off x="4038600" y="6356350"/>
            <a:ext cx="3043518" cy="365125"/>
          </a:xfrm>
        </p:spPr>
        <p:txBody>
          <a:bodyPr/>
          <a:lstStyle>
            <a:lvl1pPr algn="l">
              <a:defRPr/>
            </a:lvl1pPr>
          </a:lstStyle>
          <a:p>
            <a:r>
              <a:rPr lang="en-US" dirty="0"/>
              <a:t>Version 01</a:t>
            </a:r>
          </a:p>
        </p:txBody>
      </p:sp>
    </p:spTree>
    <p:extLst>
      <p:ext uri="{BB962C8B-B14F-4D97-AF65-F5344CB8AC3E}">
        <p14:creationId xmlns:p14="http://schemas.microsoft.com/office/powerpoint/2010/main" val="4116062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over Option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30175CD-B2A3-6841-B84D-C582128A99F8}"/>
              </a:ext>
            </a:extLst>
          </p:cNvPr>
          <p:cNvPicPr>
            <a:picLocks noChangeAspect="1"/>
          </p:cNvPicPr>
          <p:nvPr userDrawn="1"/>
        </p:nvPicPr>
        <p:blipFill rotWithShape="1">
          <a:blip r:embed="rId2"/>
          <a:srcRect l="370" r="370"/>
          <a:stretch/>
        </p:blipFill>
        <p:spPr>
          <a:xfrm>
            <a:off x="0" y="0"/>
            <a:ext cx="12252960" cy="6949440"/>
          </a:xfrm>
          <a:prstGeom prst="rect">
            <a:avLst/>
          </a:prstGeom>
        </p:spPr>
      </p:pic>
      <p:sp>
        <p:nvSpPr>
          <p:cNvPr id="2" name="Title 1">
            <a:extLst>
              <a:ext uri="{FF2B5EF4-FFF2-40B4-BE49-F238E27FC236}">
                <a16:creationId xmlns:a16="http://schemas.microsoft.com/office/drawing/2014/main" id="{67C944C8-CF66-734A-B373-9419055DD99E}"/>
              </a:ext>
            </a:extLst>
          </p:cNvPr>
          <p:cNvSpPr>
            <a:spLocks noGrp="1"/>
          </p:cNvSpPr>
          <p:nvPr>
            <p:ph type="ctrTitle"/>
          </p:nvPr>
        </p:nvSpPr>
        <p:spPr>
          <a:xfrm>
            <a:off x="838200" y="1164609"/>
            <a:ext cx="10515600" cy="2387600"/>
          </a:xfrm>
        </p:spPr>
        <p:txBody>
          <a:bodyPr anchor="ctr"/>
          <a:lstStyle>
            <a:lvl1pPr algn="ctr">
              <a:defRPr sz="6000" b="1" i="0">
                <a:solidFill>
                  <a:schemeClr val="bg1"/>
                </a:solidFill>
                <a:latin typeface="Arial Black" panose="020B0604020202020204" pitchFamily="34" charset="0"/>
                <a:cs typeface="Arial Black"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0DB2FBD-08A9-0642-96AB-3D10CFDC839B}"/>
              </a:ext>
            </a:extLst>
          </p:cNvPr>
          <p:cNvSpPr>
            <a:spLocks noGrp="1"/>
          </p:cNvSpPr>
          <p:nvPr>
            <p:ph type="subTitle" idx="1"/>
          </p:nvPr>
        </p:nvSpPr>
        <p:spPr>
          <a:xfrm>
            <a:off x="838200" y="3602038"/>
            <a:ext cx="10515600" cy="1165328"/>
          </a:xfrm>
        </p:spPr>
        <p:txBody>
          <a:bodyPr anchor="ctr"/>
          <a:lstStyle>
            <a:lvl1pPr marL="0" indent="0" algn="ctr">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a:extLst>
              <a:ext uri="{FF2B5EF4-FFF2-40B4-BE49-F238E27FC236}">
                <a16:creationId xmlns:a16="http://schemas.microsoft.com/office/drawing/2014/main" id="{A777B4B5-439E-6F44-B6AE-D676616D7F2B}"/>
              </a:ext>
            </a:extLst>
          </p:cNvPr>
          <p:cNvSpPr/>
          <p:nvPr userDrawn="1"/>
        </p:nvSpPr>
        <p:spPr>
          <a:xfrm>
            <a:off x="0" y="5989204"/>
            <a:ext cx="12252960" cy="960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Text&#10;&#10;Description automatically generated">
            <a:extLst>
              <a:ext uri="{FF2B5EF4-FFF2-40B4-BE49-F238E27FC236}">
                <a16:creationId xmlns:a16="http://schemas.microsoft.com/office/drawing/2014/main" id="{43DBB86C-20BF-EA4B-9D9C-D386CF4C91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6133855"/>
            <a:ext cx="2120811" cy="637194"/>
          </a:xfrm>
          <a:prstGeom prst="rect">
            <a:avLst/>
          </a:prstGeom>
        </p:spPr>
      </p:pic>
      <p:pic>
        <p:nvPicPr>
          <p:cNvPr id="9" name="Picture 8">
            <a:extLst>
              <a:ext uri="{FF2B5EF4-FFF2-40B4-BE49-F238E27FC236}">
                <a16:creationId xmlns:a16="http://schemas.microsoft.com/office/drawing/2014/main" id="{BDBD777B-A309-A540-A36D-8B89F6D3014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283" y="7358906"/>
            <a:ext cx="717550" cy="755143"/>
          </a:xfrm>
          <a:prstGeom prst="rect">
            <a:avLst/>
          </a:prstGeom>
        </p:spPr>
      </p:pic>
      <p:sp>
        <p:nvSpPr>
          <p:cNvPr id="11" name="Footer Placeholder 4">
            <a:extLst>
              <a:ext uri="{FF2B5EF4-FFF2-40B4-BE49-F238E27FC236}">
                <a16:creationId xmlns:a16="http://schemas.microsoft.com/office/drawing/2014/main" id="{7BD86062-E9D4-1845-914E-8DE58F23B0FD}"/>
              </a:ext>
            </a:extLst>
          </p:cNvPr>
          <p:cNvSpPr>
            <a:spLocks noGrp="1"/>
          </p:cNvSpPr>
          <p:nvPr>
            <p:ph type="ftr" sz="quarter" idx="11"/>
          </p:nvPr>
        </p:nvSpPr>
        <p:spPr>
          <a:xfrm>
            <a:off x="4788106" y="5274150"/>
            <a:ext cx="2676747" cy="365125"/>
          </a:xfrm>
        </p:spPr>
        <p:txBody>
          <a:bodyPr/>
          <a:lstStyle>
            <a:lvl1pPr algn="ctr">
              <a:defRPr b="0" i="0">
                <a:solidFill>
                  <a:schemeClr val="bg1"/>
                </a:solidFill>
                <a:latin typeface="Arial" panose="020B0604020202020204" pitchFamily="34" charset="0"/>
                <a:cs typeface="Arial" panose="020B0604020202020204" pitchFamily="34" charset="0"/>
              </a:defRPr>
            </a:lvl1pPr>
          </a:lstStyle>
          <a:p>
            <a:r>
              <a:rPr lang="en-US" dirty="0"/>
              <a:t>Version 01</a:t>
            </a:r>
          </a:p>
        </p:txBody>
      </p:sp>
      <p:sp>
        <p:nvSpPr>
          <p:cNvPr id="12" name="Date Placeholder 19">
            <a:extLst>
              <a:ext uri="{FF2B5EF4-FFF2-40B4-BE49-F238E27FC236}">
                <a16:creationId xmlns:a16="http://schemas.microsoft.com/office/drawing/2014/main" id="{555EA35E-D54A-AB45-A4D1-4525E59C008C}"/>
              </a:ext>
            </a:extLst>
          </p:cNvPr>
          <p:cNvSpPr>
            <a:spLocks noGrp="1"/>
          </p:cNvSpPr>
          <p:nvPr>
            <p:ph type="dt" sz="half" idx="10"/>
          </p:nvPr>
        </p:nvSpPr>
        <p:spPr>
          <a:xfrm>
            <a:off x="4788106" y="4909026"/>
            <a:ext cx="2676747" cy="365125"/>
          </a:xfrm>
        </p:spPr>
        <p:txBody>
          <a:bodyPr/>
          <a:lstStyle>
            <a:lvl1pPr algn="ctr">
              <a:defRPr>
                <a:solidFill>
                  <a:schemeClr val="bg1"/>
                </a:solidFill>
              </a:defRPr>
            </a:lvl1pPr>
          </a:lstStyle>
          <a:p>
            <a:fld id="{C3DD95BE-33F8-45F0-837E-F86EE2DB3B68}" type="datetime1">
              <a:rPr lang="en-US" smtClean="0"/>
              <a:t>12/8/2022</a:t>
            </a:fld>
            <a:endParaRPr lang="en-US" dirty="0"/>
          </a:p>
        </p:txBody>
      </p:sp>
      <p:pic>
        <p:nvPicPr>
          <p:cNvPr id="10" name="Picture 9" descr="Text&#10;&#10;Description automatically generated">
            <a:extLst>
              <a:ext uri="{FF2B5EF4-FFF2-40B4-BE49-F238E27FC236}">
                <a16:creationId xmlns:a16="http://schemas.microsoft.com/office/drawing/2014/main" id="{9EE72DE8-702C-3946-93F7-B7DC5D40FEB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79537" y="7455997"/>
            <a:ext cx="1564758" cy="470129"/>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1DF489E2-6C5A-154E-B1E1-3AD29910C270}"/>
              </a:ext>
            </a:extLst>
          </p:cNvPr>
          <p:cNvPicPr>
            <a:picLocks noChangeAspect="1"/>
          </p:cNvPicPr>
          <p:nvPr userDrawn="1"/>
        </p:nvPicPr>
        <p:blipFill>
          <a:blip r:embed="rId5"/>
          <a:stretch>
            <a:fillRect/>
          </a:stretch>
        </p:blipFill>
        <p:spPr>
          <a:xfrm>
            <a:off x="8758518" y="6246532"/>
            <a:ext cx="2595281" cy="537350"/>
          </a:xfrm>
          <a:prstGeom prst="rect">
            <a:avLst/>
          </a:prstGeom>
        </p:spPr>
      </p:pic>
    </p:spTree>
    <p:extLst>
      <p:ext uri="{BB962C8B-B14F-4D97-AF65-F5344CB8AC3E}">
        <p14:creationId xmlns:p14="http://schemas.microsoft.com/office/powerpoint/2010/main" val="390723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terior Style 5_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C3551A-3943-CA46-8208-4FBB35E60F8C}"/>
              </a:ext>
            </a:extLst>
          </p:cNvPr>
          <p:cNvSpPr>
            <a:spLocks noGrp="1"/>
          </p:cNvSpPr>
          <p:nvPr>
            <p:ph type="dt" sz="half" idx="10"/>
          </p:nvPr>
        </p:nvSpPr>
        <p:spPr/>
        <p:txBody>
          <a:bodyPr/>
          <a:lstStyle/>
          <a:p>
            <a:fld id="{CE6BB069-687B-4416-B967-04CC1072BA0A}" type="datetime1">
              <a:rPr lang="en-US" smtClean="0"/>
              <a:t>12/8/2022</a:t>
            </a:fld>
            <a:endParaRPr lang="en-US" dirty="0"/>
          </a:p>
        </p:txBody>
      </p:sp>
      <p:sp>
        <p:nvSpPr>
          <p:cNvPr id="3" name="Footer Placeholder 2">
            <a:extLst>
              <a:ext uri="{FF2B5EF4-FFF2-40B4-BE49-F238E27FC236}">
                <a16:creationId xmlns:a16="http://schemas.microsoft.com/office/drawing/2014/main" id="{C6AC9197-7FAA-5542-9DD7-18EDE4A1897B}"/>
              </a:ext>
            </a:extLst>
          </p:cNvPr>
          <p:cNvSpPr>
            <a:spLocks noGrp="1"/>
          </p:cNvSpPr>
          <p:nvPr>
            <p:ph type="ftr" sz="quarter" idx="11"/>
          </p:nvPr>
        </p:nvSpPr>
        <p:spPr>
          <a:xfrm>
            <a:off x="4038600" y="6356350"/>
            <a:ext cx="3124200" cy="365125"/>
          </a:xfrm>
        </p:spPr>
        <p:txBody>
          <a:bodyPr/>
          <a:lstStyle>
            <a:lvl1pPr algn="l">
              <a:defRPr/>
            </a:lvl1pPr>
          </a:lstStyle>
          <a:p>
            <a:r>
              <a:rPr lang="en-US" dirty="0"/>
              <a:t>Version 01</a:t>
            </a:r>
          </a:p>
        </p:txBody>
      </p:sp>
    </p:spTree>
    <p:extLst>
      <p:ext uri="{BB962C8B-B14F-4D97-AF65-F5344CB8AC3E}">
        <p14:creationId xmlns:p14="http://schemas.microsoft.com/office/powerpoint/2010/main" val="34882552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terior Style 5_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33BC2-FA92-5A46-94C7-79C8415076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A15FC6-FDDB-0D46-9716-F92049D3E8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8E6AF6-B18E-554D-B7E6-0F3E3CB6BE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6689D3-1A44-EF4B-A871-A2E309201C47}"/>
              </a:ext>
            </a:extLst>
          </p:cNvPr>
          <p:cNvSpPr>
            <a:spLocks noGrp="1"/>
          </p:cNvSpPr>
          <p:nvPr>
            <p:ph type="dt" sz="half" idx="10"/>
          </p:nvPr>
        </p:nvSpPr>
        <p:spPr/>
        <p:txBody>
          <a:bodyPr/>
          <a:lstStyle/>
          <a:p>
            <a:fld id="{2567A9A4-AF36-4B2F-8914-CC2D4AFAE190}" type="datetime1">
              <a:rPr lang="en-US" smtClean="0"/>
              <a:t>12/8/2022</a:t>
            </a:fld>
            <a:endParaRPr lang="en-US" dirty="0"/>
          </a:p>
        </p:txBody>
      </p:sp>
      <p:sp>
        <p:nvSpPr>
          <p:cNvPr id="6" name="Footer Placeholder 5">
            <a:extLst>
              <a:ext uri="{FF2B5EF4-FFF2-40B4-BE49-F238E27FC236}">
                <a16:creationId xmlns:a16="http://schemas.microsoft.com/office/drawing/2014/main" id="{C0E664AB-8CBE-0D44-92EF-EB83E04FDB83}"/>
              </a:ext>
            </a:extLst>
          </p:cNvPr>
          <p:cNvSpPr>
            <a:spLocks noGrp="1"/>
          </p:cNvSpPr>
          <p:nvPr>
            <p:ph type="ftr" sz="quarter" idx="11"/>
          </p:nvPr>
        </p:nvSpPr>
        <p:spPr>
          <a:xfrm>
            <a:off x="4038600" y="6356350"/>
            <a:ext cx="3052482" cy="365125"/>
          </a:xfrm>
        </p:spPr>
        <p:txBody>
          <a:bodyPr/>
          <a:lstStyle>
            <a:lvl1pPr algn="l">
              <a:defRPr/>
            </a:lvl1pPr>
          </a:lstStyle>
          <a:p>
            <a:r>
              <a:rPr lang="en-US" dirty="0"/>
              <a:t>Version 01</a:t>
            </a:r>
          </a:p>
        </p:txBody>
      </p:sp>
    </p:spTree>
    <p:extLst>
      <p:ext uri="{BB962C8B-B14F-4D97-AF65-F5344CB8AC3E}">
        <p14:creationId xmlns:p14="http://schemas.microsoft.com/office/powerpoint/2010/main" val="38025773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1_Interior Style 2_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9728E0B-F82E-4E4C-AE79-30278D1957A2}"/>
              </a:ext>
            </a:extLst>
          </p:cNvPr>
          <p:cNvPicPr>
            <a:picLocks noChangeAspect="1"/>
          </p:cNvPicPr>
          <p:nvPr userDrawn="1"/>
        </p:nvPicPr>
        <p:blipFill rotWithShape="1">
          <a:blip r:embed="rId2">
            <a:alphaModFix/>
          </a:blip>
          <a:srcRect l="370" r="370"/>
          <a:stretch/>
        </p:blipFill>
        <p:spPr>
          <a:xfrm>
            <a:off x="-10633" y="-80807"/>
            <a:ext cx="12252960" cy="6949440"/>
          </a:xfrm>
          <a:prstGeom prst="rect">
            <a:avLst/>
          </a:prstGeom>
        </p:spPr>
      </p:pic>
      <p:sp>
        <p:nvSpPr>
          <p:cNvPr id="9" name="Rectangle 8">
            <a:extLst>
              <a:ext uri="{FF2B5EF4-FFF2-40B4-BE49-F238E27FC236}">
                <a16:creationId xmlns:a16="http://schemas.microsoft.com/office/drawing/2014/main" id="{A42F8A61-27A7-7A4F-B856-516C0001DC18}"/>
              </a:ext>
            </a:extLst>
          </p:cNvPr>
          <p:cNvSpPr/>
          <p:nvPr userDrawn="1"/>
        </p:nvSpPr>
        <p:spPr>
          <a:xfrm>
            <a:off x="0" y="136525"/>
            <a:ext cx="12252960" cy="6105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2B5A99-7697-2748-A792-5E7ED953922F}"/>
              </a:ext>
            </a:extLst>
          </p:cNvPr>
          <p:cNvSpPr>
            <a:spLocks noGrp="1"/>
          </p:cNvSpPr>
          <p:nvPr>
            <p:ph type="title"/>
          </p:nvPr>
        </p:nvSpPr>
        <p:spPr>
          <a:xfrm>
            <a:off x="825044" y="3117586"/>
            <a:ext cx="10515600" cy="1096450"/>
          </a:xfrm>
        </p:spPr>
        <p:txBody>
          <a:bodyPr/>
          <a:lstStyle>
            <a:lvl1pPr algn="ctr">
              <a:defRPr/>
            </a:lvl1pPr>
          </a:lstStyle>
          <a:p>
            <a:r>
              <a:rPr lang="en-US"/>
              <a:t>Click to edit Master title style</a:t>
            </a:r>
          </a:p>
        </p:txBody>
      </p:sp>
      <p:sp>
        <p:nvSpPr>
          <p:cNvPr id="3" name="Date Placeholder 2">
            <a:extLst>
              <a:ext uri="{FF2B5EF4-FFF2-40B4-BE49-F238E27FC236}">
                <a16:creationId xmlns:a16="http://schemas.microsoft.com/office/drawing/2014/main" id="{5F267571-22DE-4E4B-B37E-C6C91918368E}"/>
              </a:ext>
            </a:extLst>
          </p:cNvPr>
          <p:cNvSpPr>
            <a:spLocks noGrp="1"/>
          </p:cNvSpPr>
          <p:nvPr>
            <p:ph type="dt" sz="half" idx="10"/>
          </p:nvPr>
        </p:nvSpPr>
        <p:spPr/>
        <p:txBody>
          <a:bodyPr/>
          <a:lstStyle>
            <a:lvl1pPr>
              <a:defRPr>
                <a:solidFill>
                  <a:schemeClr val="bg1"/>
                </a:solidFill>
              </a:defRPr>
            </a:lvl1pPr>
          </a:lstStyle>
          <a:p>
            <a:fld id="{4A498706-CA0F-494D-A272-A12611B9B86D}" type="datetime1">
              <a:rPr lang="en-US" smtClean="0"/>
              <a:t>12/8/2022</a:t>
            </a:fld>
            <a:endParaRPr lang="en-US" dirty="0"/>
          </a:p>
        </p:txBody>
      </p:sp>
      <p:sp>
        <p:nvSpPr>
          <p:cNvPr id="4" name="Footer Placeholder 3">
            <a:extLst>
              <a:ext uri="{FF2B5EF4-FFF2-40B4-BE49-F238E27FC236}">
                <a16:creationId xmlns:a16="http://schemas.microsoft.com/office/drawing/2014/main" id="{C6A3C517-3F41-CA42-B2A4-40B56E87F2EC}"/>
              </a:ext>
            </a:extLst>
          </p:cNvPr>
          <p:cNvSpPr>
            <a:spLocks noGrp="1"/>
          </p:cNvSpPr>
          <p:nvPr>
            <p:ph type="ftr" sz="quarter" idx="11"/>
          </p:nvPr>
        </p:nvSpPr>
        <p:spPr/>
        <p:txBody>
          <a:bodyPr/>
          <a:lstStyle>
            <a:lvl1pPr algn="l">
              <a:defRPr>
                <a:solidFill>
                  <a:schemeClr val="bg1"/>
                </a:solidFill>
              </a:defRPr>
            </a:lvl1pPr>
          </a:lstStyle>
          <a:p>
            <a:r>
              <a:rPr lang="en-US" dirty="0"/>
              <a:t>Version 01</a:t>
            </a:r>
          </a:p>
        </p:txBody>
      </p:sp>
      <p:pic>
        <p:nvPicPr>
          <p:cNvPr id="10" name="Picture 9" descr="Logo, company name&#10;&#10;Description automatically generated">
            <a:extLst>
              <a:ext uri="{FF2B5EF4-FFF2-40B4-BE49-F238E27FC236}">
                <a16:creationId xmlns:a16="http://schemas.microsoft.com/office/drawing/2014/main" id="{0DB17568-95FB-544F-8F24-9B79B30830AC}"/>
              </a:ext>
            </a:extLst>
          </p:cNvPr>
          <p:cNvPicPr>
            <a:picLocks noChangeAspect="1"/>
          </p:cNvPicPr>
          <p:nvPr userDrawn="1"/>
        </p:nvPicPr>
        <p:blipFill>
          <a:blip r:embed="rId3"/>
          <a:stretch>
            <a:fillRect/>
          </a:stretch>
        </p:blipFill>
        <p:spPr>
          <a:xfrm>
            <a:off x="5374051" y="516992"/>
            <a:ext cx="1443899" cy="2126974"/>
          </a:xfrm>
          <a:prstGeom prst="rect">
            <a:avLst/>
          </a:prstGeom>
        </p:spPr>
      </p:pic>
      <p:pic>
        <p:nvPicPr>
          <p:cNvPr id="11" name="Picture 10">
            <a:extLst>
              <a:ext uri="{FF2B5EF4-FFF2-40B4-BE49-F238E27FC236}">
                <a16:creationId xmlns:a16="http://schemas.microsoft.com/office/drawing/2014/main" id="{A5A06CE4-183A-474C-BB4B-C075310D790C}"/>
              </a:ext>
            </a:extLst>
          </p:cNvPr>
          <p:cNvPicPr>
            <a:picLocks noChangeAspect="1"/>
          </p:cNvPicPr>
          <p:nvPr userDrawn="1"/>
        </p:nvPicPr>
        <p:blipFill>
          <a:blip r:embed="rId4"/>
          <a:stretch>
            <a:fillRect/>
          </a:stretch>
        </p:blipFill>
        <p:spPr>
          <a:xfrm>
            <a:off x="4688539" y="4984115"/>
            <a:ext cx="479612" cy="479612"/>
          </a:xfrm>
          <a:prstGeom prst="rect">
            <a:avLst/>
          </a:prstGeom>
        </p:spPr>
      </p:pic>
      <p:pic>
        <p:nvPicPr>
          <p:cNvPr id="12" name="Picture 11">
            <a:extLst>
              <a:ext uri="{FF2B5EF4-FFF2-40B4-BE49-F238E27FC236}">
                <a16:creationId xmlns:a16="http://schemas.microsoft.com/office/drawing/2014/main" id="{1F05F897-B447-C74D-A56F-3573A8D08CC2}"/>
              </a:ext>
            </a:extLst>
          </p:cNvPr>
          <p:cNvPicPr>
            <a:picLocks noChangeAspect="1"/>
          </p:cNvPicPr>
          <p:nvPr userDrawn="1"/>
        </p:nvPicPr>
        <p:blipFill>
          <a:blip r:embed="rId5"/>
          <a:stretch>
            <a:fillRect/>
          </a:stretch>
        </p:blipFill>
        <p:spPr>
          <a:xfrm>
            <a:off x="8465433" y="4984115"/>
            <a:ext cx="479612" cy="479612"/>
          </a:xfrm>
          <a:prstGeom prst="rect">
            <a:avLst/>
          </a:prstGeom>
        </p:spPr>
      </p:pic>
      <p:pic>
        <p:nvPicPr>
          <p:cNvPr id="13" name="Picture 12">
            <a:extLst>
              <a:ext uri="{FF2B5EF4-FFF2-40B4-BE49-F238E27FC236}">
                <a16:creationId xmlns:a16="http://schemas.microsoft.com/office/drawing/2014/main" id="{A9BED9A1-72C1-BC46-8A0B-51DC0FA85C9D}"/>
              </a:ext>
            </a:extLst>
          </p:cNvPr>
          <p:cNvPicPr>
            <a:picLocks noChangeAspect="1"/>
          </p:cNvPicPr>
          <p:nvPr userDrawn="1"/>
        </p:nvPicPr>
        <p:blipFill>
          <a:blip r:embed="rId6"/>
          <a:stretch>
            <a:fillRect/>
          </a:stretch>
        </p:blipFill>
        <p:spPr>
          <a:xfrm>
            <a:off x="917390" y="4958406"/>
            <a:ext cx="579718" cy="531031"/>
          </a:xfrm>
          <a:prstGeom prst="rect">
            <a:avLst/>
          </a:prstGeom>
        </p:spPr>
      </p:pic>
      <p:sp>
        <p:nvSpPr>
          <p:cNvPr id="17" name="Rectangle 16">
            <a:extLst>
              <a:ext uri="{FF2B5EF4-FFF2-40B4-BE49-F238E27FC236}">
                <a16:creationId xmlns:a16="http://schemas.microsoft.com/office/drawing/2014/main" id="{88B36D1A-E186-E94F-B279-DCE38D51BDC8}"/>
              </a:ext>
            </a:extLst>
          </p:cNvPr>
          <p:cNvSpPr/>
          <p:nvPr userDrawn="1"/>
        </p:nvSpPr>
        <p:spPr>
          <a:xfrm>
            <a:off x="10282518" y="6242331"/>
            <a:ext cx="1981074" cy="626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descr="Shape&#10;&#10;Description automatically generated with medium confidence">
            <a:extLst>
              <a:ext uri="{FF2B5EF4-FFF2-40B4-BE49-F238E27FC236}">
                <a16:creationId xmlns:a16="http://schemas.microsoft.com/office/drawing/2014/main" id="{07BB5418-864D-314F-99B7-B32021BABF1C}"/>
              </a:ext>
            </a:extLst>
          </p:cNvPr>
          <p:cNvPicPr>
            <a:picLocks noChangeAspect="1"/>
          </p:cNvPicPr>
          <p:nvPr userDrawn="1"/>
        </p:nvPicPr>
        <p:blipFill>
          <a:blip r:embed="rId7"/>
          <a:stretch>
            <a:fillRect/>
          </a:stretch>
        </p:blipFill>
        <p:spPr>
          <a:xfrm>
            <a:off x="10541663" y="6403799"/>
            <a:ext cx="1520478" cy="314813"/>
          </a:xfrm>
          <a:prstGeom prst="rect">
            <a:avLst/>
          </a:prstGeom>
        </p:spPr>
      </p:pic>
      <p:sp>
        <p:nvSpPr>
          <p:cNvPr id="19" name="Title 1">
            <a:extLst>
              <a:ext uri="{FF2B5EF4-FFF2-40B4-BE49-F238E27FC236}">
                <a16:creationId xmlns:a16="http://schemas.microsoft.com/office/drawing/2014/main" id="{681DAB03-E32D-D940-81A0-B98DAAC48487}"/>
              </a:ext>
            </a:extLst>
          </p:cNvPr>
          <p:cNvSpPr txBox="1">
            <a:spLocks/>
          </p:cNvSpPr>
          <p:nvPr userDrawn="1"/>
        </p:nvSpPr>
        <p:spPr>
          <a:xfrm>
            <a:off x="1516705" y="4971327"/>
            <a:ext cx="2856583" cy="53103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accent5"/>
                </a:solidFill>
                <a:latin typeface="+mj-lt"/>
                <a:ea typeface="+mj-ea"/>
                <a:cs typeface="+mj-cs"/>
              </a:defRPr>
            </a:lvl1pPr>
          </a:lstStyle>
          <a:p>
            <a:pPr algn="l"/>
            <a:r>
              <a:rPr lang="en-US" sz="1800" dirty="0"/>
              <a:t>www.dds.dc.gov</a:t>
            </a:r>
          </a:p>
        </p:txBody>
      </p:sp>
      <p:sp>
        <p:nvSpPr>
          <p:cNvPr id="20" name="Title 1">
            <a:extLst>
              <a:ext uri="{FF2B5EF4-FFF2-40B4-BE49-F238E27FC236}">
                <a16:creationId xmlns:a16="http://schemas.microsoft.com/office/drawing/2014/main" id="{0AE00277-A892-2C47-BCE8-C1409612F2AC}"/>
              </a:ext>
            </a:extLst>
          </p:cNvPr>
          <p:cNvSpPr txBox="1">
            <a:spLocks/>
          </p:cNvSpPr>
          <p:nvPr userDrawn="1"/>
        </p:nvSpPr>
        <p:spPr>
          <a:xfrm>
            <a:off x="5192234" y="4971327"/>
            <a:ext cx="2856583" cy="53103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accent5"/>
                </a:solidFill>
                <a:latin typeface="+mj-lt"/>
                <a:ea typeface="+mj-ea"/>
                <a:cs typeface="+mj-cs"/>
              </a:defRPr>
            </a:lvl1pPr>
          </a:lstStyle>
          <a:p>
            <a:pPr algn="l"/>
            <a:r>
              <a:rPr lang="en-US" sz="2000" dirty="0"/>
              <a:t>@DDS.DC</a:t>
            </a:r>
          </a:p>
        </p:txBody>
      </p:sp>
      <p:sp>
        <p:nvSpPr>
          <p:cNvPr id="21" name="Title 1">
            <a:extLst>
              <a:ext uri="{FF2B5EF4-FFF2-40B4-BE49-F238E27FC236}">
                <a16:creationId xmlns:a16="http://schemas.microsoft.com/office/drawing/2014/main" id="{03FB3D0E-B7D9-3E45-9FCC-E1182625A455}"/>
              </a:ext>
            </a:extLst>
          </p:cNvPr>
          <p:cNvSpPr txBox="1">
            <a:spLocks/>
          </p:cNvSpPr>
          <p:nvPr userDrawn="1"/>
        </p:nvSpPr>
        <p:spPr>
          <a:xfrm>
            <a:off x="8975340" y="4971327"/>
            <a:ext cx="2856583" cy="53103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accent5"/>
                </a:solidFill>
                <a:latin typeface="+mj-lt"/>
                <a:ea typeface="+mj-ea"/>
                <a:cs typeface="+mj-cs"/>
              </a:defRPr>
            </a:lvl1pPr>
          </a:lstStyle>
          <a:p>
            <a:pPr algn="l"/>
            <a:r>
              <a:rPr lang="en-US" sz="2000" dirty="0"/>
              <a:t>@DDS_DC</a:t>
            </a:r>
          </a:p>
        </p:txBody>
      </p:sp>
    </p:spTree>
    <p:extLst>
      <p:ext uri="{BB962C8B-B14F-4D97-AF65-F5344CB8AC3E}">
        <p14:creationId xmlns:p14="http://schemas.microsoft.com/office/powerpoint/2010/main" val="15267930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Cover Option 1">
    <p:spTree>
      <p:nvGrpSpPr>
        <p:cNvPr id="1" name=""/>
        <p:cNvGrpSpPr/>
        <p:nvPr/>
      </p:nvGrpSpPr>
      <p:grpSpPr>
        <a:xfrm>
          <a:off x="0" y="0"/>
          <a:ext cx="0" cy="0"/>
          <a:chOff x="0" y="0"/>
          <a:chExt cx="0" cy="0"/>
        </a:xfrm>
      </p:grpSpPr>
      <p:pic>
        <p:nvPicPr>
          <p:cNvPr id="8" name="Picture 7" descr="Shape, arrow&#10;&#10;Description automatically generated with medium confidence">
            <a:extLst>
              <a:ext uri="{FF2B5EF4-FFF2-40B4-BE49-F238E27FC236}">
                <a16:creationId xmlns:a16="http://schemas.microsoft.com/office/drawing/2014/main" id="{230175CD-B2A3-6841-B84D-C582128A99F8}"/>
              </a:ext>
            </a:extLst>
          </p:cNvPr>
          <p:cNvPicPr>
            <a:picLocks noChangeAspect="1"/>
          </p:cNvPicPr>
          <p:nvPr userDrawn="1"/>
        </p:nvPicPr>
        <p:blipFill rotWithShape="1">
          <a:blip r:embed="rId2"/>
          <a:srcRect r="5381" b="5839"/>
          <a:stretch/>
        </p:blipFill>
        <p:spPr>
          <a:xfrm>
            <a:off x="0" y="0"/>
            <a:ext cx="12252960" cy="6858000"/>
          </a:xfrm>
          <a:prstGeom prst="rect">
            <a:avLst/>
          </a:prstGeom>
        </p:spPr>
      </p:pic>
      <p:sp>
        <p:nvSpPr>
          <p:cNvPr id="2" name="Title 1">
            <a:extLst>
              <a:ext uri="{FF2B5EF4-FFF2-40B4-BE49-F238E27FC236}">
                <a16:creationId xmlns:a16="http://schemas.microsoft.com/office/drawing/2014/main" id="{67C944C8-CF66-734A-B373-9419055DD99E}"/>
              </a:ext>
            </a:extLst>
          </p:cNvPr>
          <p:cNvSpPr>
            <a:spLocks noGrp="1"/>
          </p:cNvSpPr>
          <p:nvPr>
            <p:ph type="ctrTitle"/>
          </p:nvPr>
        </p:nvSpPr>
        <p:spPr>
          <a:xfrm>
            <a:off x="838200" y="1164609"/>
            <a:ext cx="9592339" cy="2387600"/>
          </a:xfrm>
        </p:spPr>
        <p:txBody>
          <a:bodyPr anchor="t"/>
          <a:lstStyle>
            <a:lvl1pPr algn="l">
              <a:defRPr sz="6000" b="1" i="0">
                <a:solidFill>
                  <a:schemeClr val="bg1"/>
                </a:solidFill>
                <a:latin typeface="Arial Black" panose="020B0604020202020204" pitchFamily="34" charset="0"/>
                <a:cs typeface="Arial Black"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0DB2FBD-08A9-0642-96AB-3D10CFDC839B}"/>
              </a:ext>
            </a:extLst>
          </p:cNvPr>
          <p:cNvSpPr>
            <a:spLocks noGrp="1"/>
          </p:cNvSpPr>
          <p:nvPr>
            <p:ph type="subTitle" idx="1"/>
          </p:nvPr>
        </p:nvSpPr>
        <p:spPr>
          <a:xfrm>
            <a:off x="838200" y="3602038"/>
            <a:ext cx="8837428" cy="1655762"/>
          </a:xfrm>
        </p:spPr>
        <p:txBody>
          <a:bodyPr/>
          <a:lstStyle>
            <a:lvl1pPr marL="0" indent="0" algn="l">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2" name="Picture 11" descr="Logo, company name&#10;&#10;Description automatically generated">
            <a:extLst>
              <a:ext uri="{FF2B5EF4-FFF2-40B4-BE49-F238E27FC236}">
                <a16:creationId xmlns:a16="http://schemas.microsoft.com/office/drawing/2014/main" id="{1B9067CC-6B66-7949-889C-1C6461DFC3E5}"/>
              </a:ext>
            </a:extLst>
          </p:cNvPr>
          <p:cNvPicPr>
            <a:picLocks noChangeAspect="1"/>
          </p:cNvPicPr>
          <p:nvPr userDrawn="1"/>
        </p:nvPicPr>
        <p:blipFill>
          <a:blip r:embed="rId3"/>
          <a:stretch>
            <a:fillRect/>
          </a:stretch>
        </p:blipFill>
        <p:spPr>
          <a:xfrm>
            <a:off x="10229784" y="4041046"/>
            <a:ext cx="1124016" cy="1655762"/>
          </a:xfrm>
          <a:prstGeom prst="rect">
            <a:avLst/>
          </a:prstGeom>
        </p:spPr>
      </p:pic>
      <p:sp>
        <p:nvSpPr>
          <p:cNvPr id="20" name="Date Placeholder 19">
            <a:extLst>
              <a:ext uri="{FF2B5EF4-FFF2-40B4-BE49-F238E27FC236}">
                <a16:creationId xmlns:a16="http://schemas.microsoft.com/office/drawing/2014/main" id="{0EEF2DE4-2C8C-FA4D-B2A3-90A5C2481CF4}"/>
              </a:ext>
            </a:extLst>
          </p:cNvPr>
          <p:cNvSpPr>
            <a:spLocks noGrp="1"/>
          </p:cNvSpPr>
          <p:nvPr>
            <p:ph type="dt" sz="half" idx="10"/>
          </p:nvPr>
        </p:nvSpPr>
        <p:spPr/>
        <p:txBody>
          <a:bodyPr/>
          <a:lstStyle>
            <a:lvl1pPr>
              <a:defRPr>
                <a:solidFill>
                  <a:schemeClr val="bg1"/>
                </a:solidFill>
              </a:defRPr>
            </a:lvl1pPr>
          </a:lstStyle>
          <a:p>
            <a:fld id="{02EAD105-317D-4AC2-B4B1-357566819D17}" type="datetime1">
              <a:rPr lang="en-US" smtClean="0"/>
              <a:t>12/8/2022</a:t>
            </a:fld>
            <a:endParaRPr lang="en-US" dirty="0"/>
          </a:p>
        </p:txBody>
      </p:sp>
      <p:sp>
        <p:nvSpPr>
          <p:cNvPr id="21" name="Footer Placeholder 20">
            <a:extLst>
              <a:ext uri="{FF2B5EF4-FFF2-40B4-BE49-F238E27FC236}">
                <a16:creationId xmlns:a16="http://schemas.microsoft.com/office/drawing/2014/main" id="{5CAFE3E6-CB8E-A74A-9E07-A17143A03857}"/>
              </a:ext>
            </a:extLst>
          </p:cNvPr>
          <p:cNvSpPr>
            <a:spLocks noGrp="1"/>
          </p:cNvSpPr>
          <p:nvPr>
            <p:ph type="ftr" sz="quarter" idx="11"/>
          </p:nvPr>
        </p:nvSpPr>
        <p:spPr/>
        <p:txBody>
          <a:bodyPr/>
          <a:lstStyle>
            <a:lvl1pPr algn="l">
              <a:defRPr>
                <a:solidFill>
                  <a:schemeClr val="bg1"/>
                </a:solidFill>
              </a:defRPr>
            </a:lvl1pPr>
          </a:lstStyle>
          <a:p>
            <a:r>
              <a:rPr lang="en-US" dirty="0"/>
              <a:t>Version 01</a:t>
            </a:r>
          </a:p>
        </p:txBody>
      </p:sp>
      <p:pic>
        <p:nvPicPr>
          <p:cNvPr id="9" name="Picture 8" descr="Shape&#10;&#10;Description automatically generated with medium confidence">
            <a:extLst>
              <a:ext uri="{FF2B5EF4-FFF2-40B4-BE49-F238E27FC236}">
                <a16:creationId xmlns:a16="http://schemas.microsoft.com/office/drawing/2014/main" id="{52FECDC9-9FF4-6249-9932-4A01AC7AA254}"/>
              </a:ext>
            </a:extLst>
          </p:cNvPr>
          <p:cNvPicPr>
            <a:picLocks noChangeAspect="1"/>
          </p:cNvPicPr>
          <p:nvPr userDrawn="1"/>
        </p:nvPicPr>
        <p:blipFill>
          <a:blip r:embed="rId4"/>
          <a:stretch>
            <a:fillRect/>
          </a:stretch>
        </p:blipFill>
        <p:spPr>
          <a:xfrm>
            <a:off x="9744070" y="6185646"/>
            <a:ext cx="2070009" cy="428593"/>
          </a:xfrm>
          <a:prstGeom prst="rect">
            <a:avLst/>
          </a:prstGeom>
        </p:spPr>
      </p:pic>
    </p:spTree>
    <p:extLst>
      <p:ext uri="{BB962C8B-B14F-4D97-AF65-F5344CB8AC3E}">
        <p14:creationId xmlns:p14="http://schemas.microsoft.com/office/powerpoint/2010/main" val="14279131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Cover Option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30175CD-B2A3-6841-B84D-C582128A99F8}"/>
              </a:ext>
            </a:extLst>
          </p:cNvPr>
          <p:cNvPicPr>
            <a:picLocks noChangeAspect="1"/>
          </p:cNvPicPr>
          <p:nvPr userDrawn="1"/>
        </p:nvPicPr>
        <p:blipFill rotWithShape="1">
          <a:blip r:embed="rId2"/>
          <a:srcRect l="370" r="370"/>
          <a:stretch/>
        </p:blipFill>
        <p:spPr>
          <a:xfrm>
            <a:off x="0" y="0"/>
            <a:ext cx="12252960" cy="6949440"/>
          </a:xfrm>
          <a:prstGeom prst="rect">
            <a:avLst/>
          </a:prstGeom>
        </p:spPr>
      </p:pic>
      <p:sp>
        <p:nvSpPr>
          <p:cNvPr id="2" name="Title 1">
            <a:extLst>
              <a:ext uri="{FF2B5EF4-FFF2-40B4-BE49-F238E27FC236}">
                <a16:creationId xmlns:a16="http://schemas.microsoft.com/office/drawing/2014/main" id="{67C944C8-CF66-734A-B373-9419055DD99E}"/>
              </a:ext>
            </a:extLst>
          </p:cNvPr>
          <p:cNvSpPr>
            <a:spLocks noGrp="1"/>
          </p:cNvSpPr>
          <p:nvPr>
            <p:ph type="ctrTitle"/>
          </p:nvPr>
        </p:nvSpPr>
        <p:spPr>
          <a:xfrm>
            <a:off x="838200" y="1164609"/>
            <a:ext cx="10515600" cy="2387600"/>
          </a:xfrm>
        </p:spPr>
        <p:txBody>
          <a:bodyPr anchor="ctr"/>
          <a:lstStyle>
            <a:lvl1pPr algn="ctr">
              <a:defRPr sz="6000" b="1" i="0">
                <a:solidFill>
                  <a:schemeClr val="bg1"/>
                </a:solidFill>
                <a:latin typeface="Arial Black" panose="020B0604020202020204" pitchFamily="34" charset="0"/>
                <a:cs typeface="Arial Black"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0DB2FBD-08A9-0642-96AB-3D10CFDC839B}"/>
              </a:ext>
            </a:extLst>
          </p:cNvPr>
          <p:cNvSpPr>
            <a:spLocks noGrp="1"/>
          </p:cNvSpPr>
          <p:nvPr>
            <p:ph type="subTitle" idx="1"/>
          </p:nvPr>
        </p:nvSpPr>
        <p:spPr>
          <a:xfrm>
            <a:off x="838200" y="3602038"/>
            <a:ext cx="10515600" cy="1165328"/>
          </a:xfrm>
        </p:spPr>
        <p:txBody>
          <a:bodyPr anchor="ctr"/>
          <a:lstStyle>
            <a:lvl1pPr marL="0" indent="0" algn="ctr">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a:extLst>
              <a:ext uri="{FF2B5EF4-FFF2-40B4-BE49-F238E27FC236}">
                <a16:creationId xmlns:a16="http://schemas.microsoft.com/office/drawing/2014/main" id="{A777B4B5-439E-6F44-B6AE-D676616D7F2B}"/>
              </a:ext>
            </a:extLst>
          </p:cNvPr>
          <p:cNvSpPr/>
          <p:nvPr userDrawn="1"/>
        </p:nvSpPr>
        <p:spPr>
          <a:xfrm>
            <a:off x="0" y="5989204"/>
            <a:ext cx="12252960" cy="960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Text&#10;&#10;Description automatically generated">
            <a:extLst>
              <a:ext uri="{FF2B5EF4-FFF2-40B4-BE49-F238E27FC236}">
                <a16:creationId xmlns:a16="http://schemas.microsoft.com/office/drawing/2014/main" id="{43DBB86C-20BF-EA4B-9D9C-D386CF4C91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6133855"/>
            <a:ext cx="2120811" cy="637194"/>
          </a:xfrm>
          <a:prstGeom prst="rect">
            <a:avLst/>
          </a:prstGeom>
        </p:spPr>
      </p:pic>
      <p:pic>
        <p:nvPicPr>
          <p:cNvPr id="9" name="Picture 8">
            <a:extLst>
              <a:ext uri="{FF2B5EF4-FFF2-40B4-BE49-F238E27FC236}">
                <a16:creationId xmlns:a16="http://schemas.microsoft.com/office/drawing/2014/main" id="{BDBD777B-A309-A540-A36D-8B89F6D3014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283" y="7358906"/>
            <a:ext cx="717550" cy="755143"/>
          </a:xfrm>
          <a:prstGeom prst="rect">
            <a:avLst/>
          </a:prstGeom>
        </p:spPr>
      </p:pic>
      <p:sp>
        <p:nvSpPr>
          <p:cNvPr id="11" name="Footer Placeholder 4">
            <a:extLst>
              <a:ext uri="{FF2B5EF4-FFF2-40B4-BE49-F238E27FC236}">
                <a16:creationId xmlns:a16="http://schemas.microsoft.com/office/drawing/2014/main" id="{7BD86062-E9D4-1845-914E-8DE58F23B0FD}"/>
              </a:ext>
            </a:extLst>
          </p:cNvPr>
          <p:cNvSpPr>
            <a:spLocks noGrp="1"/>
          </p:cNvSpPr>
          <p:nvPr>
            <p:ph type="ftr" sz="quarter" idx="11"/>
          </p:nvPr>
        </p:nvSpPr>
        <p:spPr>
          <a:xfrm>
            <a:off x="4788106" y="5274150"/>
            <a:ext cx="2676747" cy="365125"/>
          </a:xfrm>
        </p:spPr>
        <p:txBody>
          <a:bodyPr/>
          <a:lstStyle>
            <a:lvl1pPr algn="ctr">
              <a:defRPr b="0" i="0">
                <a:solidFill>
                  <a:schemeClr val="bg1"/>
                </a:solidFill>
                <a:latin typeface="Arial" panose="020B0604020202020204" pitchFamily="34" charset="0"/>
                <a:cs typeface="Arial" panose="020B0604020202020204" pitchFamily="34" charset="0"/>
              </a:defRPr>
            </a:lvl1pPr>
          </a:lstStyle>
          <a:p>
            <a:r>
              <a:rPr lang="en-US" dirty="0"/>
              <a:t>Version 01</a:t>
            </a:r>
          </a:p>
        </p:txBody>
      </p:sp>
      <p:sp>
        <p:nvSpPr>
          <p:cNvPr id="12" name="Date Placeholder 19">
            <a:extLst>
              <a:ext uri="{FF2B5EF4-FFF2-40B4-BE49-F238E27FC236}">
                <a16:creationId xmlns:a16="http://schemas.microsoft.com/office/drawing/2014/main" id="{555EA35E-D54A-AB45-A4D1-4525E59C008C}"/>
              </a:ext>
            </a:extLst>
          </p:cNvPr>
          <p:cNvSpPr>
            <a:spLocks noGrp="1"/>
          </p:cNvSpPr>
          <p:nvPr>
            <p:ph type="dt" sz="half" idx="10"/>
          </p:nvPr>
        </p:nvSpPr>
        <p:spPr>
          <a:xfrm>
            <a:off x="4788106" y="4909026"/>
            <a:ext cx="2676747" cy="365125"/>
          </a:xfrm>
        </p:spPr>
        <p:txBody>
          <a:bodyPr/>
          <a:lstStyle>
            <a:lvl1pPr algn="ctr">
              <a:defRPr>
                <a:solidFill>
                  <a:schemeClr val="bg1"/>
                </a:solidFill>
              </a:defRPr>
            </a:lvl1pPr>
          </a:lstStyle>
          <a:p>
            <a:fld id="{A0524B84-A68B-43DF-8F5D-EE14BFB92115}" type="datetime1">
              <a:rPr lang="en-US" smtClean="0"/>
              <a:t>12/8/2022</a:t>
            </a:fld>
            <a:endParaRPr lang="en-US" dirty="0"/>
          </a:p>
        </p:txBody>
      </p:sp>
      <p:pic>
        <p:nvPicPr>
          <p:cNvPr id="10" name="Picture 9" descr="Text&#10;&#10;Description automatically generated">
            <a:extLst>
              <a:ext uri="{FF2B5EF4-FFF2-40B4-BE49-F238E27FC236}">
                <a16:creationId xmlns:a16="http://schemas.microsoft.com/office/drawing/2014/main" id="{9EE72DE8-702C-3946-93F7-B7DC5D40FEB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79537" y="7455997"/>
            <a:ext cx="1564758" cy="470129"/>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1DF489E2-6C5A-154E-B1E1-3AD29910C270}"/>
              </a:ext>
            </a:extLst>
          </p:cNvPr>
          <p:cNvPicPr>
            <a:picLocks noChangeAspect="1"/>
          </p:cNvPicPr>
          <p:nvPr userDrawn="1"/>
        </p:nvPicPr>
        <p:blipFill>
          <a:blip r:embed="rId5"/>
          <a:stretch>
            <a:fillRect/>
          </a:stretch>
        </p:blipFill>
        <p:spPr>
          <a:xfrm>
            <a:off x="8758518" y="6246532"/>
            <a:ext cx="2595281" cy="537350"/>
          </a:xfrm>
          <a:prstGeom prst="rect">
            <a:avLst/>
          </a:prstGeom>
        </p:spPr>
      </p:pic>
    </p:spTree>
    <p:extLst>
      <p:ext uri="{BB962C8B-B14F-4D97-AF65-F5344CB8AC3E}">
        <p14:creationId xmlns:p14="http://schemas.microsoft.com/office/powerpoint/2010/main" val="3907230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Cover Option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8D80EB5-596C-1042-8FC1-F954CAB07704}"/>
              </a:ext>
            </a:extLst>
          </p:cNvPr>
          <p:cNvSpPr/>
          <p:nvPr userDrawn="1"/>
        </p:nvSpPr>
        <p:spPr>
          <a:xfrm>
            <a:off x="-8965" y="-8965"/>
            <a:ext cx="12252960" cy="51098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A7DC4032-134C-1C47-89E8-B6350C0E02FE}"/>
              </a:ext>
            </a:extLst>
          </p:cNvPr>
          <p:cNvSpPr/>
          <p:nvPr userDrawn="1"/>
        </p:nvSpPr>
        <p:spPr>
          <a:xfrm>
            <a:off x="-8965" y="179294"/>
            <a:ext cx="12252960" cy="58099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C944C8-CF66-734A-B373-9419055DD99E}"/>
              </a:ext>
            </a:extLst>
          </p:cNvPr>
          <p:cNvSpPr>
            <a:spLocks noGrp="1"/>
          </p:cNvSpPr>
          <p:nvPr>
            <p:ph type="ctrTitle"/>
          </p:nvPr>
        </p:nvSpPr>
        <p:spPr>
          <a:xfrm>
            <a:off x="838200" y="1164609"/>
            <a:ext cx="10515600" cy="2387600"/>
          </a:xfrm>
        </p:spPr>
        <p:txBody>
          <a:bodyPr anchor="ctr"/>
          <a:lstStyle>
            <a:lvl1pPr algn="ctr">
              <a:defRPr sz="6000" b="1" i="0">
                <a:solidFill>
                  <a:schemeClr val="bg1"/>
                </a:solidFill>
                <a:latin typeface="Arial Black" panose="020B0604020202020204" pitchFamily="34" charset="0"/>
                <a:cs typeface="Arial Black"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0DB2FBD-08A9-0642-96AB-3D10CFDC839B}"/>
              </a:ext>
            </a:extLst>
          </p:cNvPr>
          <p:cNvSpPr>
            <a:spLocks noGrp="1"/>
          </p:cNvSpPr>
          <p:nvPr>
            <p:ph type="subTitle" idx="1"/>
          </p:nvPr>
        </p:nvSpPr>
        <p:spPr>
          <a:xfrm>
            <a:off x="838200" y="3602038"/>
            <a:ext cx="10515600" cy="1165328"/>
          </a:xfrm>
        </p:spPr>
        <p:txBody>
          <a:bodyPr anchor="ctr"/>
          <a:lstStyle>
            <a:lvl1pPr marL="0" indent="0" algn="ctr">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a:extLst>
              <a:ext uri="{FF2B5EF4-FFF2-40B4-BE49-F238E27FC236}">
                <a16:creationId xmlns:a16="http://schemas.microsoft.com/office/drawing/2014/main" id="{A777B4B5-439E-6F44-B6AE-D676616D7F2B}"/>
              </a:ext>
            </a:extLst>
          </p:cNvPr>
          <p:cNvSpPr/>
          <p:nvPr userDrawn="1"/>
        </p:nvSpPr>
        <p:spPr>
          <a:xfrm>
            <a:off x="0" y="5989204"/>
            <a:ext cx="12252960" cy="960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4">
            <a:extLst>
              <a:ext uri="{FF2B5EF4-FFF2-40B4-BE49-F238E27FC236}">
                <a16:creationId xmlns:a16="http://schemas.microsoft.com/office/drawing/2014/main" id="{7BD86062-E9D4-1845-914E-8DE58F23B0FD}"/>
              </a:ext>
            </a:extLst>
          </p:cNvPr>
          <p:cNvSpPr>
            <a:spLocks noGrp="1"/>
          </p:cNvSpPr>
          <p:nvPr>
            <p:ph type="ftr" sz="quarter" idx="11"/>
          </p:nvPr>
        </p:nvSpPr>
        <p:spPr>
          <a:xfrm>
            <a:off x="4788106" y="5274150"/>
            <a:ext cx="2676747" cy="365125"/>
          </a:xfrm>
        </p:spPr>
        <p:txBody>
          <a:bodyPr/>
          <a:lstStyle>
            <a:lvl1pPr algn="ctr">
              <a:defRPr b="0" i="0">
                <a:solidFill>
                  <a:schemeClr val="bg1"/>
                </a:solidFill>
                <a:latin typeface="Arial" panose="020B0604020202020204" pitchFamily="34" charset="0"/>
                <a:cs typeface="Arial" panose="020B0604020202020204" pitchFamily="34" charset="0"/>
              </a:defRPr>
            </a:lvl1pPr>
          </a:lstStyle>
          <a:p>
            <a:r>
              <a:rPr lang="en-US" dirty="0"/>
              <a:t>Version 01</a:t>
            </a:r>
          </a:p>
        </p:txBody>
      </p:sp>
      <p:sp>
        <p:nvSpPr>
          <p:cNvPr id="12" name="Date Placeholder 19">
            <a:extLst>
              <a:ext uri="{FF2B5EF4-FFF2-40B4-BE49-F238E27FC236}">
                <a16:creationId xmlns:a16="http://schemas.microsoft.com/office/drawing/2014/main" id="{555EA35E-D54A-AB45-A4D1-4525E59C008C}"/>
              </a:ext>
            </a:extLst>
          </p:cNvPr>
          <p:cNvSpPr>
            <a:spLocks noGrp="1"/>
          </p:cNvSpPr>
          <p:nvPr>
            <p:ph type="dt" sz="half" idx="10"/>
          </p:nvPr>
        </p:nvSpPr>
        <p:spPr>
          <a:xfrm>
            <a:off x="4788106" y="4909026"/>
            <a:ext cx="2676747" cy="365125"/>
          </a:xfrm>
        </p:spPr>
        <p:txBody>
          <a:bodyPr/>
          <a:lstStyle>
            <a:lvl1pPr algn="ctr">
              <a:defRPr>
                <a:solidFill>
                  <a:schemeClr val="bg1"/>
                </a:solidFill>
              </a:defRPr>
            </a:lvl1pPr>
          </a:lstStyle>
          <a:p>
            <a:fld id="{B0A5B80D-6EE1-4741-96C7-14EA023EF51D}" type="datetime1">
              <a:rPr lang="en-US" smtClean="0"/>
              <a:t>12/8/2022</a:t>
            </a:fld>
            <a:endParaRPr lang="en-US" dirty="0"/>
          </a:p>
        </p:txBody>
      </p:sp>
      <p:pic>
        <p:nvPicPr>
          <p:cNvPr id="14" name="Picture 13" descr="Text&#10;&#10;Description automatically generated">
            <a:extLst>
              <a:ext uri="{FF2B5EF4-FFF2-40B4-BE49-F238E27FC236}">
                <a16:creationId xmlns:a16="http://schemas.microsoft.com/office/drawing/2014/main" id="{AA2BB2EE-D237-A84A-A65F-CA1F63DA3E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6133855"/>
            <a:ext cx="2120811" cy="637194"/>
          </a:xfrm>
          <a:prstGeom prst="rect">
            <a:avLst/>
          </a:prstGeom>
        </p:spPr>
      </p:pic>
      <p:pic>
        <p:nvPicPr>
          <p:cNvPr id="15" name="Picture 14" descr="Shape&#10;&#10;Description automatically generated with medium confidence">
            <a:extLst>
              <a:ext uri="{FF2B5EF4-FFF2-40B4-BE49-F238E27FC236}">
                <a16:creationId xmlns:a16="http://schemas.microsoft.com/office/drawing/2014/main" id="{5D8E3F7A-22BD-F647-B6CF-64D615E3C316}"/>
              </a:ext>
            </a:extLst>
          </p:cNvPr>
          <p:cNvPicPr>
            <a:picLocks noChangeAspect="1"/>
          </p:cNvPicPr>
          <p:nvPr userDrawn="1"/>
        </p:nvPicPr>
        <p:blipFill>
          <a:blip r:embed="rId3"/>
          <a:stretch>
            <a:fillRect/>
          </a:stretch>
        </p:blipFill>
        <p:spPr>
          <a:xfrm>
            <a:off x="8758518" y="6246532"/>
            <a:ext cx="2595281" cy="537350"/>
          </a:xfrm>
          <a:prstGeom prst="rect">
            <a:avLst/>
          </a:prstGeom>
        </p:spPr>
      </p:pic>
    </p:spTree>
    <p:extLst>
      <p:ext uri="{BB962C8B-B14F-4D97-AF65-F5344CB8AC3E}">
        <p14:creationId xmlns:p14="http://schemas.microsoft.com/office/powerpoint/2010/main" val="34281654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Cover Option 4">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8D80EB5-596C-1042-8FC1-F954CAB07704}"/>
              </a:ext>
            </a:extLst>
          </p:cNvPr>
          <p:cNvSpPr/>
          <p:nvPr userDrawn="1"/>
        </p:nvSpPr>
        <p:spPr>
          <a:xfrm>
            <a:off x="-8965" y="-8965"/>
            <a:ext cx="12252960" cy="51098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A7DC4032-134C-1C47-89E8-B6350C0E02FE}"/>
              </a:ext>
            </a:extLst>
          </p:cNvPr>
          <p:cNvSpPr/>
          <p:nvPr userDrawn="1"/>
        </p:nvSpPr>
        <p:spPr>
          <a:xfrm>
            <a:off x="-8965" y="179294"/>
            <a:ext cx="12252960" cy="58099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C944C8-CF66-734A-B373-9419055DD99E}"/>
              </a:ext>
            </a:extLst>
          </p:cNvPr>
          <p:cNvSpPr>
            <a:spLocks noGrp="1"/>
          </p:cNvSpPr>
          <p:nvPr>
            <p:ph type="ctrTitle"/>
          </p:nvPr>
        </p:nvSpPr>
        <p:spPr>
          <a:xfrm>
            <a:off x="838200" y="1164609"/>
            <a:ext cx="10515600" cy="2387600"/>
          </a:xfrm>
        </p:spPr>
        <p:txBody>
          <a:bodyPr anchor="ctr"/>
          <a:lstStyle>
            <a:lvl1pPr algn="ctr">
              <a:defRPr sz="6000" b="1" i="0">
                <a:solidFill>
                  <a:schemeClr val="bg1"/>
                </a:solidFill>
                <a:latin typeface="Arial Black" panose="020B0604020202020204" pitchFamily="34" charset="0"/>
                <a:cs typeface="Arial Black"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0DB2FBD-08A9-0642-96AB-3D10CFDC839B}"/>
              </a:ext>
            </a:extLst>
          </p:cNvPr>
          <p:cNvSpPr>
            <a:spLocks noGrp="1"/>
          </p:cNvSpPr>
          <p:nvPr>
            <p:ph type="subTitle" idx="1"/>
          </p:nvPr>
        </p:nvSpPr>
        <p:spPr>
          <a:xfrm>
            <a:off x="838200" y="3602038"/>
            <a:ext cx="10515600" cy="1165328"/>
          </a:xfrm>
        </p:spPr>
        <p:txBody>
          <a:bodyPr anchor="ctr"/>
          <a:lstStyle>
            <a:lvl1pPr marL="0" indent="0" algn="ctr">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a:extLst>
              <a:ext uri="{FF2B5EF4-FFF2-40B4-BE49-F238E27FC236}">
                <a16:creationId xmlns:a16="http://schemas.microsoft.com/office/drawing/2014/main" id="{A777B4B5-439E-6F44-B6AE-D676616D7F2B}"/>
              </a:ext>
            </a:extLst>
          </p:cNvPr>
          <p:cNvSpPr/>
          <p:nvPr userDrawn="1"/>
        </p:nvSpPr>
        <p:spPr>
          <a:xfrm>
            <a:off x="0" y="5989204"/>
            <a:ext cx="12252960" cy="960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4">
            <a:extLst>
              <a:ext uri="{FF2B5EF4-FFF2-40B4-BE49-F238E27FC236}">
                <a16:creationId xmlns:a16="http://schemas.microsoft.com/office/drawing/2014/main" id="{7BD86062-E9D4-1845-914E-8DE58F23B0FD}"/>
              </a:ext>
            </a:extLst>
          </p:cNvPr>
          <p:cNvSpPr>
            <a:spLocks noGrp="1"/>
          </p:cNvSpPr>
          <p:nvPr>
            <p:ph type="ftr" sz="quarter" idx="11"/>
          </p:nvPr>
        </p:nvSpPr>
        <p:spPr>
          <a:xfrm>
            <a:off x="4788106" y="5274150"/>
            <a:ext cx="2676747" cy="365125"/>
          </a:xfrm>
        </p:spPr>
        <p:txBody>
          <a:bodyPr/>
          <a:lstStyle>
            <a:lvl1pPr algn="ctr">
              <a:defRPr b="0" i="0">
                <a:solidFill>
                  <a:schemeClr val="bg1"/>
                </a:solidFill>
                <a:latin typeface="Arial" panose="020B0604020202020204" pitchFamily="34" charset="0"/>
                <a:cs typeface="Arial" panose="020B0604020202020204" pitchFamily="34" charset="0"/>
              </a:defRPr>
            </a:lvl1pPr>
          </a:lstStyle>
          <a:p>
            <a:r>
              <a:rPr lang="en-US" dirty="0"/>
              <a:t>Version 01</a:t>
            </a:r>
          </a:p>
        </p:txBody>
      </p:sp>
      <p:sp>
        <p:nvSpPr>
          <p:cNvPr id="12" name="Date Placeholder 19">
            <a:extLst>
              <a:ext uri="{FF2B5EF4-FFF2-40B4-BE49-F238E27FC236}">
                <a16:creationId xmlns:a16="http://schemas.microsoft.com/office/drawing/2014/main" id="{555EA35E-D54A-AB45-A4D1-4525E59C008C}"/>
              </a:ext>
            </a:extLst>
          </p:cNvPr>
          <p:cNvSpPr>
            <a:spLocks noGrp="1"/>
          </p:cNvSpPr>
          <p:nvPr>
            <p:ph type="dt" sz="half" idx="10"/>
          </p:nvPr>
        </p:nvSpPr>
        <p:spPr>
          <a:xfrm>
            <a:off x="4788106" y="4909026"/>
            <a:ext cx="2676747" cy="365125"/>
          </a:xfrm>
        </p:spPr>
        <p:txBody>
          <a:bodyPr/>
          <a:lstStyle>
            <a:lvl1pPr algn="ctr">
              <a:defRPr>
                <a:solidFill>
                  <a:schemeClr val="bg1"/>
                </a:solidFill>
              </a:defRPr>
            </a:lvl1pPr>
          </a:lstStyle>
          <a:p>
            <a:fld id="{BF5BB905-A2D7-4E89-9A17-8C49D90CA7AA}" type="datetime1">
              <a:rPr lang="en-US" smtClean="0"/>
              <a:t>12/8/2022</a:t>
            </a:fld>
            <a:endParaRPr lang="en-US" dirty="0"/>
          </a:p>
        </p:txBody>
      </p:sp>
      <p:pic>
        <p:nvPicPr>
          <p:cNvPr id="14" name="Picture 13" descr="Text&#10;&#10;Description automatically generated">
            <a:extLst>
              <a:ext uri="{FF2B5EF4-FFF2-40B4-BE49-F238E27FC236}">
                <a16:creationId xmlns:a16="http://schemas.microsoft.com/office/drawing/2014/main" id="{AA2BB2EE-D237-A84A-A65F-CA1F63DA3E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6133855"/>
            <a:ext cx="2120811" cy="637194"/>
          </a:xfrm>
          <a:prstGeom prst="rect">
            <a:avLst/>
          </a:prstGeom>
        </p:spPr>
      </p:pic>
      <p:pic>
        <p:nvPicPr>
          <p:cNvPr id="15" name="Picture 14" descr="Shape&#10;&#10;Description automatically generated with medium confidence">
            <a:extLst>
              <a:ext uri="{FF2B5EF4-FFF2-40B4-BE49-F238E27FC236}">
                <a16:creationId xmlns:a16="http://schemas.microsoft.com/office/drawing/2014/main" id="{5D8E3F7A-22BD-F647-B6CF-64D615E3C316}"/>
              </a:ext>
            </a:extLst>
          </p:cNvPr>
          <p:cNvPicPr>
            <a:picLocks noChangeAspect="1"/>
          </p:cNvPicPr>
          <p:nvPr userDrawn="1"/>
        </p:nvPicPr>
        <p:blipFill>
          <a:blip r:embed="rId3"/>
          <a:stretch>
            <a:fillRect/>
          </a:stretch>
        </p:blipFill>
        <p:spPr>
          <a:xfrm>
            <a:off x="8758518" y="6246532"/>
            <a:ext cx="2595281" cy="537350"/>
          </a:xfrm>
          <a:prstGeom prst="rect">
            <a:avLst/>
          </a:prstGeom>
        </p:spPr>
      </p:pic>
    </p:spTree>
    <p:extLst>
      <p:ext uri="{BB962C8B-B14F-4D97-AF65-F5344CB8AC3E}">
        <p14:creationId xmlns:p14="http://schemas.microsoft.com/office/powerpoint/2010/main" val="11445951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Section Cover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D371EC3-108A-6346-8901-BE67F03A6E78}"/>
              </a:ext>
            </a:extLst>
          </p:cNvPr>
          <p:cNvSpPr/>
          <p:nvPr userDrawn="1"/>
        </p:nvSpPr>
        <p:spPr>
          <a:xfrm>
            <a:off x="7252447" y="5720315"/>
            <a:ext cx="4666651" cy="1108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230175CD-B2A3-6841-B84D-C582128A99F8}"/>
              </a:ext>
            </a:extLst>
          </p:cNvPr>
          <p:cNvPicPr>
            <a:picLocks noChangeAspect="1"/>
          </p:cNvPicPr>
          <p:nvPr userDrawn="1"/>
        </p:nvPicPr>
        <p:blipFill>
          <a:blip r:embed="rId2">
            <a:alphaModFix amt="49000"/>
          </a:blip>
          <a:srcRect/>
          <a:stretch/>
        </p:blipFill>
        <p:spPr>
          <a:xfrm>
            <a:off x="-30480" y="-33458"/>
            <a:ext cx="12252960" cy="6891458"/>
          </a:xfrm>
          <a:prstGeom prst="rect">
            <a:avLst/>
          </a:prstGeom>
        </p:spPr>
      </p:pic>
      <p:sp>
        <p:nvSpPr>
          <p:cNvPr id="6" name="Rectangle 5">
            <a:extLst>
              <a:ext uri="{FF2B5EF4-FFF2-40B4-BE49-F238E27FC236}">
                <a16:creationId xmlns:a16="http://schemas.microsoft.com/office/drawing/2014/main" id="{C5851D5F-4D69-D244-A8FC-2BE8292FCE73}"/>
              </a:ext>
            </a:extLst>
          </p:cNvPr>
          <p:cNvSpPr/>
          <p:nvPr userDrawn="1"/>
        </p:nvSpPr>
        <p:spPr>
          <a:xfrm>
            <a:off x="9473609" y="276447"/>
            <a:ext cx="2718391" cy="888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C944C8-CF66-734A-B373-9419055DD99E}"/>
              </a:ext>
            </a:extLst>
          </p:cNvPr>
          <p:cNvSpPr>
            <a:spLocks noGrp="1"/>
          </p:cNvSpPr>
          <p:nvPr>
            <p:ph type="ctrTitle"/>
          </p:nvPr>
        </p:nvSpPr>
        <p:spPr>
          <a:xfrm>
            <a:off x="838200" y="1164609"/>
            <a:ext cx="10464209" cy="2387600"/>
          </a:xfrm>
        </p:spPr>
        <p:txBody>
          <a:bodyPr anchor="t"/>
          <a:lstStyle>
            <a:lvl1pPr algn="l">
              <a:defRPr sz="6000" b="1" i="0">
                <a:solidFill>
                  <a:schemeClr val="accent5"/>
                </a:solidFill>
                <a:latin typeface="Arial Black" panose="020B0604020202020204" pitchFamily="34" charset="0"/>
                <a:cs typeface="Arial Black"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0DB2FBD-08A9-0642-96AB-3D10CFDC839B}"/>
              </a:ext>
            </a:extLst>
          </p:cNvPr>
          <p:cNvSpPr>
            <a:spLocks noGrp="1"/>
          </p:cNvSpPr>
          <p:nvPr>
            <p:ph type="subTitle" idx="1"/>
          </p:nvPr>
        </p:nvSpPr>
        <p:spPr>
          <a:xfrm>
            <a:off x="838200" y="3602038"/>
            <a:ext cx="8837428" cy="1655762"/>
          </a:xfrm>
        </p:spPr>
        <p:txBody>
          <a:bodyPr/>
          <a:lstStyle>
            <a:lvl1pPr marL="0" indent="0" algn="l">
              <a:buNone/>
              <a:defRPr sz="2400" b="0" i="0">
                <a:solidFill>
                  <a:schemeClr val="accent4"/>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429805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Cover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4FCDAA0-C298-A343-B679-4D89C2DD07E0}"/>
              </a:ext>
            </a:extLst>
          </p:cNvPr>
          <p:cNvPicPr>
            <a:picLocks noChangeAspect="1"/>
          </p:cNvPicPr>
          <p:nvPr userDrawn="1"/>
        </p:nvPicPr>
        <p:blipFill rotWithShape="1">
          <a:blip r:embed="rId2"/>
          <a:srcRect l="370" r="370"/>
          <a:stretch/>
        </p:blipFill>
        <p:spPr>
          <a:xfrm>
            <a:off x="0" y="0"/>
            <a:ext cx="12252960" cy="6949440"/>
          </a:xfrm>
          <a:prstGeom prst="rect">
            <a:avLst/>
          </a:prstGeom>
        </p:spPr>
      </p:pic>
      <p:sp>
        <p:nvSpPr>
          <p:cNvPr id="2" name="Title 1">
            <a:extLst>
              <a:ext uri="{FF2B5EF4-FFF2-40B4-BE49-F238E27FC236}">
                <a16:creationId xmlns:a16="http://schemas.microsoft.com/office/drawing/2014/main" id="{2B59E807-A48A-4E44-B212-771F0D1E8680}"/>
              </a:ext>
            </a:extLst>
          </p:cNvPr>
          <p:cNvSpPr>
            <a:spLocks noGrp="1"/>
          </p:cNvSpPr>
          <p:nvPr>
            <p:ph type="title"/>
          </p:nvPr>
        </p:nvSpPr>
        <p:spPr>
          <a:xfrm>
            <a:off x="831850" y="1709738"/>
            <a:ext cx="10515600" cy="2852737"/>
          </a:xfrm>
        </p:spPr>
        <p:txBody>
          <a:bodyPr anchor="ctr"/>
          <a:lstStyle>
            <a:lvl1pPr algn="ct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30EF9DBD-0E3E-0543-BC34-2967F7CC3A40}"/>
              </a:ext>
            </a:extLst>
          </p:cNvPr>
          <p:cNvSpPr>
            <a:spLocks noGrp="1"/>
          </p:cNvSpPr>
          <p:nvPr>
            <p:ph type="body" idx="1"/>
          </p:nvPr>
        </p:nvSpPr>
        <p:spPr>
          <a:xfrm>
            <a:off x="831850" y="4589463"/>
            <a:ext cx="105156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541911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terior Style 1_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ED14F8-538C-414F-89E6-41AC86BDC1F4}"/>
              </a:ext>
            </a:extLst>
          </p:cNvPr>
          <p:cNvPicPr>
            <a:picLocks noChangeAspect="1"/>
          </p:cNvPicPr>
          <p:nvPr userDrawn="1"/>
        </p:nvPicPr>
        <p:blipFill rotWithShape="1">
          <a:blip r:embed="rId2">
            <a:alphaModFix/>
          </a:blip>
          <a:srcRect l="370" r="370"/>
          <a:stretch/>
        </p:blipFill>
        <p:spPr>
          <a:xfrm>
            <a:off x="-10633" y="-80807"/>
            <a:ext cx="12252960" cy="6949440"/>
          </a:xfrm>
          <a:prstGeom prst="rect">
            <a:avLst/>
          </a:prstGeom>
        </p:spPr>
      </p:pic>
      <p:sp>
        <p:nvSpPr>
          <p:cNvPr id="9" name="Rectangle 8">
            <a:extLst>
              <a:ext uri="{FF2B5EF4-FFF2-40B4-BE49-F238E27FC236}">
                <a16:creationId xmlns:a16="http://schemas.microsoft.com/office/drawing/2014/main" id="{9378DAED-1871-7E40-8B45-406C2E8FE53F}"/>
              </a:ext>
            </a:extLst>
          </p:cNvPr>
          <p:cNvSpPr/>
          <p:nvPr userDrawn="1"/>
        </p:nvSpPr>
        <p:spPr>
          <a:xfrm>
            <a:off x="8937812" y="6242331"/>
            <a:ext cx="3325780" cy="626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0D94F0C-6790-BA4A-9202-2A65BEAD4F56}"/>
              </a:ext>
            </a:extLst>
          </p:cNvPr>
          <p:cNvSpPr/>
          <p:nvPr userDrawn="1"/>
        </p:nvSpPr>
        <p:spPr>
          <a:xfrm>
            <a:off x="0" y="136525"/>
            <a:ext cx="12252960" cy="6105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09446F8-AFAB-9545-95A9-E9DDA7663DF0}"/>
              </a:ext>
            </a:extLst>
          </p:cNvPr>
          <p:cNvSpPr>
            <a:spLocks noGrp="1"/>
          </p:cNvSpPr>
          <p:nvPr>
            <p:ph idx="1"/>
          </p:nvPr>
        </p:nvSpPr>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a:extLst>
              <a:ext uri="{FF2B5EF4-FFF2-40B4-BE49-F238E27FC236}">
                <a16:creationId xmlns:a16="http://schemas.microsoft.com/office/drawing/2014/main" id="{856505E7-B00F-DA40-9147-105BA0EF6939}"/>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FAF1DC9E-C29D-324D-8ED4-2ED8678B4B07}"/>
              </a:ext>
            </a:extLst>
          </p:cNvPr>
          <p:cNvSpPr>
            <a:spLocks noGrp="1"/>
          </p:cNvSpPr>
          <p:nvPr>
            <p:ph type="dt" sz="half" idx="10"/>
          </p:nvPr>
        </p:nvSpPr>
        <p:spPr/>
        <p:txBody>
          <a:bodyPr/>
          <a:lstStyle>
            <a:lvl1pPr>
              <a:defRPr>
                <a:solidFill>
                  <a:schemeClr val="bg1"/>
                </a:solidFill>
              </a:defRPr>
            </a:lvl1pPr>
          </a:lstStyle>
          <a:p>
            <a:fld id="{CD35E622-97AD-4719-BB85-02232BAA5E29}" type="datetime1">
              <a:rPr lang="en-US" smtClean="0"/>
              <a:t>12/8/2022</a:t>
            </a:fld>
            <a:endParaRPr lang="en-US" dirty="0"/>
          </a:p>
        </p:txBody>
      </p:sp>
      <p:sp>
        <p:nvSpPr>
          <p:cNvPr id="12" name="Footer Placeholder 11">
            <a:extLst>
              <a:ext uri="{FF2B5EF4-FFF2-40B4-BE49-F238E27FC236}">
                <a16:creationId xmlns:a16="http://schemas.microsoft.com/office/drawing/2014/main" id="{EDE4A536-0E9A-154B-A6F5-9C090DF14CAF}"/>
              </a:ext>
            </a:extLst>
          </p:cNvPr>
          <p:cNvSpPr>
            <a:spLocks noGrp="1"/>
          </p:cNvSpPr>
          <p:nvPr>
            <p:ph type="ftr" sz="quarter" idx="11"/>
          </p:nvPr>
        </p:nvSpPr>
        <p:spPr/>
        <p:txBody>
          <a:bodyPr/>
          <a:lstStyle>
            <a:lvl1pPr algn="l">
              <a:defRPr>
                <a:solidFill>
                  <a:schemeClr val="bg1"/>
                </a:solidFill>
              </a:defRPr>
            </a:lvl1pPr>
          </a:lstStyle>
          <a:p>
            <a:r>
              <a:rPr lang="en-US" dirty="0"/>
              <a:t>Version 01</a:t>
            </a:r>
          </a:p>
        </p:txBody>
      </p:sp>
      <p:pic>
        <p:nvPicPr>
          <p:cNvPr id="13" name="Picture 12" descr="Text&#10;&#10;Description automatically generated">
            <a:extLst>
              <a:ext uri="{FF2B5EF4-FFF2-40B4-BE49-F238E27FC236}">
                <a16:creationId xmlns:a16="http://schemas.microsoft.com/office/drawing/2014/main" id="{1BCA616C-C47A-D647-B8F3-F70968906CC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12115" y="6342783"/>
            <a:ext cx="1215267" cy="365125"/>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3B85BAA3-158E-A643-8554-8EE29903B868}"/>
              </a:ext>
            </a:extLst>
          </p:cNvPr>
          <p:cNvPicPr>
            <a:picLocks noChangeAspect="1"/>
          </p:cNvPicPr>
          <p:nvPr userDrawn="1"/>
        </p:nvPicPr>
        <p:blipFill>
          <a:blip r:embed="rId4"/>
          <a:stretch>
            <a:fillRect/>
          </a:stretch>
        </p:blipFill>
        <p:spPr>
          <a:xfrm>
            <a:off x="10541663" y="6403799"/>
            <a:ext cx="1520478" cy="314813"/>
          </a:xfrm>
          <a:prstGeom prst="rect">
            <a:avLst/>
          </a:prstGeom>
        </p:spPr>
      </p:pic>
    </p:spTree>
    <p:extLst>
      <p:ext uri="{BB962C8B-B14F-4D97-AF65-F5344CB8AC3E}">
        <p14:creationId xmlns:p14="http://schemas.microsoft.com/office/powerpoint/2010/main" val="3306268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Option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8D80EB5-596C-1042-8FC1-F954CAB07704}"/>
              </a:ext>
            </a:extLst>
          </p:cNvPr>
          <p:cNvSpPr/>
          <p:nvPr userDrawn="1"/>
        </p:nvSpPr>
        <p:spPr>
          <a:xfrm>
            <a:off x="-8965" y="-8965"/>
            <a:ext cx="12252960" cy="51098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A7DC4032-134C-1C47-89E8-B6350C0E02FE}"/>
              </a:ext>
            </a:extLst>
          </p:cNvPr>
          <p:cNvSpPr/>
          <p:nvPr userDrawn="1"/>
        </p:nvSpPr>
        <p:spPr>
          <a:xfrm>
            <a:off x="-8965" y="179294"/>
            <a:ext cx="12252960" cy="58099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C944C8-CF66-734A-B373-9419055DD99E}"/>
              </a:ext>
            </a:extLst>
          </p:cNvPr>
          <p:cNvSpPr>
            <a:spLocks noGrp="1"/>
          </p:cNvSpPr>
          <p:nvPr>
            <p:ph type="ctrTitle"/>
          </p:nvPr>
        </p:nvSpPr>
        <p:spPr>
          <a:xfrm>
            <a:off x="838200" y="1164609"/>
            <a:ext cx="10515600" cy="2387600"/>
          </a:xfrm>
        </p:spPr>
        <p:txBody>
          <a:bodyPr anchor="ctr"/>
          <a:lstStyle>
            <a:lvl1pPr algn="ctr">
              <a:defRPr sz="6000" b="1" i="0">
                <a:solidFill>
                  <a:schemeClr val="bg1"/>
                </a:solidFill>
                <a:latin typeface="Arial Black" panose="020B0604020202020204" pitchFamily="34" charset="0"/>
                <a:cs typeface="Arial Black"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0DB2FBD-08A9-0642-96AB-3D10CFDC839B}"/>
              </a:ext>
            </a:extLst>
          </p:cNvPr>
          <p:cNvSpPr>
            <a:spLocks noGrp="1"/>
          </p:cNvSpPr>
          <p:nvPr>
            <p:ph type="subTitle" idx="1"/>
          </p:nvPr>
        </p:nvSpPr>
        <p:spPr>
          <a:xfrm>
            <a:off x="838200" y="3602038"/>
            <a:ext cx="10515600" cy="1165328"/>
          </a:xfrm>
        </p:spPr>
        <p:txBody>
          <a:bodyPr anchor="ctr"/>
          <a:lstStyle>
            <a:lvl1pPr marL="0" indent="0" algn="ctr">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a:extLst>
              <a:ext uri="{FF2B5EF4-FFF2-40B4-BE49-F238E27FC236}">
                <a16:creationId xmlns:a16="http://schemas.microsoft.com/office/drawing/2014/main" id="{A777B4B5-439E-6F44-B6AE-D676616D7F2B}"/>
              </a:ext>
            </a:extLst>
          </p:cNvPr>
          <p:cNvSpPr/>
          <p:nvPr userDrawn="1"/>
        </p:nvSpPr>
        <p:spPr>
          <a:xfrm>
            <a:off x="0" y="5989204"/>
            <a:ext cx="12252960" cy="960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4">
            <a:extLst>
              <a:ext uri="{FF2B5EF4-FFF2-40B4-BE49-F238E27FC236}">
                <a16:creationId xmlns:a16="http://schemas.microsoft.com/office/drawing/2014/main" id="{7BD86062-E9D4-1845-914E-8DE58F23B0FD}"/>
              </a:ext>
            </a:extLst>
          </p:cNvPr>
          <p:cNvSpPr>
            <a:spLocks noGrp="1"/>
          </p:cNvSpPr>
          <p:nvPr>
            <p:ph type="ftr" sz="quarter" idx="11"/>
          </p:nvPr>
        </p:nvSpPr>
        <p:spPr>
          <a:xfrm>
            <a:off x="4788106" y="5274150"/>
            <a:ext cx="2676747" cy="365125"/>
          </a:xfrm>
        </p:spPr>
        <p:txBody>
          <a:bodyPr/>
          <a:lstStyle>
            <a:lvl1pPr algn="ctr">
              <a:defRPr b="0" i="0">
                <a:solidFill>
                  <a:schemeClr val="bg1"/>
                </a:solidFill>
                <a:latin typeface="Arial" panose="020B0604020202020204" pitchFamily="34" charset="0"/>
                <a:cs typeface="Arial" panose="020B0604020202020204" pitchFamily="34" charset="0"/>
              </a:defRPr>
            </a:lvl1pPr>
          </a:lstStyle>
          <a:p>
            <a:r>
              <a:rPr lang="en-US" dirty="0"/>
              <a:t>Version 01</a:t>
            </a:r>
          </a:p>
        </p:txBody>
      </p:sp>
      <p:sp>
        <p:nvSpPr>
          <p:cNvPr id="12" name="Date Placeholder 19">
            <a:extLst>
              <a:ext uri="{FF2B5EF4-FFF2-40B4-BE49-F238E27FC236}">
                <a16:creationId xmlns:a16="http://schemas.microsoft.com/office/drawing/2014/main" id="{555EA35E-D54A-AB45-A4D1-4525E59C008C}"/>
              </a:ext>
            </a:extLst>
          </p:cNvPr>
          <p:cNvSpPr>
            <a:spLocks noGrp="1"/>
          </p:cNvSpPr>
          <p:nvPr>
            <p:ph type="dt" sz="half" idx="10"/>
          </p:nvPr>
        </p:nvSpPr>
        <p:spPr>
          <a:xfrm>
            <a:off x="4788106" y="4909026"/>
            <a:ext cx="2676747" cy="365125"/>
          </a:xfrm>
        </p:spPr>
        <p:txBody>
          <a:bodyPr/>
          <a:lstStyle>
            <a:lvl1pPr algn="ctr">
              <a:defRPr>
                <a:solidFill>
                  <a:schemeClr val="bg1"/>
                </a:solidFill>
              </a:defRPr>
            </a:lvl1pPr>
          </a:lstStyle>
          <a:p>
            <a:fld id="{60DE92C8-FBD8-4EA3-982E-89FA065C99F9}" type="datetime1">
              <a:rPr lang="en-US" smtClean="0"/>
              <a:t>12/8/2022</a:t>
            </a:fld>
            <a:endParaRPr lang="en-US" dirty="0"/>
          </a:p>
        </p:txBody>
      </p:sp>
      <p:pic>
        <p:nvPicPr>
          <p:cNvPr id="14" name="Picture 13" descr="Text&#10;&#10;Description automatically generated">
            <a:extLst>
              <a:ext uri="{FF2B5EF4-FFF2-40B4-BE49-F238E27FC236}">
                <a16:creationId xmlns:a16="http://schemas.microsoft.com/office/drawing/2014/main" id="{AA2BB2EE-D237-A84A-A65F-CA1F63DA3E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6133855"/>
            <a:ext cx="2120811" cy="637194"/>
          </a:xfrm>
          <a:prstGeom prst="rect">
            <a:avLst/>
          </a:prstGeom>
        </p:spPr>
      </p:pic>
      <p:pic>
        <p:nvPicPr>
          <p:cNvPr id="15" name="Picture 14" descr="Shape&#10;&#10;Description automatically generated with medium confidence">
            <a:extLst>
              <a:ext uri="{FF2B5EF4-FFF2-40B4-BE49-F238E27FC236}">
                <a16:creationId xmlns:a16="http://schemas.microsoft.com/office/drawing/2014/main" id="{5D8E3F7A-22BD-F647-B6CF-64D615E3C316}"/>
              </a:ext>
            </a:extLst>
          </p:cNvPr>
          <p:cNvPicPr>
            <a:picLocks noChangeAspect="1"/>
          </p:cNvPicPr>
          <p:nvPr userDrawn="1"/>
        </p:nvPicPr>
        <p:blipFill>
          <a:blip r:embed="rId3"/>
          <a:stretch>
            <a:fillRect/>
          </a:stretch>
        </p:blipFill>
        <p:spPr>
          <a:xfrm>
            <a:off x="8758518" y="6246532"/>
            <a:ext cx="2595281" cy="537350"/>
          </a:xfrm>
          <a:prstGeom prst="rect">
            <a:avLst/>
          </a:prstGeom>
        </p:spPr>
      </p:pic>
    </p:spTree>
    <p:extLst>
      <p:ext uri="{BB962C8B-B14F-4D97-AF65-F5344CB8AC3E}">
        <p14:creationId xmlns:p14="http://schemas.microsoft.com/office/powerpoint/2010/main" val="34281654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terior Style 1_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ED14F8-538C-414F-89E6-41AC86BDC1F4}"/>
              </a:ext>
            </a:extLst>
          </p:cNvPr>
          <p:cNvPicPr>
            <a:picLocks noChangeAspect="1"/>
          </p:cNvPicPr>
          <p:nvPr userDrawn="1"/>
        </p:nvPicPr>
        <p:blipFill rotWithShape="1">
          <a:blip r:embed="rId2">
            <a:alphaModFix/>
          </a:blip>
          <a:srcRect l="370" r="370"/>
          <a:stretch/>
        </p:blipFill>
        <p:spPr>
          <a:xfrm>
            <a:off x="-10633" y="-80807"/>
            <a:ext cx="12252960" cy="6949440"/>
          </a:xfrm>
          <a:prstGeom prst="rect">
            <a:avLst/>
          </a:prstGeom>
        </p:spPr>
      </p:pic>
      <p:sp>
        <p:nvSpPr>
          <p:cNvPr id="8" name="Rectangle 7">
            <a:extLst>
              <a:ext uri="{FF2B5EF4-FFF2-40B4-BE49-F238E27FC236}">
                <a16:creationId xmlns:a16="http://schemas.microsoft.com/office/drawing/2014/main" id="{00D94F0C-6790-BA4A-9202-2A65BEAD4F56}"/>
              </a:ext>
            </a:extLst>
          </p:cNvPr>
          <p:cNvSpPr/>
          <p:nvPr userDrawn="1"/>
        </p:nvSpPr>
        <p:spPr>
          <a:xfrm>
            <a:off x="0" y="136525"/>
            <a:ext cx="12252960" cy="6105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9">
            <a:extLst>
              <a:ext uri="{FF2B5EF4-FFF2-40B4-BE49-F238E27FC236}">
                <a16:creationId xmlns:a16="http://schemas.microsoft.com/office/drawing/2014/main" id="{856505E7-B00F-DA40-9147-105BA0EF6939}"/>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FAF1DC9E-C29D-324D-8ED4-2ED8678B4B07}"/>
              </a:ext>
            </a:extLst>
          </p:cNvPr>
          <p:cNvSpPr>
            <a:spLocks noGrp="1"/>
          </p:cNvSpPr>
          <p:nvPr>
            <p:ph type="dt" sz="half" idx="10"/>
          </p:nvPr>
        </p:nvSpPr>
        <p:spPr/>
        <p:txBody>
          <a:bodyPr/>
          <a:lstStyle>
            <a:lvl1pPr>
              <a:defRPr>
                <a:solidFill>
                  <a:schemeClr val="bg1"/>
                </a:solidFill>
              </a:defRPr>
            </a:lvl1pPr>
          </a:lstStyle>
          <a:p>
            <a:fld id="{8DF42E1A-4697-4942-9F34-FCE5271DAB00}" type="datetime1">
              <a:rPr lang="en-US" smtClean="0"/>
              <a:t>12/8/2022</a:t>
            </a:fld>
            <a:endParaRPr lang="en-US" dirty="0"/>
          </a:p>
        </p:txBody>
      </p:sp>
      <p:sp>
        <p:nvSpPr>
          <p:cNvPr id="12" name="Footer Placeholder 11">
            <a:extLst>
              <a:ext uri="{FF2B5EF4-FFF2-40B4-BE49-F238E27FC236}">
                <a16:creationId xmlns:a16="http://schemas.microsoft.com/office/drawing/2014/main" id="{EDE4A536-0E9A-154B-A6F5-9C090DF14CAF}"/>
              </a:ext>
            </a:extLst>
          </p:cNvPr>
          <p:cNvSpPr>
            <a:spLocks noGrp="1"/>
          </p:cNvSpPr>
          <p:nvPr>
            <p:ph type="ftr" sz="quarter" idx="11"/>
          </p:nvPr>
        </p:nvSpPr>
        <p:spPr/>
        <p:txBody>
          <a:bodyPr/>
          <a:lstStyle>
            <a:lvl1pPr algn="l">
              <a:defRPr>
                <a:solidFill>
                  <a:schemeClr val="bg1"/>
                </a:solidFill>
              </a:defRPr>
            </a:lvl1pPr>
          </a:lstStyle>
          <a:p>
            <a:r>
              <a:rPr lang="en-US" dirty="0"/>
              <a:t>Version 01</a:t>
            </a:r>
          </a:p>
        </p:txBody>
      </p:sp>
      <p:sp>
        <p:nvSpPr>
          <p:cNvPr id="13" name="Content Placeholder 2">
            <a:extLst>
              <a:ext uri="{FF2B5EF4-FFF2-40B4-BE49-F238E27FC236}">
                <a16:creationId xmlns:a16="http://schemas.microsoft.com/office/drawing/2014/main" id="{B101DEDC-A8FC-3D46-81A1-273FF588FC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2825A674-40FA-D444-BFAA-46242589C6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2FAFB51-6057-0445-8458-C1CCC2278936}"/>
              </a:ext>
            </a:extLst>
          </p:cNvPr>
          <p:cNvSpPr/>
          <p:nvPr userDrawn="1"/>
        </p:nvSpPr>
        <p:spPr>
          <a:xfrm>
            <a:off x="8937812" y="6242331"/>
            <a:ext cx="3325780" cy="626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descr="Text&#10;&#10;Description automatically generated">
            <a:extLst>
              <a:ext uri="{FF2B5EF4-FFF2-40B4-BE49-F238E27FC236}">
                <a16:creationId xmlns:a16="http://schemas.microsoft.com/office/drawing/2014/main" id="{119D7617-ADE6-9B4B-96A1-7D3ABAE5B1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12115" y="6342783"/>
            <a:ext cx="1215267" cy="365125"/>
          </a:xfrm>
          <a:prstGeom prst="rect">
            <a:avLst/>
          </a:prstGeom>
        </p:spPr>
      </p:pic>
      <p:pic>
        <p:nvPicPr>
          <p:cNvPr id="19" name="Picture 18" descr="Shape&#10;&#10;Description automatically generated with medium confidence">
            <a:extLst>
              <a:ext uri="{FF2B5EF4-FFF2-40B4-BE49-F238E27FC236}">
                <a16:creationId xmlns:a16="http://schemas.microsoft.com/office/drawing/2014/main" id="{302DD72F-08F6-7E41-979A-3E89A9D8E6B7}"/>
              </a:ext>
            </a:extLst>
          </p:cNvPr>
          <p:cNvPicPr>
            <a:picLocks noChangeAspect="1"/>
          </p:cNvPicPr>
          <p:nvPr userDrawn="1"/>
        </p:nvPicPr>
        <p:blipFill>
          <a:blip r:embed="rId4"/>
          <a:stretch>
            <a:fillRect/>
          </a:stretch>
        </p:blipFill>
        <p:spPr>
          <a:xfrm>
            <a:off x="10541663" y="6403799"/>
            <a:ext cx="1520478" cy="314813"/>
          </a:xfrm>
          <a:prstGeom prst="rect">
            <a:avLst/>
          </a:prstGeom>
        </p:spPr>
      </p:pic>
    </p:spTree>
    <p:extLst>
      <p:ext uri="{BB962C8B-B14F-4D97-AF65-F5344CB8AC3E}">
        <p14:creationId xmlns:p14="http://schemas.microsoft.com/office/powerpoint/2010/main" val="21752227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Interior Style 1_3">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B72118-A40C-0D47-BA19-1761DED1FF82}"/>
              </a:ext>
            </a:extLst>
          </p:cNvPr>
          <p:cNvPicPr>
            <a:picLocks noChangeAspect="1"/>
          </p:cNvPicPr>
          <p:nvPr userDrawn="1"/>
        </p:nvPicPr>
        <p:blipFill rotWithShape="1">
          <a:blip r:embed="rId2">
            <a:alphaModFix/>
          </a:blip>
          <a:srcRect l="370" r="370"/>
          <a:stretch/>
        </p:blipFill>
        <p:spPr>
          <a:xfrm>
            <a:off x="-10633" y="-80807"/>
            <a:ext cx="12252960" cy="6949440"/>
          </a:xfrm>
          <a:prstGeom prst="rect">
            <a:avLst/>
          </a:prstGeom>
        </p:spPr>
      </p:pic>
      <p:sp>
        <p:nvSpPr>
          <p:cNvPr id="10" name="Rectangle 9">
            <a:extLst>
              <a:ext uri="{FF2B5EF4-FFF2-40B4-BE49-F238E27FC236}">
                <a16:creationId xmlns:a16="http://schemas.microsoft.com/office/drawing/2014/main" id="{BA1A7EB2-92B5-E94F-AC38-ADD484D948BD}"/>
              </a:ext>
            </a:extLst>
          </p:cNvPr>
          <p:cNvSpPr/>
          <p:nvPr userDrawn="1"/>
        </p:nvSpPr>
        <p:spPr>
          <a:xfrm>
            <a:off x="0" y="136525"/>
            <a:ext cx="12252960" cy="6105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2B5A99-7697-2748-A792-5E7ED95392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267571-22DE-4E4B-B37E-C6C91918368E}"/>
              </a:ext>
            </a:extLst>
          </p:cNvPr>
          <p:cNvSpPr>
            <a:spLocks noGrp="1"/>
          </p:cNvSpPr>
          <p:nvPr>
            <p:ph type="dt" sz="half" idx="10"/>
          </p:nvPr>
        </p:nvSpPr>
        <p:spPr/>
        <p:txBody>
          <a:bodyPr/>
          <a:lstStyle>
            <a:lvl1pPr>
              <a:defRPr>
                <a:solidFill>
                  <a:schemeClr val="bg1"/>
                </a:solidFill>
              </a:defRPr>
            </a:lvl1pPr>
          </a:lstStyle>
          <a:p>
            <a:fld id="{16A3EBC4-C9A4-4C7F-92EC-8C3BE1890D24}" type="datetime1">
              <a:rPr lang="en-US" smtClean="0"/>
              <a:t>12/8/2022</a:t>
            </a:fld>
            <a:endParaRPr lang="en-US" dirty="0"/>
          </a:p>
        </p:txBody>
      </p:sp>
      <p:sp>
        <p:nvSpPr>
          <p:cNvPr id="4" name="Footer Placeholder 3">
            <a:extLst>
              <a:ext uri="{FF2B5EF4-FFF2-40B4-BE49-F238E27FC236}">
                <a16:creationId xmlns:a16="http://schemas.microsoft.com/office/drawing/2014/main" id="{C6A3C517-3F41-CA42-B2A4-40B56E87F2EC}"/>
              </a:ext>
            </a:extLst>
          </p:cNvPr>
          <p:cNvSpPr>
            <a:spLocks noGrp="1"/>
          </p:cNvSpPr>
          <p:nvPr>
            <p:ph type="ftr" sz="quarter" idx="11"/>
          </p:nvPr>
        </p:nvSpPr>
        <p:spPr/>
        <p:txBody>
          <a:bodyPr/>
          <a:lstStyle>
            <a:lvl1pPr algn="l">
              <a:defRPr>
                <a:solidFill>
                  <a:schemeClr val="bg1"/>
                </a:solidFill>
              </a:defRPr>
            </a:lvl1pPr>
          </a:lstStyle>
          <a:p>
            <a:r>
              <a:rPr lang="en-US" dirty="0"/>
              <a:t>Version 01</a:t>
            </a:r>
          </a:p>
        </p:txBody>
      </p:sp>
      <p:sp>
        <p:nvSpPr>
          <p:cNvPr id="14" name="Rectangle 13">
            <a:extLst>
              <a:ext uri="{FF2B5EF4-FFF2-40B4-BE49-F238E27FC236}">
                <a16:creationId xmlns:a16="http://schemas.microsoft.com/office/drawing/2014/main" id="{65362329-8BE2-0743-9226-3F3DB8C03868}"/>
              </a:ext>
            </a:extLst>
          </p:cNvPr>
          <p:cNvSpPr/>
          <p:nvPr userDrawn="1"/>
        </p:nvSpPr>
        <p:spPr>
          <a:xfrm>
            <a:off x="8937812" y="6242331"/>
            <a:ext cx="3325780" cy="626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Text&#10;&#10;Description automatically generated">
            <a:extLst>
              <a:ext uri="{FF2B5EF4-FFF2-40B4-BE49-F238E27FC236}">
                <a16:creationId xmlns:a16="http://schemas.microsoft.com/office/drawing/2014/main" id="{1E63C67B-2835-8B4E-8749-404C88F9B6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12115" y="6342783"/>
            <a:ext cx="1215267" cy="365125"/>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342A5D3E-2B74-3E4B-B704-9E8F458B813F}"/>
              </a:ext>
            </a:extLst>
          </p:cNvPr>
          <p:cNvPicPr>
            <a:picLocks noChangeAspect="1"/>
          </p:cNvPicPr>
          <p:nvPr userDrawn="1"/>
        </p:nvPicPr>
        <p:blipFill>
          <a:blip r:embed="rId4"/>
          <a:stretch>
            <a:fillRect/>
          </a:stretch>
        </p:blipFill>
        <p:spPr>
          <a:xfrm>
            <a:off x="10541663" y="6403799"/>
            <a:ext cx="1520478" cy="314813"/>
          </a:xfrm>
          <a:prstGeom prst="rect">
            <a:avLst/>
          </a:prstGeom>
        </p:spPr>
      </p:pic>
    </p:spTree>
    <p:extLst>
      <p:ext uri="{BB962C8B-B14F-4D97-AF65-F5344CB8AC3E}">
        <p14:creationId xmlns:p14="http://schemas.microsoft.com/office/powerpoint/2010/main" val="29489279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terior Style 2_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ED14F8-538C-414F-89E6-41AC86BDC1F4}"/>
              </a:ext>
            </a:extLst>
          </p:cNvPr>
          <p:cNvPicPr>
            <a:picLocks noChangeAspect="1"/>
          </p:cNvPicPr>
          <p:nvPr userDrawn="1"/>
        </p:nvPicPr>
        <p:blipFill rotWithShape="1">
          <a:blip r:embed="rId2">
            <a:alphaModFix/>
          </a:blip>
          <a:srcRect l="370" r="370"/>
          <a:stretch/>
        </p:blipFill>
        <p:spPr>
          <a:xfrm>
            <a:off x="-10633" y="-80807"/>
            <a:ext cx="12252960" cy="6949440"/>
          </a:xfrm>
          <a:prstGeom prst="rect">
            <a:avLst/>
          </a:prstGeom>
        </p:spPr>
      </p:pic>
      <p:sp>
        <p:nvSpPr>
          <p:cNvPr id="8" name="Rectangle 7">
            <a:extLst>
              <a:ext uri="{FF2B5EF4-FFF2-40B4-BE49-F238E27FC236}">
                <a16:creationId xmlns:a16="http://schemas.microsoft.com/office/drawing/2014/main" id="{00D94F0C-6790-BA4A-9202-2A65BEAD4F56}"/>
              </a:ext>
            </a:extLst>
          </p:cNvPr>
          <p:cNvSpPr/>
          <p:nvPr userDrawn="1"/>
        </p:nvSpPr>
        <p:spPr>
          <a:xfrm>
            <a:off x="0" y="136525"/>
            <a:ext cx="12252960" cy="6105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09446F8-AFAB-9545-95A9-E9DDA7663DF0}"/>
              </a:ext>
            </a:extLst>
          </p:cNvPr>
          <p:cNvSpPr>
            <a:spLocks noGrp="1"/>
          </p:cNvSpPr>
          <p:nvPr>
            <p:ph idx="1"/>
          </p:nvPr>
        </p:nvSpPr>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a:extLst>
              <a:ext uri="{FF2B5EF4-FFF2-40B4-BE49-F238E27FC236}">
                <a16:creationId xmlns:a16="http://schemas.microsoft.com/office/drawing/2014/main" id="{856505E7-B00F-DA40-9147-105BA0EF6939}"/>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FAF1DC9E-C29D-324D-8ED4-2ED8678B4B07}"/>
              </a:ext>
            </a:extLst>
          </p:cNvPr>
          <p:cNvSpPr>
            <a:spLocks noGrp="1"/>
          </p:cNvSpPr>
          <p:nvPr>
            <p:ph type="dt" sz="half" idx="10"/>
          </p:nvPr>
        </p:nvSpPr>
        <p:spPr/>
        <p:txBody>
          <a:bodyPr/>
          <a:lstStyle>
            <a:lvl1pPr>
              <a:defRPr>
                <a:solidFill>
                  <a:schemeClr val="bg1"/>
                </a:solidFill>
              </a:defRPr>
            </a:lvl1pPr>
          </a:lstStyle>
          <a:p>
            <a:fld id="{E00BCEA0-5C63-4988-8AD9-8FD00DD175E6}" type="datetime1">
              <a:rPr lang="en-US" smtClean="0"/>
              <a:t>12/8/2022</a:t>
            </a:fld>
            <a:endParaRPr lang="en-US" dirty="0"/>
          </a:p>
        </p:txBody>
      </p:sp>
      <p:sp>
        <p:nvSpPr>
          <p:cNvPr id="12" name="Footer Placeholder 11">
            <a:extLst>
              <a:ext uri="{FF2B5EF4-FFF2-40B4-BE49-F238E27FC236}">
                <a16:creationId xmlns:a16="http://schemas.microsoft.com/office/drawing/2014/main" id="{EDE4A536-0E9A-154B-A6F5-9C090DF14CAF}"/>
              </a:ext>
            </a:extLst>
          </p:cNvPr>
          <p:cNvSpPr>
            <a:spLocks noGrp="1"/>
          </p:cNvSpPr>
          <p:nvPr>
            <p:ph type="ftr" sz="quarter" idx="11"/>
          </p:nvPr>
        </p:nvSpPr>
        <p:spPr/>
        <p:txBody>
          <a:bodyPr/>
          <a:lstStyle>
            <a:lvl1pPr algn="l">
              <a:defRPr>
                <a:solidFill>
                  <a:schemeClr val="bg1"/>
                </a:solidFill>
              </a:defRPr>
            </a:lvl1pPr>
          </a:lstStyle>
          <a:p>
            <a:r>
              <a:rPr lang="en-US" dirty="0"/>
              <a:t>Version 01</a:t>
            </a:r>
          </a:p>
        </p:txBody>
      </p:sp>
    </p:spTree>
    <p:extLst>
      <p:ext uri="{BB962C8B-B14F-4D97-AF65-F5344CB8AC3E}">
        <p14:creationId xmlns:p14="http://schemas.microsoft.com/office/powerpoint/2010/main" val="746886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terior Style 2_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ED14F8-538C-414F-89E6-41AC86BDC1F4}"/>
              </a:ext>
            </a:extLst>
          </p:cNvPr>
          <p:cNvPicPr>
            <a:picLocks noChangeAspect="1"/>
          </p:cNvPicPr>
          <p:nvPr userDrawn="1"/>
        </p:nvPicPr>
        <p:blipFill rotWithShape="1">
          <a:blip r:embed="rId2">
            <a:alphaModFix/>
          </a:blip>
          <a:srcRect l="370" r="370"/>
          <a:stretch/>
        </p:blipFill>
        <p:spPr>
          <a:xfrm>
            <a:off x="-10633" y="-80807"/>
            <a:ext cx="12252960" cy="6949440"/>
          </a:xfrm>
          <a:prstGeom prst="rect">
            <a:avLst/>
          </a:prstGeom>
        </p:spPr>
      </p:pic>
      <p:sp>
        <p:nvSpPr>
          <p:cNvPr id="8" name="Rectangle 7">
            <a:extLst>
              <a:ext uri="{FF2B5EF4-FFF2-40B4-BE49-F238E27FC236}">
                <a16:creationId xmlns:a16="http://schemas.microsoft.com/office/drawing/2014/main" id="{00D94F0C-6790-BA4A-9202-2A65BEAD4F56}"/>
              </a:ext>
            </a:extLst>
          </p:cNvPr>
          <p:cNvSpPr/>
          <p:nvPr userDrawn="1"/>
        </p:nvSpPr>
        <p:spPr>
          <a:xfrm>
            <a:off x="0" y="136525"/>
            <a:ext cx="12252960" cy="6105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9">
            <a:extLst>
              <a:ext uri="{FF2B5EF4-FFF2-40B4-BE49-F238E27FC236}">
                <a16:creationId xmlns:a16="http://schemas.microsoft.com/office/drawing/2014/main" id="{856505E7-B00F-DA40-9147-105BA0EF6939}"/>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FAF1DC9E-C29D-324D-8ED4-2ED8678B4B07}"/>
              </a:ext>
            </a:extLst>
          </p:cNvPr>
          <p:cNvSpPr>
            <a:spLocks noGrp="1"/>
          </p:cNvSpPr>
          <p:nvPr>
            <p:ph type="dt" sz="half" idx="10"/>
          </p:nvPr>
        </p:nvSpPr>
        <p:spPr/>
        <p:txBody>
          <a:bodyPr/>
          <a:lstStyle>
            <a:lvl1pPr>
              <a:defRPr>
                <a:solidFill>
                  <a:schemeClr val="bg1"/>
                </a:solidFill>
              </a:defRPr>
            </a:lvl1pPr>
          </a:lstStyle>
          <a:p>
            <a:fld id="{D44C0885-1031-42CD-A767-0646E6A8FED5}" type="datetime1">
              <a:rPr lang="en-US" smtClean="0"/>
              <a:t>12/8/2022</a:t>
            </a:fld>
            <a:endParaRPr lang="en-US" dirty="0"/>
          </a:p>
        </p:txBody>
      </p:sp>
      <p:sp>
        <p:nvSpPr>
          <p:cNvPr id="12" name="Footer Placeholder 11">
            <a:extLst>
              <a:ext uri="{FF2B5EF4-FFF2-40B4-BE49-F238E27FC236}">
                <a16:creationId xmlns:a16="http://schemas.microsoft.com/office/drawing/2014/main" id="{EDE4A536-0E9A-154B-A6F5-9C090DF14CAF}"/>
              </a:ext>
            </a:extLst>
          </p:cNvPr>
          <p:cNvSpPr>
            <a:spLocks noGrp="1"/>
          </p:cNvSpPr>
          <p:nvPr>
            <p:ph type="ftr" sz="quarter" idx="11"/>
          </p:nvPr>
        </p:nvSpPr>
        <p:spPr/>
        <p:txBody>
          <a:bodyPr/>
          <a:lstStyle>
            <a:lvl1pPr algn="l">
              <a:defRPr>
                <a:solidFill>
                  <a:schemeClr val="bg1"/>
                </a:solidFill>
              </a:defRPr>
            </a:lvl1pPr>
          </a:lstStyle>
          <a:p>
            <a:r>
              <a:rPr lang="en-US" dirty="0"/>
              <a:t>Version 01</a:t>
            </a:r>
          </a:p>
        </p:txBody>
      </p:sp>
      <p:sp>
        <p:nvSpPr>
          <p:cNvPr id="9" name="Content Placeholder 2">
            <a:extLst>
              <a:ext uri="{FF2B5EF4-FFF2-40B4-BE49-F238E27FC236}">
                <a16:creationId xmlns:a16="http://schemas.microsoft.com/office/drawing/2014/main" id="{22BAC147-B0C5-154B-A512-786C77749D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a:extLst>
              <a:ext uri="{FF2B5EF4-FFF2-40B4-BE49-F238E27FC236}">
                <a16:creationId xmlns:a16="http://schemas.microsoft.com/office/drawing/2014/main" id="{C5814D84-E9D1-1047-BA5C-724F612938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44159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Interior Style 2_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9728E0B-F82E-4E4C-AE79-30278D1957A2}"/>
              </a:ext>
            </a:extLst>
          </p:cNvPr>
          <p:cNvPicPr>
            <a:picLocks noChangeAspect="1"/>
          </p:cNvPicPr>
          <p:nvPr userDrawn="1"/>
        </p:nvPicPr>
        <p:blipFill rotWithShape="1">
          <a:blip r:embed="rId2">
            <a:alphaModFix/>
          </a:blip>
          <a:srcRect l="370" r="370"/>
          <a:stretch/>
        </p:blipFill>
        <p:spPr>
          <a:xfrm>
            <a:off x="-10633" y="-80807"/>
            <a:ext cx="12252960" cy="6949440"/>
          </a:xfrm>
          <a:prstGeom prst="rect">
            <a:avLst/>
          </a:prstGeom>
        </p:spPr>
      </p:pic>
      <p:sp>
        <p:nvSpPr>
          <p:cNvPr id="9" name="Rectangle 8">
            <a:extLst>
              <a:ext uri="{FF2B5EF4-FFF2-40B4-BE49-F238E27FC236}">
                <a16:creationId xmlns:a16="http://schemas.microsoft.com/office/drawing/2014/main" id="{A42F8A61-27A7-7A4F-B856-516C0001DC18}"/>
              </a:ext>
            </a:extLst>
          </p:cNvPr>
          <p:cNvSpPr/>
          <p:nvPr userDrawn="1"/>
        </p:nvSpPr>
        <p:spPr>
          <a:xfrm>
            <a:off x="0" y="136525"/>
            <a:ext cx="12252960" cy="6105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2B5A99-7697-2748-A792-5E7ED95392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267571-22DE-4E4B-B37E-C6C91918368E}"/>
              </a:ext>
            </a:extLst>
          </p:cNvPr>
          <p:cNvSpPr>
            <a:spLocks noGrp="1"/>
          </p:cNvSpPr>
          <p:nvPr>
            <p:ph type="dt" sz="half" idx="10"/>
          </p:nvPr>
        </p:nvSpPr>
        <p:spPr/>
        <p:txBody>
          <a:bodyPr/>
          <a:lstStyle>
            <a:lvl1pPr>
              <a:defRPr>
                <a:solidFill>
                  <a:schemeClr val="bg1"/>
                </a:solidFill>
              </a:defRPr>
            </a:lvl1pPr>
          </a:lstStyle>
          <a:p>
            <a:fld id="{3FBEE010-C645-43FA-B325-9C0BAB165DF9}" type="datetime1">
              <a:rPr lang="en-US" smtClean="0"/>
              <a:t>12/8/2022</a:t>
            </a:fld>
            <a:endParaRPr lang="en-US" dirty="0"/>
          </a:p>
        </p:txBody>
      </p:sp>
      <p:sp>
        <p:nvSpPr>
          <p:cNvPr id="4" name="Footer Placeholder 3">
            <a:extLst>
              <a:ext uri="{FF2B5EF4-FFF2-40B4-BE49-F238E27FC236}">
                <a16:creationId xmlns:a16="http://schemas.microsoft.com/office/drawing/2014/main" id="{C6A3C517-3F41-CA42-B2A4-40B56E87F2EC}"/>
              </a:ext>
            </a:extLst>
          </p:cNvPr>
          <p:cNvSpPr>
            <a:spLocks noGrp="1"/>
          </p:cNvSpPr>
          <p:nvPr>
            <p:ph type="ftr" sz="quarter" idx="11"/>
          </p:nvPr>
        </p:nvSpPr>
        <p:spPr/>
        <p:txBody>
          <a:bodyPr/>
          <a:lstStyle>
            <a:lvl1pPr algn="l">
              <a:defRPr>
                <a:solidFill>
                  <a:schemeClr val="bg1"/>
                </a:solidFill>
              </a:defRPr>
            </a:lvl1pPr>
          </a:lstStyle>
          <a:p>
            <a:r>
              <a:rPr lang="en-US" dirty="0"/>
              <a:t>Version 01</a:t>
            </a:r>
          </a:p>
        </p:txBody>
      </p:sp>
    </p:spTree>
    <p:extLst>
      <p:ext uri="{BB962C8B-B14F-4D97-AF65-F5344CB8AC3E}">
        <p14:creationId xmlns:p14="http://schemas.microsoft.com/office/powerpoint/2010/main" val="26276536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Interior Style 3_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B5E6838-E709-7643-B57B-F179B01CE317}"/>
              </a:ext>
            </a:extLst>
          </p:cNvPr>
          <p:cNvPicPr>
            <a:picLocks noChangeAspect="1"/>
          </p:cNvPicPr>
          <p:nvPr userDrawn="1"/>
        </p:nvPicPr>
        <p:blipFill rotWithShape="1">
          <a:blip r:embed="rId2">
            <a:alphaModFix amt="30000"/>
          </a:blip>
          <a:srcRect l="370" r="370"/>
          <a:stretch/>
        </p:blipFill>
        <p:spPr>
          <a:xfrm>
            <a:off x="0" y="0"/>
            <a:ext cx="12252960" cy="6949440"/>
          </a:xfrm>
          <a:prstGeom prst="rect">
            <a:avLst/>
          </a:prstGeom>
        </p:spPr>
      </p:pic>
      <p:sp>
        <p:nvSpPr>
          <p:cNvPr id="9" name="Rectangle 8">
            <a:extLst>
              <a:ext uri="{FF2B5EF4-FFF2-40B4-BE49-F238E27FC236}">
                <a16:creationId xmlns:a16="http://schemas.microsoft.com/office/drawing/2014/main" id="{F4B1F79B-4AF0-F841-85DE-96EF5A48C595}"/>
              </a:ext>
            </a:extLst>
          </p:cNvPr>
          <p:cNvSpPr/>
          <p:nvPr userDrawn="1"/>
        </p:nvSpPr>
        <p:spPr>
          <a:xfrm>
            <a:off x="5611813" y="-74428"/>
            <a:ext cx="6641147" cy="70238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65ABD7-9EE7-6F4B-80AB-655683DBBC34}"/>
              </a:ext>
            </a:extLst>
          </p:cNvPr>
          <p:cNvSpPr>
            <a:spLocks noGrp="1"/>
          </p:cNvSpPr>
          <p:nvPr>
            <p:ph type="title"/>
          </p:nvPr>
        </p:nvSpPr>
        <p:spPr>
          <a:xfrm>
            <a:off x="839788" y="457200"/>
            <a:ext cx="3932237" cy="1600200"/>
          </a:xfrm>
        </p:spPr>
        <p:txBody>
          <a:bodyPr anchor="t"/>
          <a:lstStyle>
            <a:lvl1pPr>
              <a:defRPr sz="3200">
                <a:solidFill>
                  <a:schemeClr val="accent5"/>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FFFEE644-E827-8742-9E84-0568E3C64AE2}"/>
              </a:ext>
            </a:extLst>
          </p:cNvPr>
          <p:cNvSpPr>
            <a:spLocks noGrp="1"/>
          </p:cNvSpPr>
          <p:nvPr>
            <p:ph type="pic" idx="1"/>
          </p:nvPr>
        </p:nvSpPr>
        <p:spPr>
          <a:xfrm>
            <a:off x="6092273" y="414669"/>
            <a:ext cx="5603542" cy="511426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7527C2B7-661F-544C-8749-B56C02552089}"/>
              </a:ext>
            </a:extLst>
          </p:cNvPr>
          <p:cNvSpPr>
            <a:spLocks noGrp="1"/>
          </p:cNvSpPr>
          <p:nvPr>
            <p:ph type="body" sz="half" idx="2"/>
          </p:nvPr>
        </p:nvSpPr>
        <p:spPr>
          <a:xfrm>
            <a:off x="839788" y="2057399"/>
            <a:ext cx="3932237" cy="4513521"/>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Text Placeholder 3">
            <a:extLst>
              <a:ext uri="{FF2B5EF4-FFF2-40B4-BE49-F238E27FC236}">
                <a16:creationId xmlns:a16="http://schemas.microsoft.com/office/drawing/2014/main" id="{0A42F13A-6520-5C42-8AD7-CC48FD393EC3}"/>
              </a:ext>
            </a:extLst>
          </p:cNvPr>
          <p:cNvSpPr>
            <a:spLocks noGrp="1"/>
          </p:cNvSpPr>
          <p:nvPr>
            <p:ph type="body" sz="half" idx="10"/>
          </p:nvPr>
        </p:nvSpPr>
        <p:spPr>
          <a:xfrm>
            <a:off x="6092272" y="5528930"/>
            <a:ext cx="5603542" cy="914400"/>
          </a:xfrm>
        </p:spPr>
        <p:txBody>
          <a:bodyPr>
            <a:normAutofit/>
          </a:bodyPr>
          <a:lstStyle>
            <a:lvl1pPr marL="0" indent="0">
              <a:buNone/>
              <a:defRPr lang="en-US" sz="1600" kern="1200" dirty="0" smtClean="0">
                <a:solidFill>
                  <a:schemeClr val="tx1"/>
                </a:solidFill>
                <a:effectLst>
                  <a:outerShdw sx="1000" sy="1000" algn="ctr" rotWithShape="0">
                    <a:schemeClr val="tx1">
                      <a:lumMod val="85000"/>
                      <a:lumOff val="15000"/>
                    </a:schemeClr>
                  </a:outerShdw>
                </a:effectLst>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566007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terior Style 3_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B5E6838-E709-7643-B57B-F179B01CE317}"/>
              </a:ext>
            </a:extLst>
          </p:cNvPr>
          <p:cNvPicPr>
            <a:picLocks noChangeAspect="1"/>
          </p:cNvPicPr>
          <p:nvPr userDrawn="1"/>
        </p:nvPicPr>
        <p:blipFill rotWithShape="1">
          <a:blip r:embed="rId2">
            <a:alphaModFix amt="30000"/>
          </a:blip>
          <a:srcRect l="370" r="370"/>
          <a:stretch/>
        </p:blipFill>
        <p:spPr>
          <a:xfrm>
            <a:off x="0" y="0"/>
            <a:ext cx="12252960" cy="6949440"/>
          </a:xfrm>
          <a:prstGeom prst="rect">
            <a:avLst/>
          </a:prstGeom>
        </p:spPr>
      </p:pic>
      <p:sp>
        <p:nvSpPr>
          <p:cNvPr id="9" name="Rectangle 8">
            <a:extLst>
              <a:ext uri="{FF2B5EF4-FFF2-40B4-BE49-F238E27FC236}">
                <a16:creationId xmlns:a16="http://schemas.microsoft.com/office/drawing/2014/main" id="{F4B1F79B-4AF0-F841-85DE-96EF5A48C595}"/>
              </a:ext>
            </a:extLst>
          </p:cNvPr>
          <p:cNvSpPr/>
          <p:nvPr userDrawn="1"/>
        </p:nvSpPr>
        <p:spPr>
          <a:xfrm>
            <a:off x="5611813" y="-74428"/>
            <a:ext cx="6641147" cy="70238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65ABD7-9EE7-6F4B-80AB-655683DBBC34}"/>
              </a:ext>
            </a:extLst>
          </p:cNvPr>
          <p:cNvSpPr>
            <a:spLocks noGrp="1"/>
          </p:cNvSpPr>
          <p:nvPr>
            <p:ph type="title"/>
          </p:nvPr>
        </p:nvSpPr>
        <p:spPr>
          <a:xfrm>
            <a:off x="839788" y="457200"/>
            <a:ext cx="3932237" cy="1600200"/>
          </a:xfrm>
        </p:spPr>
        <p:txBody>
          <a:bodyPr anchor="t"/>
          <a:lstStyle>
            <a:lvl1pPr>
              <a:defRPr sz="3200">
                <a:solidFill>
                  <a:schemeClr val="accent5"/>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FFFEE644-E827-8742-9E84-0568E3C64AE2}"/>
              </a:ext>
            </a:extLst>
          </p:cNvPr>
          <p:cNvSpPr>
            <a:spLocks noGrp="1"/>
          </p:cNvSpPr>
          <p:nvPr>
            <p:ph type="pic" idx="1"/>
          </p:nvPr>
        </p:nvSpPr>
        <p:spPr>
          <a:xfrm>
            <a:off x="6096001" y="457200"/>
            <a:ext cx="5603542" cy="23710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7527C2B7-661F-544C-8749-B56C02552089}"/>
              </a:ext>
            </a:extLst>
          </p:cNvPr>
          <p:cNvSpPr>
            <a:spLocks noGrp="1"/>
          </p:cNvSpPr>
          <p:nvPr>
            <p:ph type="body" sz="half" idx="2"/>
          </p:nvPr>
        </p:nvSpPr>
        <p:spPr>
          <a:xfrm>
            <a:off x="839788" y="2057399"/>
            <a:ext cx="3932237" cy="4513521"/>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Picture Placeholder 2">
            <a:extLst>
              <a:ext uri="{FF2B5EF4-FFF2-40B4-BE49-F238E27FC236}">
                <a16:creationId xmlns:a16="http://schemas.microsoft.com/office/drawing/2014/main" id="{3F8E0C4F-43DD-EB48-AD01-011AE0FAC048}"/>
              </a:ext>
            </a:extLst>
          </p:cNvPr>
          <p:cNvSpPr>
            <a:spLocks noGrp="1"/>
          </p:cNvSpPr>
          <p:nvPr>
            <p:ph type="pic" idx="10"/>
          </p:nvPr>
        </p:nvSpPr>
        <p:spPr>
          <a:xfrm>
            <a:off x="6096000" y="3583173"/>
            <a:ext cx="5603542" cy="25064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0" name="Text Placeholder 3">
            <a:extLst>
              <a:ext uri="{FF2B5EF4-FFF2-40B4-BE49-F238E27FC236}">
                <a16:creationId xmlns:a16="http://schemas.microsoft.com/office/drawing/2014/main" id="{C28F9F7C-1FFC-7745-982D-015265937940}"/>
              </a:ext>
            </a:extLst>
          </p:cNvPr>
          <p:cNvSpPr>
            <a:spLocks noGrp="1"/>
          </p:cNvSpPr>
          <p:nvPr>
            <p:ph type="body" sz="half" idx="11"/>
          </p:nvPr>
        </p:nvSpPr>
        <p:spPr>
          <a:xfrm>
            <a:off x="6096000" y="2828260"/>
            <a:ext cx="5603542" cy="446568"/>
          </a:xfrm>
        </p:spPr>
        <p:txBody>
          <a:bodyPr/>
          <a:lstStyle>
            <a:lvl1pPr marL="0" indent="0">
              <a:buNone/>
              <a:defRPr sz="1600">
                <a:solidFill>
                  <a:schemeClr val="tx1"/>
                </a:solidFill>
                <a:effectLs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Text Placeholder 3">
            <a:extLst>
              <a:ext uri="{FF2B5EF4-FFF2-40B4-BE49-F238E27FC236}">
                <a16:creationId xmlns:a16="http://schemas.microsoft.com/office/drawing/2014/main" id="{A3FBF546-DE63-BF4A-BD18-6555EE2DF805}"/>
              </a:ext>
            </a:extLst>
          </p:cNvPr>
          <p:cNvSpPr>
            <a:spLocks noGrp="1"/>
          </p:cNvSpPr>
          <p:nvPr>
            <p:ph type="body" sz="half" idx="12"/>
          </p:nvPr>
        </p:nvSpPr>
        <p:spPr>
          <a:xfrm>
            <a:off x="6096000" y="6089622"/>
            <a:ext cx="5603542" cy="446568"/>
          </a:xfrm>
        </p:spPr>
        <p:txBody>
          <a:bodyPr>
            <a:normAutofit/>
          </a:bodyPr>
          <a:lstStyle>
            <a:lvl1pPr marL="0" indent="0">
              <a:buNone/>
              <a:defRPr lang="en-US" sz="1600" kern="1200" dirty="0">
                <a:solidFill>
                  <a:schemeClr val="tx1"/>
                </a:solidFill>
                <a:effectLst/>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2882536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Interior Style 4_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96ACD13-2A25-A44E-B4FE-743D10AD512A}"/>
              </a:ext>
            </a:extLst>
          </p:cNvPr>
          <p:cNvPicPr>
            <a:picLocks noChangeAspect="1"/>
          </p:cNvPicPr>
          <p:nvPr userDrawn="1"/>
        </p:nvPicPr>
        <p:blipFill rotWithShape="1">
          <a:blip r:embed="rId2">
            <a:alphaModFix/>
          </a:blip>
          <a:srcRect l="370" r="370" b="11843"/>
          <a:stretch/>
        </p:blipFill>
        <p:spPr>
          <a:xfrm>
            <a:off x="-10633" y="-80807"/>
            <a:ext cx="12252960" cy="6126480"/>
          </a:xfrm>
          <a:prstGeom prst="rect">
            <a:avLst/>
          </a:prstGeom>
        </p:spPr>
      </p:pic>
      <p:sp>
        <p:nvSpPr>
          <p:cNvPr id="8" name="Rectangle 7">
            <a:extLst>
              <a:ext uri="{FF2B5EF4-FFF2-40B4-BE49-F238E27FC236}">
                <a16:creationId xmlns:a16="http://schemas.microsoft.com/office/drawing/2014/main" id="{82C5C369-8C8D-F24A-9E24-60CC1FD39069}"/>
              </a:ext>
            </a:extLst>
          </p:cNvPr>
          <p:cNvSpPr/>
          <p:nvPr userDrawn="1"/>
        </p:nvSpPr>
        <p:spPr>
          <a:xfrm>
            <a:off x="-21266" y="136525"/>
            <a:ext cx="12252960" cy="6105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B59E807-A48A-4E44-B212-771F0D1E8680}"/>
              </a:ext>
            </a:extLst>
          </p:cNvPr>
          <p:cNvSpPr>
            <a:spLocks noGrp="1"/>
          </p:cNvSpPr>
          <p:nvPr>
            <p:ph type="title"/>
          </p:nvPr>
        </p:nvSpPr>
        <p:spPr>
          <a:xfrm>
            <a:off x="831850" y="1709738"/>
            <a:ext cx="10515600" cy="2852737"/>
          </a:xfrm>
        </p:spPr>
        <p:txBody>
          <a:bodyPr anchor="t"/>
          <a:lstStyle>
            <a:lvl1pPr algn="l">
              <a:defRPr sz="6000">
                <a:solidFill>
                  <a:schemeClr val="accent6"/>
                </a:solidFill>
              </a:defRPr>
            </a:lvl1pPr>
          </a:lstStyle>
          <a:p>
            <a:r>
              <a:rPr lang="en-US"/>
              <a:t>Click to edit Master title style</a:t>
            </a:r>
          </a:p>
        </p:txBody>
      </p:sp>
      <p:sp>
        <p:nvSpPr>
          <p:cNvPr id="3" name="Text Placeholder 2">
            <a:extLst>
              <a:ext uri="{FF2B5EF4-FFF2-40B4-BE49-F238E27FC236}">
                <a16:creationId xmlns:a16="http://schemas.microsoft.com/office/drawing/2014/main" id="{30EF9DBD-0E3E-0543-BC34-2967F7CC3A40}"/>
              </a:ext>
            </a:extLst>
          </p:cNvPr>
          <p:cNvSpPr>
            <a:spLocks noGrp="1"/>
          </p:cNvSpPr>
          <p:nvPr>
            <p:ph type="body" idx="1"/>
          </p:nvPr>
        </p:nvSpPr>
        <p:spPr>
          <a:xfrm>
            <a:off x="831850" y="4589463"/>
            <a:ext cx="10515600" cy="1500187"/>
          </a:xfrm>
        </p:spPr>
        <p:txBody>
          <a:bodyPr/>
          <a:lstStyle>
            <a:lvl1pPr marL="0" indent="0">
              <a:buNone/>
              <a:defRPr sz="24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DF182B-DCA2-9248-B4A3-487EFE9ACEA6}"/>
              </a:ext>
            </a:extLst>
          </p:cNvPr>
          <p:cNvSpPr>
            <a:spLocks noGrp="1"/>
          </p:cNvSpPr>
          <p:nvPr>
            <p:ph type="dt" sz="half" idx="10"/>
          </p:nvPr>
        </p:nvSpPr>
        <p:spPr/>
        <p:txBody>
          <a:bodyPr/>
          <a:lstStyle/>
          <a:p>
            <a:fld id="{9B363561-2957-4227-8DB6-606530A33ED6}" type="datetime1">
              <a:rPr lang="en-US" smtClean="0"/>
              <a:t>12/8/2022</a:t>
            </a:fld>
            <a:endParaRPr lang="en-US" dirty="0"/>
          </a:p>
        </p:txBody>
      </p:sp>
      <p:sp>
        <p:nvSpPr>
          <p:cNvPr id="5" name="Footer Placeholder 4">
            <a:extLst>
              <a:ext uri="{FF2B5EF4-FFF2-40B4-BE49-F238E27FC236}">
                <a16:creationId xmlns:a16="http://schemas.microsoft.com/office/drawing/2014/main" id="{CC4BCA50-7ED9-2749-8E05-C8198DADE763}"/>
              </a:ext>
            </a:extLst>
          </p:cNvPr>
          <p:cNvSpPr>
            <a:spLocks noGrp="1"/>
          </p:cNvSpPr>
          <p:nvPr>
            <p:ph type="ftr" sz="quarter" idx="11"/>
          </p:nvPr>
        </p:nvSpPr>
        <p:spPr>
          <a:xfrm>
            <a:off x="4038600" y="6356350"/>
            <a:ext cx="2971800" cy="365125"/>
          </a:xfrm>
        </p:spPr>
        <p:txBody>
          <a:bodyPr/>
          <a:lstStyle>
            <a:lvl1pPr algn="l">
              <a:defRPr/>
            </a:lvl1pPr>
          </a:lstStyle>
          <a:p>
            <a:r>
              <a:rPr lang="en-US" dirty="0"/>
              <a:t>Version 01</a:t>
            </a:r>
          </a:p>
        </p:txBody>
      </p:sp>
    </p:spTree>
    <p:extLst>
      <p:ext uri="{BB962C8B-B14F-4D97-AF65-F5344CB8AC3E}">
        <p14:creationId xmlns:p14="http://schemas.microsoft.com/office/powerpoint/2010/main" val="9035899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Interior Style 4_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12399C5-E148-A749-A97D-A6C8B47F4F4C}"/>
              </a:ext>
            </a:extLst>
          </p:cNvPr>
          <p:cNvPicPr>
            <a:picLocks noChangeAspect="1"/>
          </p:cNvPicPr>
          <p:nvPr userDrawn="1"/>
        </p:nvPicPr>
        <p:blipFill rotWithShape="1">
          <a:blip r:embed="rId2">
            <a:alphaModFix/>
          </a:blip>
          <a:srcRect l="370" r="370" b="11843"/>
          <a:stretch/>
        </p:blipFill>
        <p:spPr>
          <a:xfrm>
            <a:off x="-10633" y="-80807"/>
            <a:ext cx="12252960" cy="6126480"/>
          </a:xfrm>
          <a:prstGeom prst="rect">
            <a:avLst/>
          </a:prstGeom>
        </p:spPr>
      </p:pic>
      <p:sp>
        <p:nvSpPr>
          <p:cNvPr id="7" name="Rectangle 6">
            <a:extLst>
              <a:ext uri="{FF2B5EF4-FFF2-40B4-BE49-F238E27FC236}">
                <a16:creationId xmlns:a16="http://schemas.microsoft.com/office/drawing/2014/main" id="{B0B03EB6-A735-E94D-BBB1-0F5BF1ABEB38}"/>
              </a:ext>
            </a:extLst>
          </p:cNvPr>
          <p:cNvSpPr/>
          <p:nvPr userDrawn="1"/>
        </p:nvSpPr>
        <p:spPr>
          <a:xfrm>
            <a:off x="-21266" y="136525"/>
            <a:ext cx="12252960" cy="6105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2B5A99-7697-2748-A792-5E7ED95392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267571-22DE-4E4B-B37E-C6C91918368E}"/>
              </a:ext>
            </a:extLst>
          </p:cNvPr>
          <p:cNvSpPr>
            <a:spLocks noGrp="1"/>
          </p:cNvSpPr>
          <p:nvPr>
            <p:ph type="dt" sz="half" idx="10"/>
          </p:nvPr>
        </p:nvSpPr>
        <p:spPr/>
        <p:txBody>
          <a:bodyPr/>
          <a:lstStyle/>
          <a:p>
            <a:fld id="{94166C77-77C5-40C6-9E25-3224F1DB60A6}" type="datetime1">
              <a:rPr lang="en-US" smtClean="0"/>
              <a:t>12/8/2022</a:t>
            </a:fld>
            <a:endParaRPr lang="en-US" dirty="0"/>
          </a:p>
        </p:txBody>
      </p:sp>
      <p:sp>
        <p:nvSpPr>
          <p:cNvPr id="4" name="Footer Placeholder 3">
            <a:extLst>
              <a:ext uri="{FF2B5EF4-FFF2-40B4-BE49-F238E27FC236}">
                <a16:creationId xmlns:a16="http://schemas.microsoft.com/office/drawing/2014/main" id="{C6A3C517-3F41-CA42-B2A4-40B56E87F2EC}"/>
              </a:ext>
            </a:extLst>
          </p:cNvPr>
          <p:cNvSpPr>
            <a:spLocks noGrp="1"/>
          </p:cNvSpPr>
          <p:nvPr>
            <p:ph type="ftr" sz="quarter" idx="11"/>
          </p:nvPr>
        </p:nvSpPr>
        <p:spPr>
          <a:xfrm>
            <a:off x="4038600" y="6356350"/>
            <a:ext cx="2873188" cy="365125"/>
          </a:xfrm>
        </p:spPr>
        <p:txBody>
          <a:bodyPr/>
          <a:lstStyle>
            <a:lvl1pPr algn="l">
              <a:defRPr/>
            </a:lvl1pPr>
          </a:lstStyle>
          <a:p>
            <a:r>
              <a:rPr lang="en-US" dirty="0"/>
              <a:t>Version 01</a:t>
            </a:r>
          </a:p>
        </p:txBody>
      </p:sp>
    </p:spTree>
    <p:extLst>
      <p:ext uri="{BB962C8B-B14F-4D97-AF65-F5344CB8AC3E}">
        <p14:creationId xmlns:p14="http://schemas.microsoft.com/office/powerpoint/2010/main" val="28699596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Interior Style 4_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0AC9A9C-D57D-B24A-A949-7F6E0C31137E}"/>
              </a:ext>
            </a:extLst>
          </p:cNvPr>
          <p:cNvPicPr>
            <a:picLocks noChangeAspect="1"/>
          </p:cNvPicPr>
          <p:nvPr userDrawn="1"/>
        </p:nvPicPr>
        <p:blipFill rotWithShape="1">
          <a:blip r:embed="rId2">
            <a:alphaModFix/>
          </a:blip>
          <a:srcRect l="370" r="370" b="11843"/>
          <a:stretch/>
        </p:blipFill>
        <p:spPr>
          <a:xfrm>
            <a:off x="-10633" y="-80807"/>
            <a:ext cx="12252960" cy="6126480"/>
          </a:xfrm>
          <a:prstGeom prst="rect">
            <a:avLst/>
          </a:prstGeom>
        </p:spPr>
      </p:pic>
      <p:sp>
        <p:nvSpPr>
          <p:cNvPr id="9" name="Rectangle 8">
            <a:extLst>
              <a:ext uri="{FF2B5EF4-FFF2-40B4-BE49-F238E27FC236}">
                <a16:creationId xmlns:a16="http://schemas.microsoft.com/office/drawing/2014/main" id="{20FAD930-00F3-5740-9A7B-07F987E322A5}"/>
              </a:ext>
            </a:extLst>
          </p:cNvPr>
          <p:cNvSpPr/>
          <p:nvPr userDrawn="1"/>
        </p:nvSpPr>
        <p:spPr>
          <a:xfrm>
            <a:off x="-21266" y="136525"/>
            <a:ext cx="12252960" cy="6105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3F56A-0D37-6641-A9B2-C2D138B973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303884-D411-0847-BFB7-AD781DF622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191ED9-D804-2946-B866-BA15B1AA9C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2E4C65-137F-234C-B160-8BD3F98A02EA}"/>
              </a:ext>
            </a:extLst>
          </p:cNvPr>
          <p:cNvSpPr>
            <a:spLocks noGrp="1"/>
          </p:cNvSpPr>
          <p:nvPr>
            <p:ph type="dt" sz="half" idx="10"/>
          </p:nvPr>
        </p:nvSpPr>
        <p:spPr/>
        <p:txBody>
          <a:bodyPr/>
          <a:lstStyle/>
          <a:p>
            <a:fld id="{5D845EDB-D3FC-419C-ACE8-15929FF5AF1A}" type="datetime1">
              <a:rPr lang="en-US" smtClean="0"/>
              <a:t>12/8/2022</a:t>
            </a:fld>
            <a:endParaRPr lang="en-US" dirty="0"/>
          </a:p>
        </p:txBody>
      </p:sp>
      <p:sp>
        <p:nvSpPr>
          <p:cNvPr id="6" name="Footer Placeholder 5">
            <a:extLst>
              <a:ext uri="{FF2B5EF4-FFF2-40B4-BE49-F238E27FC236}">
                <a16:creationId xmlns:a16="http://schemas.microsoft.com/office/drawing/2014/main" id="{6CDBDC86-4A1A-4F49-A9F7-BC3D8CA3720C}"/>
              </a:ext>
            </a:extLst>
          </p:cNvPr>
          <p:cNvSpPr>
            <a:spLocks noGrp="1"/>
          </p:cNvSpPr>
          <p:nvPr>
            <p:ph type="ftr" sz="quarter" idx="11"/>
          </p:nvPr>
        </p:nvSpPr>
        <p:spPr>
          <a:xfrm>
            <a:off x="4038600" y="6356350"/>
            <a:ext cx="3151094" cy="365125"/>
          </a:xfrm>
        </p:spPr>
        <p:txBody>
          <a:bodyPr/>
          <a:lstStyle>
            <a:lvl1pPr algn="l">
              <a:defRPr/>
            </a:lvl1pPr>
          </a:lstStyle>
          <a:p>
            <a:r>
              <a:rPr lang="en-US" dirty="0"/>
              <a:t>Version 01</a:t>
            </a:r>
          </a:p>
        </p:txBody>
      </p:sp>
    </p:spTree>
    <p:extLst>
      <p:ext uri="{BB962C8B-B14F-4D97-AF65-F5344CB8AC3E}">
        <p14:creationId xmlns:p14="http://schemas.microsoft.com/office/powerpoint/2010/main" val="3553247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over Option 4">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8D80EB5-596C-1042-8FC1-F954CAB07704}"/>
              </a:ext>
            </a:extLst>
          </p:cNvPr>
          <p:cNvSpPr/>
          <p:nvPr userDrawn="1"/>
        </p:nvSpPr>
        <p:spPr>
          <a:xfrm>
            <a:off x="-8965" y="-8965"/>
            <a:ext cx="12252960" cy="51098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A7DC4032-134C-1C47-89E8-B6350C0E02FE}"/>
              </a:ext>
            </a:extLst>
          </p:cNvPr>
          <p:cNvSpPr/>
          <p:nvPr userDrawn="1"/>
        </p:nvSpPr>
        <p:spPr>
          <a:xfrm>
            <a:off x="-8965" y="179294"/>
            <a:ext cx="12252960" cy="58099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C944C8-CF66-734A-B373-9419055DD99E}"/>
              </a:ext>
            </a:extLst>
          </p:cNvPr>
          <p:cNvSpPr>
            <a:spLocks noGrp="1"/>
          </p:cNvSpPr>
          <p:nvPr>
            <p:ph type="ctrTitle"/>
          </p:nvPr>
        </p:nvSpPr>
        <p:spPr>
          <a:xfrm>
            <a:off x="838200" y="1164609"/>
            <a:ext cx="10515600" cy="2387600"/>
          </a:xfrm>
        </p:spPr>
        <p:txBody>
          <a:bodyPr anchor="ctr"/>
          <a:lstStyle>
            <a:lvl1pPr algn="ctr">
              <a:defRPr sz="6000" b="1" i="0">
                <a:solidFill>
                  <a:schemeClr val="bg1"/>
                </a:solidFill>
                <a:latin typeface="Arial Black" panose="020B0604020202020204" pitchFamily="34" charset="0"/>
                <a:cs typeface="Arial Black"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0DB2FBD-08A9-0642-96AB-3D10CFDC839B}"/>
              </a:ext>
            </a:extLst>
          </p:cNvPr>
          <p:cNvSpPr>
            <a:spLocks noGrp="1"/>
          </p:cNvSpPr>
          <p:nvPr>
            <p:ph type="subTitle" idx="1"/>
          </p:nvPr>
        </p:nvSpPr>
        <p:spPr>
          <a:xfrm>
            <a:off x="838200" y="3602038"/>
            <a:ext cx="10515600" cy="1165328"/>
          </a:xfrm>
        </p:spPr>
        <p:txBody>
          <a:bodyPr anchor="ctr"/>
          <a:lstStyle>
            <a:lvl1pPr marL="0" indent="0" algn="ctr">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a:extLst>
              <a:ext uri="{FF2B5EF4-FFF2-40B4-BE49-F238E27FC236}">
                <a16:creationId xmlns:a16="http://schemas.microsoft.com/office/drawing/2014/main" id="{A777B4B5-439E-6F44-B6AE-D676616D7F2B}"/>
              </a:ext>
            </a:extLst>
          </p:cNvPr>
          <p:cNvSpPr/>
          <p:nvPr userDrawn="1"/>
        </p:nvSpPr>
        <p:spPr>
          <a:xfrm>
            <a:off x="0" y="5989204"/>
            <a:ext cx="12252960" cy="960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4">
            <a:extLst>
              <a:ext uri="{FF2B5EF4-FFF2-40B4-BE49-F238E27FC236}">
                <a16:creationId xmlns:a16="http://schemas.microsoft.com/office/drawing/2014/main" id="{7BD86062-E9D4-1845-914E-8DE58F23B0FD}"/>
              </a:ext>
            </a:extLst>
          </p:cNvPr>
          <p:cNvSpPr>
            <a:spLocks noGrp="1"/>
          </p:cNvSpPr>
          <p:nvPr>
            <p:ph type="ftr" sz="quarter" idx="11"/>
          </p:nvPr>
        </p:nvSpPr>
        <p:spPr>
          <a:xfrm>
            <a:off x="4788106" y="5274150"/>
            <a:ext cx="2676747" cy="365125"/>
          </a:xfrm>
        </p:spPr>
        <p:txBody>
          <a:bodyPr/>
          <a:lstStyle>
            <a:lvl1pPr algn="ctr">
              <a:defRPr b="0" i="0">
                <a:solidFill>
                  <a:schemeClr val="bg1"/>
                </a:solidFill>
                <a:latin typeface="Arial" panose="020B0604020202020204" pitchFamily="34" charset="0"/>
                <a:cs typeface="Arial" panose="020B0604020202020204" pitchFamily="34" charset="0"/>
              </a:defRPr>
            </a:lvl1pPr>
          </a:lstStyle>
          <a:p>
            <a:r>
              <a:rPr lang="en-US" dirty="0"/>
              <a:t>Version 01</a:t>
            </a:r>
          </a:p>
        </p:txBody>
      </p:sp>
      <p:sp>
        <p:nvSpPr>
          <p:cNvPr id="12" name="Date Placeholder 19">
            <a:extLst>
              <a:ext uri="{FF2B5EF4-FFF2-40B4-BE49-F238E27FC236}">
                <a16:creationId xmlns:a16="http://schemas.microsoft.com/office/drawing/2014/main" id="{555EA35E-D54A-AB45-A4D1-4525E59C008C}"/>
              </a:ext>
            </a:extLst>
          </p:cNvPr>
          <p:cNvSpPr>
            <a:spLocks noGrp="1"/>
          </p:cNvSpPr>
          <p:nvPr>
            <p:ph type="dt" sz="half" idx="10"/>
          </p:nvPr>
        </p:nvSpPr>
        <p:spPr>
          <a:xfrm>
            <a:off x="4788106" y="4909026"/>
            <a:ext cx="2676747" cy="365125"/>
          </a:xfrm>
        </p:spPr>
        <p:txBody>
          <a:bodyPr/>
          <a:lstStyle>
            <a:lvl1pPr algn="ctr">
              <a:defRPr>
                <a:solidFill>
                  <a:schemeClr val="bg1"/>
                </a:solidFill>
              </a:defRPr>
            </a:lvl1pPr>
          </a:lstStyle>
          <a:p>
            <a:fld id="{3937516A-F3D6-4D57-A42D-4758FF7746F2}" type="datetime1">
              <a:rPr lang="en-US" smtClean="0"/>
              <a:t>12/8/2022</a:t>
            </a:fld>
            <a:endParaRPr lang="en-US" dirty="0"/>
          </a:p>
        </p:txBody>
      </p:sp>
      <p:pic>
        <p:nvPicPr>
          <p:cNvPr id="14" name="Picture 13" descr="Text&#10;&#10;Description automatically generated">
            <a:extLst>
              <a:ext uri="{FF2B5EF4-FFF2-40B4-BE49-F238E27FC236}">
                <a16:creationId xmlns:a16="http://schemas.microsoft.com/office/drawing/2014/main" id="{AA2BB2EE-D237-A84A-A65F-CA1F63DA3E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6133855"/>
            <a:ext cx="2120811" cy="637194"/>
          </a:xfrm>
          <a:prstGeom prst="rect">
            <a:avLst/>
          </a:prstGeom>
        </p:spPr>
      </p:pic>
      <p:pic>
        <p:nvPicPr>
          <p:cNvPr id="15" name="Picture 14" descr="Shape&#10;&#10;Description automatically generated with medium confidence">
            <a:extLst>
              <a:ext uri="{FF2B5EF4-FFF2-40B4-BE49-F238E27FC236}">
                <a16:creationId xmlns:a16="http://schemas.microsoft.com/office/drawing/2014/main" id="{5D8E3F7A-22BD-F647-B6CF-64D615E3C316}"/>
              </a:ext>
            </a:extLst>
          </p:cNvPr>
          <p:cNvPicPr>
            <a:picLocks noChangeAspect="1"/>
          </p:cNvPicPr>
          <p:nvPr userDrawn="1"/>
        </p:nvPicPr>
        <p:blipFill>
          <a:blip r:embed="rId3"/>
          <a:stretch>
            <a:fillRect/>
          </a:stretch>
        </p:blipFill>
        <p:spPr>
          <a:xfrm>
            <a:off x="8758518" y="6246532"/>
            <a:ext cx="2595281" cy="537350"/>
          </a:xfrm>
          <a:prstGeom prst="rect">
            <a:avLst/>
          </a:prstGeom>
        </p:spPr>
      </p:pic>
    </p:spTree>
    <p:extLst>
      <p:ext uri="{BB962C8B-B14F-4D97-AF65-F5344CB8AC3E}">
        <p14:creationId xmlns:p14="http://schemas.microsoft.com/office/powerpoint/2010/main" val="11445951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terior Style 5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F19B7-8F31-B844-B084-D43480288C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BBDDFA-B14A-4746-8FA4-93D191BBDED0}"/>
              </a:ext>
            </a:extLst>
          </p:cNvPr>
          <p:cNvSpPr>
            <a:spLocks noGrp="1"/>
          </p:cNvSpPr>
          <p:nvPr>
            <p:ph type="dt" sz="half" idx="10"/>
          </p:nvPr>
        </p:nvSpPr>
        <p:spPr/>
        <p:txBody>
          <a:bodyPr/>
          <a:lstStyle/>
          <a:p>
            <a:fld id="{CBD6E39A-BC08-4540-B02B-FF3D7124E7D7}" type="datetime1">
              <a:rPr lang="en-US" smtClean="0"/>
              <a:t>12/8/2022</a:t>
            </a:fld>
            <a:endParaRPr lang="en-US" dirty="0"/>
          </a:p>
        </p:txBody>
      </p:sp>
      <p:sp>
        <p:nvSpPr>
          <p:cNvPr id="4" name="Footer Placeholder 3">
            <a:extLst>
              <a:ext uri="{FF2B5EF4-FFF2-40B4-BE49-F238E27FC236}">
                <a16:creationId xmlns:a16="http://schemas.microsoft.com/office/drawing/2014/main" id="{946F67A9-E69D-6A44-90FD-F92F8802D5AA}"/>
              </a:ext>
            </a:extLst>
          </p:cNvPr>
          <p:cNvSpPr>
            <a:spLocks noGrp="1"/>
          </p:cNvSpPr>
          <p:nvPr>
            <p:ph type="ftr" sz="quarter" idx="11"/>
          </p:nvPr>
        </p:nvSpPr>
        <p:spPr>
          <a:xfrm>
            <a:off x="4038600" y="6356350"/>
            <a:ext cx="3186953" cy="365125"/>
          </a:xfrm>
        </p:spPr>
        <p:txBody>
          <a:bodyPr/>
          <a:lstStyle>
            <a:lvl1pPr algn="l">
              <a:defRPr/>
            </a:lvl1pPr>
          </a:lstStyle>
          <a:p>
            <a:r>
              <a:rPr lang="en-US" dirty="0"/>
              <a:t>Version 01</a:t>
            </a:r>
          </a:p>
        </p:txBody>
      </p:sp>
      <p:sp>
        <p:nvSpPr>
          <p:cNvPr id="5" name="Slide Number Placeholder 4">
            <a:extLst>
              <a:ext uri="{FF2B5EF4-FFF2-40B4-BE49-F238E27FC236}">
                <a16:creationId xmlns:a16="http://schemas.microsoft.com/office/drawing/2014/main" id="{FD37B0D2-DD94-8B48-BBEA-0F216E00B1DD}"/>
              </a:ext>
            </a:extLst>
          </p:cNvPr>
          <p:cNvSpPr>
            <a:spLocks noGrp="1"/>
          </p:cNvSpPr>
          <p:nvPr>
            <p:ph type="sldNum" sz="quarter" idx="12"/>
          </p:nvPr>
        </p:nvSpPr>
        <p:spPr/>
        <p:txBody>
          <a:bodyPr/>
          <a:lstStyle/>
          <a:p>
            <a:fld id="{4182FE94-4BFB-664F-982C-B5F1F03FD1B4}" type="slidenum">
              <a:rPr lang="en-US" smtClean="0"/>
              <a:t>‹#›</a:t>
            </a:fld>
            <a:endParaRPr lang="en-US" dirty="0"/>
          </a:p>
        </p:txBody>
      </p:sp>
    </p:spTree>
    <p:extLst>
      <p:ext uri="{BB962C8B-B14F-4D97-AF65-F5344CB8AC3E}">
        <p14:creationId xmlns:p14="http://schemas.microsoft.com/office/powerpoint/2010/main" val="39565784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Interior Style 5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2A3A3-7282-434A-AB9B-DFBC94A09E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604891-AD63-6F44-B134-4DC12A725569}"/>
              </a:ext>
            </a:extLst>
          </p:cNvPr>
          <p:cNvSpPr>
            <a:spLocks noGrp="1"/>
          </p:cNvSpPr>
          <p:nvPr>
            <p:ph type="body" idx="1"/>
          </p:nvPr>
        </p:nvSpPr>
        <p:spPr>
          <a:xfrm>
            <a:off x="839788" y="1681163"/>
            <a:ext cx="5157787" cy="823912"/>
          </a:xfrm>
        </p:spPr>
        <p:txBody>
          <a:bodyPr anchor="t">
            <a:noAutofit/>
          </a:bodyPr>
          <a:lstStyle>
            <a:lvl1pPr marL="0" indent="0">
              <a:buNone/>
              <a:defRPr sz="28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59F1EE-25A6-5E41-A3ED-807E5AC0B7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C81DE5-698F-604D-821C-BEA91AE7214C}"/>
              </a:ext>
            </a:extLst>
          </p:cNvPr>
          <p:cNvSpPr>
            <a:spLocks noGrp="1"/>
          </p:cNvSpPr>
          <p:nvPr>
            <p:ph type="body" sz="quarter" idx="3"/>
          </p:nvPr>
        </p:nvSpPr>
        <p:spPr>
          <a:xfrm>
            <a:off x="6172200" y="1681163"/>
            <a:ext cx="5183188" cy="823912"/>
          </a:xfrm>
        </p:spPr>
        <p:txBody>
          <a:bodyPr anchor="t">
            <a:noAutofit/>
          </a:bodyPr>
          <a:lstStyle>
            <a:lvl1pPr marL="0" indent="0">
              <a:buNone/>
              <a:defRPr sz="28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8CFD8D-7952-D149-B71D-7A2304481E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28A4CA-945F-8B45-8E05-208D2BD212C7}"/>
              </a:ext>
            </a:extLst>
          </p:cNvPr>
          <p:cNvSpPr>
            <a:spLocks noGrp="1"/>
          </p:cNvSpPr>
          <p:nvPr>
            <p:ph type="dt" sz="half" idx="10"/>
          </p:nvPr>
        </p:nvSpPr>
        <p:spPr/>
        <p:txBody>
          <a:bodyPr/>
          <a:lstStyle/>
          <a:p>
            <a:fld id="{EF1BF4DE-3E0D-43E7-86EB-F5563E52CF0B}" type="datetime1">
              <a:rPr lang="en-US" smtClean="0"/>
              <a:t>12/8/2022</a:t>
            </a:fld>
            <a:endParaRPr lang="en-US" dirty="0"/>
          </a:p>
        </p:txBody>
      </p:sp>
      <p:sp>
        <p:nvSpPr>
          <p:cNvPr id="8" name="Footer Placeholder 7">
            <a:extLst>
              <a:ext uri="{FF2B5EF4-FFF2-40B4-BE49-F238E27FC236}">
                <a16:creationId xmlns:a16="http://schemas.microsoft.com/office/drawing/2014/main" id="{37069AA6-7082-6540-BE64-B994F613D295}"/>
              </a:ext>
            </a:extLst>
          </p:cNvPr>
          <p:cNvSpPr>
            <a:spLocks noGrp="1"/>
          </p:cNvSpPr>
          <p:nvPr>
            <p:ph type="ftr" sz="quarter" idx="11"/>
          </p:nvPr>
        </p:nvSpPr>
        <p:spPr>
          <a:xfrm>
            <a:off x="4038600" y="6356350"/>
            <a:ext cx="3043518" cy="365125"/>
          </a:xfrm>
        </p:spPr>
        <p:txBody>
          <a:bodyPr/>
          <a:lstStyle>
            <a:lvl1pPr algn="l">
              <a:defRPr/>
            </a:lvl1pPr>
          </a:lstStyle>
          <a:p>
            <a:r>
              <a:rPr lang="en-US" dirty="0"/>
              <a:t>Version 01</a:t>
            </a:r>
          </a:p>
        </p:txBody>
      </p:sp>
    </p:spTree>
    <p:extLst>
      <p:ext uri="{BB962C8B-B14F-4D97-AF65-F5344CB8AC3E}">
        <p14:creationId xmlns:p14="http://schemas.microsoft.com/office/powerpoint/2010/main" val="41160625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nterior Style 5_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C3551A-3943-CA46-8208-4FBB35E60F8C}"/>
              </a:ext>
            </a:extLst>
          </p:cNvPr>
          <p:cNvSpPr>
            <a:spLocks noGrp="1"/>
          </p:cNvSpPr>
          <p:nvPr>
            <p:ph type="dt" sz="half" idx="10"/>
          </p:nvPr>
        </p:nvSpPr>
        <p:spPr/>
        <p:txBody>
          <a:bodyPr/>
          <a:lstStyle/>
          <a:p>
            <a:fld id="{C4F8A1DC-4674-4E90-BAE2-690773DD0FDE}" type="datetime1">
              <a:rPr lang="en-US" smtClean="0"/>
              <a:t>12/8/2022</a:t>
            </a:fld>
            <a:endParaRPr lang="en-US" dirty="0"/>
          </a:p>
        </p:txBody>
      </p:sp>
      <p:sp>
        <p:nvSpPr>
          <p:cNvPr id="3" name="Footer Placeholder 2">
            <a:extLst>
              <a:ext uri="{FF2B5EF4-FFF2-40B4-BE49-F238E27FC236}">
                <a16:creationId xmlns:a16="http://schemas.microsoft.com/office/drawing/2014/main" id="{C6AC9197-7FAA-5542-9DD7-18EDE4A1897B}"/>
              </a:ext>
            </a:extLst>
          </p:cNvPr>
          <p:cNvSpPr>
            <a:spLocks noGrp="1"/>
          </p:cNvSpPr>
          <p:nvPr>
            <p:ph type="ftr" sz="quarter" idx="11"/>
          </p:nvPr>
        </p:nvSpPr>
        <p:spPr>
          <a:xfrm>
            <a:off x="4038600" y="6356350"/>
            <a:ext cx="3124200" cy="365125"/>
          </a:xfrm>
        </p:spPr>
        <p:txBody>
          <a:bodyPr/>
          <a:lstStyle>
            <a:lvl1pPr algn="l">
              <a:defRPr/>
            </a:lvl1pPr>
          </a:lstStyle>
          <a:p>
            <a:r>
              <a:rPr lang="en-US" dirty="0"/>
              <a:t>Version 01</a:t>
            </a:r>
          </a:p>
        </p:txBody>
      </p:sp>
    </p:spTree>
    <p:extLst>
      <p:ext uri="{BB962C8B-B14F-4D97-AF65-F5344CB8AC3E}">
        <p14:creationId xmlns:p14="http://schemas.microsoft.com/office/powerpoint/2010/main" val="34882552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Interior Style 5_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33BC2-FA92-5A46-94C7-79C8415076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A15FC6-FDDB-0D46-9716-F92049D3E8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8E6AF6-B18E-554D-B7E6-0F3E3CB6BE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6689D3-1A44-EF4B-A871-A2E309201C47}"/>
              </a:ext>
            </a:extLst>
          </p:cNvPr>
          <p:cNvSpPr>
            <a:spLocks noGrp="1"/>
          </p:cNvSpPr>
          <p:nvPr>
            <p:ph type="dt" sz="half" idx="10"/>
          </p:nvPr>
        </p:nvSpPr>
        <p:spPr/>
        <p:txBody>
          <a:bodyPr/>
          <a:lstStyle/>
          <a:p>
            <a:fld id="{199174F1-3996-453F-BE48-F76945AFEE5B}" type="datetime1">
              <a:rPr lang="en-US" smtClean="0"/>
              <a:t>12/8/2022</a:t>
            </a:fld>
            <a:endParaRPr lang="en-US" dirty="0"/>
          </a:p>
        </p:txBody>
      </p:sp>
      <p:sp>
        <p:nvSpPr>
          <p:cNvPr id="6" name="Footer Placeholder 5">
            <a:extLst>
              <a:ext uri="{FF2B5EF4-FFF2-40B4-BE49-F238E27FC236}">
                <a16:creationId xmlns:a16="http://schemas.microsoft.com/office/drawing/2014/main" id="{C0E664AB-8CBE-0D44-92EF-EB83E04FDB83}"/>
              </a:ext>
            </a:extLst>
          </p:cNvPr>
          <p:cNvSpPr>
            <a:spLocks noGrp="1"/>
          </p:cNvSpPr>
          <p:nvPr>
            <p:ph type="ftr" sz="quarter" idx="11"/>
          </p:nvPr>
        </p:nvSpPr>
        <p:spPr>
          <a:xfrm>
            <a:off x="4038600" y="6356350"/>
            <a:ext cx="3052482" cy="365125"/>
          </a:xfrm>
        </p:spPr>
        <p:txBody>
          <a:bodyPr/>
          <a:lstStyle>
            <a:lvl1pPr algn="l">
              <a:defRPr/>
            </a:lvl1pPr>
          </a:lstStyle>
          <a:p>
            <a:r>
              <a:rPr lang="en-US" dirty="0"/>
              <a:t>Version 01</a:t>
            </a:r>
          </a:p>
        </p:txBody>
      </p:sp>
    </p:spTree>
    <p:extLst>
      <p:ext uri="{BB962C8B-B14F-4D97-AF65-F5344CB8AC3E}">
        <p14:creationId xmlns:p14="http://schemas.microsoft.com/office/powerpoint/2010/main" val="38025773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1_Interior Style 2_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9728E0B-F82E-4E4C-AE79-30278D1957A2}"/>
              </a:ext>
            </a:extLst>
          </p:cNvPr>
          <p:cNvPicPr>
            <a:picLocks noChangeAspect="1"/>
          </p:cNvPicPr>
          <p:nvPr userDrawn="1"/>
        </p:nvPicPr>
        <p:blipFill rotWithShape="1">
          <a:blip r:embed="rId2">
            <a:alphaModFix/>
          </a:blip>
          <a:srcRect l="370" r="370"/>
          <a:stretch/>
        </p:blipFill>
        <p:spPr>
          <a:xfrm>
            <a:off x="-10633" y="-80807"/>
            <a:ext cx="12252960" cy="6949440"/>
          </a:xfrm>
          <a:prstGeom prst="rect">
            <a:avLst/>
          </a:prstGeom>
        </p:spPr>
      </p:pic>
      <p:sp>
        <p:nvSpPr>
          <p:cNvPr id="9" name="Rectangle 8">
            <a:extLst>
              <a:ext uri="{FF2B5EF4-FFF2-40B4-BE49-F238E27FC236}">
                <a16:creationId xmlns:a16="http://schemas.microsoft.com/office/drawing/2014/main" id="{A42F8A61-27A7-7A4F-B856-516C0001DC18}"/>
              </a:ext>
            </a:extLst>
          </p:cNvPr>
          <p:cNvSpPr/>
          <p:nvPr userDrawn="1"/>
        </p:nvSpPr>
        <p:spPr>
          <a:xfrm>
            <a:off x="0" y="136525"/>
            <a:ext cx="12252960" cy="6105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2B5A99-7697-2748-A792-5E7ED953922F}"/>
              </a:ext>
            </a:extLst>
          </p:cNvPr>
          <p:cNvSpPr>
            <a:spLocks noGrp="1"/>
          </p:cNvSpPr>
          <p:nvPr>
            <p:ph type="title"/>
          </p:nvPr>
        </p:nvSpPr>
        <p:spPr>
          <a:xfrm>
            <a:off x="825044" y="3117586"/>
            <a:ext cx="10515600" cy="1096450"/>
          </a:xfrm>
        </p:spPr>
        <p:txBody>
          <a:bodyPr/>
          <a:lstStyle>
            <a:lvl1pPr algn="ctr">
              <a:defRPr/>
            </a:lvl1pPr>
          </a:lstStyle>
          <a:p>
            <a:r>
              <a:rPr lang="en-US"/>
              <a:t>Click to edit Master title style</a:t>
            </a:r>
          </a:p>
        </p:txBody>
      </p:sp>
      <p:sp>
        <p:nvSpPr>
          <p:cNvPr id="3" name="Date Placeholder 2">
            <a:extLst>
              <a:ext uri="{FF2B5EF4-FFF2-40B4-BE49-F238E27FC236}">
                <a16:creationId xmlns:a16="http://schemas.microsoft.com/office/drawing/2014/main" id="{5F267571-22DE-4E4B-B37E-C6C91918368E}"/>
              </a:ext>
            </a:extLst>
          </p:cNvPr>
          <p:cNvSpPr>
            <a:spLocks noGrp="1"/>
          </p:cNvSpPr>
          <p:nvPr>
            <p:ph type="dt" sz="half" idx="10"/>
          </p:nvPr>
        </p:nvSpPr>
        <p:spPr/>
        <p:txBody>
          <a:bodyPr/>
          <a:lstStyle>
            <a:lvl1pPr>
              <a:defRPr>
                <a:solidFill>
                  <a:schemeClr val="bg1"/>
                </a:solidFill>
              </a:defRPr>
            </a:lvl1pPr>
          </a:lstStyle>
          <a:p>
            <a:fld id="{AB180649-C039-496B-91F6-B87254098E9C}" type="datetime1">
              <a:rPr lang="en-US" smtClean="0"/>
              <a:t>12/8/2022</a:t>
            </a:fld>
            <a:endParaRPr lang="en-US" dirty="0"/>
          </a:p>
        </p:txBody>
      </p:sp>
      <p:sp>
        <p:nvSpPr>
          <p:cNvPr id="4" name="Footer Placeholder 3">
            <a:extLst>
              <a:ext uri="{FF2B5EF4-FFF2-40B4-BE49-F238E27FC236}">
                <a16:creationId xmlns:a16="http://schemas.microsoft.com/office/drawing/2014/main" id="{C6A3C517-3F41-CA42-B2A4-40B56E87F2EC}"/>
              </a:ext>
            </a:extLst>
          </p:cNvPr>
          <p:cNvSpPr>
            <a:spLocks noGrp="1"/>
          </p:cNvSpPr>
          <p:nvPr>
            <p:ph type="ftr" sz="quarter" idx="11"/>
          </p:nvPr>
        </p:nvSpPr>
        <p:spPr/>
        <p:txBody>
          <a:bodyPr/>
          <a:lstStyle>
            <a:lvl1pPr algn="l">
              <a:defRPr>
                <a:solidFill>
                  <a:schemeClr val="bg1"/>
                </a:solidFill>
              </a:defRPr>
            </a:lvl1pPr>
          </a:lstStyle>
          <a:p>
            <a:r>
              <a:rPr lang="en-US" dirty="0"/>
              <a:t>Version 01</a:t>
            </a:r>
          </a:p>
        </p:txBody>
      </p:sp>
      <p:pic>
        <p:nvPicPr>
          <p:cNvPr id="10" name="Picture 9" descr="Logo, company name&#10;&#10;Description automatically generated">
            <a:extLst>
              <a:ext uri="{FF2B5EF4-FFF2-40B4-BE49-F238E27FC236}">
                <a16:creationId xmlns:a16="http://schemas.microsoft.com/office/drawing/2014/main" id="{0DB17568-95FB-544F-8F24-9B79B30830AC}"/>
              </a:ext>
            </a:extLst>
          </p:cNvPr>
          <p:cNvPicPr>
            <a:picLocks noChangeAspect="1"/>
          </p:cNvPicPr>
          <p:nvPr userDrawn="1"/>
        </p:nvPicPr>
        <p:blipFill>
          <a:blip r:embed="rId3"/>
          <a:stretch>
            <a:fillRect/>
          </a:stretch>
        </p:blipFill>
        <p:spPr>
          <a:xfrm>
            <a:off x="5374051" y="516992"/>
            <a:ext cx="1443899" cy="2126974"/>
          </a:xfrm>
          <a:prstGeom prst="rect">
            <a:avLst/>
          </a:prstGeom>
        </p:spPr>
      </p:pic>
      <p:pic>
        <p:nvPicPr>
          <p:cNvPr id="11" name="Picture 10">
            <a:extLst>
              <a:ext uri="{FF2B5EF4-FFF2-40B4-BE49-F238E27FC236}">
                <a16:creationId xmlns:a16="http://schemas.microsoft.com/office/drawing/2014/main" id="{A5A06CE4-183A-474C-BB4B-C075310D790C}"/>
              </a:ext>
            </a:extLst>
          </p:cNvPr>
          <p:cNvPicPr>
            <a:picLocks noChangeAspect="1"/>
          </p:cNvPicPr>
          <p:nvPr userDrawn="1"/>
        </p:nvPicPr>
        <p:blipFill>
          <a:blip r:embed="rId4"/>
          <a:stretch>
            <a:fillRect/>
          </a:stretch>
        </p:blipFill>
        <p:spPr>
          <a:xfrm>
            <a:off x="4688539" y="4984115"/>
            <a:ext cx="479612" cy="479612"/>
          </a:xfrm>
          <a:prstGeom prst="rect">
            <a:avLst/>
          </a:prstGeom>
        </p:spPr>
      </p:pic>
      <p:pic>
        <p:nvPicPr>
          <p:cNvPr id="12" name="Picture 11">
            <a:extLst>
              <a:ext uri="{FF2B5EF4-FFF2-40B4-BE49-F238E27FC236}">
                <a16:creationId xmlns:a16="http://schemas.microsoft.com/office/drawing/2014/main" id="{1F05F897-B447-C74D-A56F-3573A8D08CC2}"/>
              </a:ext>
            </a:extLst>
          </p:cNvPr>
          <p:cNvPicPr>
            <a:picLocks noChangeAspect="1"/>
          </p:cNvPicPr>
          <p:nvPr userDrawn="1"/>
        </p:nvPicPr>
        <p:blipFill>
          <a:blip r:embed="rId5"/>
          <a:stretch>
            <a:fillRect/>
          </a:stretch>
        </p:blipFill>
        <p:spPr>
          <a:xfrm>
            <a:off x="8465433" y="4984115"/>
            <a:ext cx="479612" cy="479612"/>
          </a:xfrm>
          <a:prstGeom prst="rect">
            <a:avLst/>
          </a:prstGeom>
        </p:spPr>
      </p:pic>
      <p:pic>
        <p:nvPicPr>
          <p:cNvPr id="13" name="Picture 12">
            <a:extLst>
              <a:ext uri="{FF2B5EF4-FFF2-40B4-BE49-F238E27FC236}">
                <a16:creationId xmlns:a16="http://schemas.microsoft.com/office/drawing/2014/main" id="{A9BED9A1-72C1-BC46-8A0B-51DC0FA85C9D}"/>
              </a:ext>
            </a:extLst>
          </p:cNvPr>
          <p:cNvPicPr>
            <a:picLocks noChangeAspect="1"/>
          </p:cNvPicPr>
          <p:nvPr userDrawn="1"/>
        </p:nvPicPr>
        <p:blipFill>
          <a:blip r:embed="rId6"/>
          <a:stretch>
            <a:fillRect/>
          </a:stretch>
        </p:blipFill>
        <p:spPr>
          <a:xfrm>
            <a:off x="917390" y="4958406"/>
            <a:ext cx="579718" cy="531031"/>
          </a:xfrm>
          <a:prstGeom prst="rect">
            <a:avLst/>
          </a:prstGeom>
        </p:spPr>
      </p:pic>
      <p:sp>
        <p:nvSpPr>
          <p:cNvPr id="17" name="Rectangle 16">
            <a:extLst>
              <a:ext uri="{FF2B5EF4-FFF2-40B4-BE49-F238E27FC236}">
                <a16:creationId xmlns:a16="http://schemas.microsoft.com/office/drawing/2014/main" id="{88B36D1A-E186-E94F-B279-DCE38D51BDC8}"/>
              </a:ext>
            </a:extLst>
          </p:cNvPr>
          <p:cNvSpPr/>
          <p:nvPr userDrawn="1"/>
        </p:nvSpPr>
        <p:spPr>
          <a:xfrm>
            <a:off x="10282518" y="6242331"/>
            <a:ext cx="1981074" cy="626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descr="Shape&#10;&#10;Description automatically generated with medium confidence">
            <a:extLst>
              <a:ext uri="{FF2B5EF4-FFF2-40B4-BE49-F238E27FC236}">
                <a16:creationId xmlns:a16="http://schemas.microsoft.com/office/drawing/2014/main" id="{07BB5418-864D-314F-99B7-B32021BABF1C}"/>
              </a:ext>
            </a:extLst>
          </p:cNvPr>
          <p:cNvPicPr>
            <a:picLocks noChangeAspect="1"/>
          </p:cNvPicPr>
          <p:nvPr userDrawn="1"/>
        </p:nvPicPr>
        <p:blipFill>
          <a:blip r:embed="rId7"/>
          <a:stretch>
            <a:fillRect/>
          </a:stretch>
        </p:blipFill>
        <p:spPr>
          <a:xfrm>
            <a:off x="10541663" y="6403799"/>
            <a:ext cx="1520478" cy="314813"/>
          </a:xfrm>
          <a:prstGeom prst="rect">
            <a:avLst/>
          </a:prstGeom>
        </p:spPr>
      </p:pic>
      <p:sp>
        <p:nvSpPr>
          <p:cNvPr id="19" name="Title 1">
            <a:extLst>
              <a:ext uri="{FF2B5EF4-FFF2-40B4-BE49-F238E27FC236}">
                <a16:creationId xmlns:a16="http://schemas.microsoft.com/office/drawing/2014/main" id="{681DAB03-E32D-D940-81A0-B98DAAC48487}"/>
              </a:ext>
            </a:extLst>
          </p:cNvPr>
          <p:cNvSpPr txBox="1">
            <a:spLocks/>
          </p:cNvSpPr>
          <p:nvPr userDrawn="1"/>
        </p:nvSpPr>
        <p:spPr>
          <a:xfrm>
            <a:off x="1516705" y="4971327"/>
            <a:ext cx="2856583" cy="53103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accent5"/>
                </a:solidFill>
                <a:latin typeface="+mj-lt"/>
                <a:ea typeface="+mj-ea"/>
                <a:cs typeface="+mj-cs"/>
              </a:defRPr>
            </a:lvl1pPr>
          </a:lstStyle>
          <a:p>
            <a:pPr algn="l"/>
            <a:r>
              <a:rPr lang="en-US" sz="1800" dirty="0"/>
              <a:t>www.dds.dc.gov</a:t>
            </a:r>
          </a:p>
        </p:txBody>
      </p:sp>
      <p:sp>
        <p:nvSpPr>
          <p:cNvPr id="20" name="Title 1">
            <a:extLst>
              <a:ext uri="{FF2B5EF4-FFF2-40B4-BE49-F238E27FC236}">
                <a16:creationId xmlns:a16="http://schemas.microsoft.com/office/drawing/2014/main" id="{0AE00277-A892-2C47-BCE8-C1409612F2AC}"/>
              </a:ext>
            </a:extLst>
          </p:cNvPr>
          <p:cNvSpPr txBox="1">
            <a:spLocks/>
          </p:cNvSpPr>
          <p:nvPr userDrawn="1"/>
        </p:nvSpPr>
        <p:spPr>
          <a:xfrm>
            <a:off x="5192234" y="4971327"/>
            <a:ext cx="2856583" cy="53103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accent5"/>
                </a:solidFill>
                <a:latin typeface="+mj-lt"/>
                <a:ea typeface="+mj-ea"/>
                <a:cs typeface="+mj-cs"/>
              </a:defRPr>
            </a:lvl1pPr>
          </a:lstStyle>
          <a:p>
            <a:pPr algn="l"/>
            <a:r>
              <a:rPr lang="en-US" sz="2000" dirty="0"/>
              <a:t>@DDS.DC</a:t>
            </a:r>
          </a:p>
        </p:txBody>
      </p:sp>
      <p:sp>
        <p:nvSpPr>
          <p:cNvPr id="21" name="Title 1">
            <a:extLst>
              <a:ext uri="{FF2B5EF4-FFF2-40B4-BE49-F238E27FC236}">
                <a16:creationId xmlns:a16="http://schemas.microsoft.com/office/drawing/2014/main" id="{03FB3D0E-B7D9-3E45-9FCC-E1182625A455}"/>
              </a:ext>
            </a:extLst>
          </p:cNvPr>
          <p:cNvSpPr txBox="1">
            <a:spLocks/>
          </p:cNvSpPr>
          <p:nvPr userDrawn="1"/>
        </p:nvSpPr>
        <p:spPr>
          <a:xfrm>
            <a:off x="8975340" y="4971327"/>
            <a:ext cx="2856583" cy="53103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accent5"/>
                </a:solidFill>
                <a:latin typeface="+mj-lt"/>
                <a:ea typeface="+mj-ea"/>
                <a:cs typeface="+mj-cs"/>
              </a:defRPr>
            </a:lvl1pPr>
          </a:lstStyle>
          <a:p>
            <a:pPr algn="l"/>
            <a:r>
              <a:rPr lang="en-US" sz="2000" dirty="0"/>
              <a:t>@DDS_DC</a:t>
            </a:r>
          </a:p>
        </p:txBody>
      </p:sp>
    </p:spTree>
    <p:extLst>
      <p:ext uri="{BB962C8B-B14F-4D97-AF65-F5344CB8AC3E}">
        <p14:creationId xmlns:p14="http://schemas.microsoft.com/office/powerpoint/2010/main" val="1526793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ection Cover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D371EC3-108A-6346-8901-BE67F03A6E78}"/>
              </a:ext>
            </a:extLst>
          </p:cNvPr>
          <p:cNvSpPr/>
          <p:nvPr userDrawn="1"/>
        </p:nvSpPr>
        <p:spPr>
          <a:xfrm>
            <a:off x="7252447" y="5720315"/>
            <a:ext cx="4666651" cy="1108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230175CD-B2A3-6841-B84D-C582128A99F8}"/>
              </a:ext>
            </a:extLst>
          </p:cNvPr>
          <p:cNvPicPr>
            <a:picLocks noChangeAspect="1"/>
          </p:cNvPicPr>
          <p:nvPr userDrawn="1"/>
        </p:nvPicPr>
        <p:blipFill>
          <a:blip r:embed="rId2">
            <a:alphaModFix amt="49000"/>
          </a:blip>
          <a:srcRect/>
          <a:stretch/>
        </p:blipFill>
        <p:spPr>
          <a:xfrm>
            <a:off x="-30480" y="-33458"/>
            <a:ext cx="12252960" cy="6891458"/>
          </a:xfrm>
          <a:prstGeom prst="rect">
            <a:avLst/>
          </a:prstGeom>
        </p:spPr>
      </p:pic>
      <p:sp>
        <p:nvSpPr>
          <p:cNvPr id="6" name="Rectangle 5">
            <a:extLst>
              <a:ext uri="{FF2B5EF4-FFF2-40B4-BE49-F238E27FC236}">
                <a16:creationId xmlns:a16="http://schemas.microsoft.com/office/drawing/2014/main" id="{C5851D5F-4D69-D244-A8FC-2BE8292FCE73}"/>
              </a:ext>
            </a:extLst>
          </p:cNvPr>
          <p:cNvSpPr/>
          <p:nvPr userDrawn="1"/>
        </p:nvSpPr>
        <p:spPr>
          <a:xfrm>
            <a:off x="9473609" y="276447"/>
            <a:ext cx="2718391" cy="888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C944C8-CF66-734A-B373-9419055DD99E}"/>
              </a:ext>
            </a:extLst>
          </p:cNvPr>
          <p:cNvSpPr>
            <a:spLocks noGrp="1"/>
          </p:cNvSpPr>
          <p:nvPr>
            <p:ph type="ctrTitle"/>
          </p:nvPr>
        </p:nvSpPr>
        <p:spPr>
          <a:xfrm>
            <a:off x="838200" y="1164609"/>
            <a:ext cx="10464209" cy="2387600"/>
          </a:xfrm>
        </p:spPr>
        <p:txBody>
          <a:bodyPr anchor="t"/>
          <a:lstStyle>
            <a:lvl1pPr algn="l">
              <a:defRPr sz="6000" b="1" i="0">
                <a:solidFill>
                  <a:schemeClr val="accent5"/>
                </a:solidFill>
                <a:latin typeface="Arial Black" panose="020B0604020202020204" pitchFamily="34" charset="0"/>
                <a:cs typeface="Arial Black"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0DB2FBD-08A9-0642-96AB-3D10CFDC839B}"/>
              </a:ext>
            </a:extLst>
          </p:cNvPr>
          <p:cNvSpPr>
            <a:spLocks noGrp="1"/>
          </p:cNvSpPr>
          <p:nvPr>
            <p:ph type="subTitle" idx="1"/>
          </p:nvPr>
        </p:nvSpPr>
        <p:spPr>
          <a:xfrm>
            <a:off x="838200" y="3602038"/>
            <a:ext cx="8837428" cy="1655762"/>
          </a:xfrm>
        </p:spPr>
        <p:txBody>
          <a:bodyPr/>
          <a:lstStyle>
            <a:lvl1pPr marL="0" indent="0" algn="l">
              <a:buNone/>
              <a:defRPr sz="2400" b="0" i="0">
                <a:solidFill>
                  <a:schemeClr val="accent4"/>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42980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Cover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4FCDAA0-C298-A343-B679-4D89C2DD07E0}"/>
              </a:ext>
            </a:extLst>
          </p:cNvPr>
          <p:cNvPicPr>
            <a:picLocks noChangeAspect="1"/>
          </p:cNvPicPr>
          <p:nvPr userDrawn="1"/>
        </p:nvPicPr>
        <p:blipFill rotWithShape="1">
          <a:blip r:embed="rId2"/>
          <a:srcRect l="370" r="370"/>
          <a:stretch/>
        </p:blipFill>
        <p:spPr>
          <a:xfrm>
            <a:off x="0" y="0"/>
            <a:ext cx="12252960" cy="6949440"/>
          </a:xfrm>
          <a:prstGeom prst="rect">
            <a:avLst/>
          </a:prstGeom>
        </p:spPr>
      </p:pic>
      <p:sp>
        <p:nvSpPr>
          <p:cNvPr id="2" name="Title 1">
            <a:extLst>
              <a:ext uri="{FF2B5EF4-FFF2-40B4-BE49-F238E27FC236}">
                <a16:creationId xmlns:a16="http://schemas.microsoft.com/office/drawing/2014/main" id="{2B59E807-A48A-4E44-B212-771F0D1E8680}"/>
              </a:ext>
            </a:extLst>
          </p:cNvPr>
          <p:cNvSpPr>
            <a:spLocks noGrp="1"/>
          </p:cNvSpPr>
          <p:nvPr>
            <p:ph type="title"/>
          </p:nvPr>
        </p:nvSpPr>
        <p:spPr>
          <a:xfrm>
            <a:off x="831850" y="1709738"/>
            <a:ext cx="10515600" cy="2852737"/>
          </a:xfrm>
        </p:spPr>
        <p:txBody>
          <a:bodyPr anchor="ctr"/>
          <a:lstStyle>
            <a:lvl1pPr algn="ct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30EF9DBD-0E3E-0543-BC34-2967F7CC3A40}"/>
              </a:ext>
            </a:extLst>
          </p:cNvPr>
          <p:cNvSpPr>
            <a:spLocks noGrp="1"/>
          </p:cNvSpPr>
          <p:nvPr>
            <p:ph type="body" idx="1"/>
          </p:nvPr>
        </p:nvSpPr>
        <p:spPr>
          <a:xfrm>
            <a:off x="831850" y="4589463"/>
            <a:ext cx="105156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54191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erior Style 1_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ED14F8-538C-414F-89E6-41AC86BDC1F4}"/>
              </a:ext>
            </a:extLst>
          </p:cNvPr>
          <p:cNvPicPr>
            <a:picLocks noChangeAspect="1"/>
          </p:cNvPicPr>
          <p:nvPr userDrawn="1"/>
        </p:nvPicPr>
        <p:blipFill rotWithShape="1">
          <a:blip r:embed="rId2">
            <a:alphaModFix/>
          </a:blip>
          <a:srcRect l="370" r="370"/>
          <a:stretch/>
        </p:blipFill>
        <p:spPr>
          <a:xfrm>
            <a:off x="-10633" y="-80807"/>
            <a:ext cx="12252960" cy="6949440"/>
          </a:xfrm>
          <a:prstGeom prst="rect">
            <a:avLst/>
          </a:prstGeom>
        </p:spPr>
      </p:pic>
      <p:sp>
        <p:nvSpPr>
          <p:cNvPr id="9" name="Rectangle 8">
            <a:extLst>
              <a:ext uri="{FF2B5EF4-FFF2-40B4-BE49-F238E27FC236}">
                <a16:creationId xmlns:a16="http://schemas.microsoft.com/office/drawing/2014/main" id="{9378DAED-1871-7E40-8B45-406C2E8FE53F}"/>
              </a:ext>
            </a:extLst>
          </p:cNvPr>
          <p:cNvSpPr/>
          <p:nvPr userDrawn="1"/>
        </p:nvSpPr>
        <p:spPr>
          <a:xfrm>
            <a:off x="8937812" y="6242331"/>
            <a:ext cx="3325780" cy="626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0D94F0C-6790-BA4A-9202-2A65BEAD4F56}"/>
              </a:ext>
            </a:extLst>
          </p:cNvPr>
          <p:cNvSpPr/>
          <p:nvPr userDrawn="1"/>
        </p:nvSpPr>
        <p:spPr>
          <a:xfrm>
            <a:off x="0" y="136525"/>
            <a:ext cx="12252960" cy="6105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09446F8-AFAB-9545-95A9-E9DDA7663DF0}"/>
              </a:ext>
            </a:extLst>
          </p:cNvPr>
          <p:cNvSpPr>
            <a:spLocks noGrp="1"/>
          </p:cNvSpPr>
          <p:nvPr>
            <p:ph idx="1"/>
          </p:nvPr>
        </p:nvSpPr>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a:extLst>
              <a:ext uri="{FF2B5EF4-FFF2-40B4-BE49-F238E27FC236}">
                <a16:creationId xmlns:a16="http://schemas.microsoft.com/office/drawing/2014/main" id="{856505E7-B00F-DA40-9147-105BA0EF6939}"/>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FAF1DC9E-C29D-324D-8ED4-2ED8678B4B07}"/>
              </a:ext>
            </a:extLst>
          </p:cNvPr>
          <p:cNvSpPr>
            <a:spLocks noGrp="1"/>
          </p:cNvSpPr>
          <p:nvPr>
            <p:ph type="dt" sz="half" idx="10"/>
          </p:nvPr>
        </p:nvSpPr>
        <p:spPr/>
        <p:txBody>
          <a:bodyPr/>
          <a:lstStyle>
            <a:lvl1pPr>
              <a:defRPr>
                <a:solidFill>
                  <a:schemeClr val="bg1"/>
                </a:solidFill>
              </a:defRPr>
            </a:lvl1pPr>
          </a:lstStyle>
          <a:p>
            <a:fld id="{4D0F87B5-8705-41DF-9C9A-7B375044608B}" type="datetime1">
              <a:rPr lang="en-US" smtClean="0"/>
              <a:t>12/8/2022</a:t>
            </a:fld>
            <a:endParaRPr lang="en-US" dirty="0"/>
          </a:p>
        </p:txBody>
      </p:sp>
      <p:sp>
        <p:nvSpPr>
          <p:cNvPr id="12" name="Footer Placeholder 11">
            <a:extLst>
              <a:ext uri="{FF2B5EF4-FFF2-40B4-BE49-F238E27FC236}">
                <a16:creationId xmlns:a16="http://schemas.microsoft.com/office/drawing/2014/main" id="{EDE4A536-0E9A-154B-A6F5-9C090DF14CAF}"/>
              </a:ext>
            </a:extLst>
          </p:cNvPr>
          <p:cNvSpPr>
            <a:spLocks noGrp="1"/>
          </p:cNvSpPr>
          <p:nvPr>
            <p:ph type="ftr" sz="quarter" idx="11"/>
          </p:nvPr>
        </p:nvSpPr>
        <p:spPr/>
        <p:txBody>
          <a:bodyPr/>
          <a:lstStyle>
            <a:lvl1pPr algn="l">
              <a:defRPr>
                <a:solidFill>
                  <a:schemeClr val="bg1"/>
                </a:solidFill>
              </a:defRPr>
            </a:lvl1pPr>
          </a:lstStyle>
          <a:p>
            <a:r>
              <a:rPr lang="en-US" dirty="0"/>
              <a:t>Version 01</a:t>
            </a:r>
          </a:p>
        </p:txBody>
      </p:sp>
      <p:pic>
        <p:nvPicPr>
          <p:cNvPr id="13" name="Picture 12" descr="Text&#10;&#10;Description automatically generated">
            <a:extLst>
              <a:ext uri="{FF2B5EF4-FFF2-40B4-BE49-F238E27FC236}">
                <a16:creationId xmlns:a16="http://schemas.microsoft.com/office/drawing/2014/main" id="{1BCA616C-C47A-D647-B8F3-F70968906CC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12115" y="6342783"/>
            <a:ext cx="1215267" cy="365125"/>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3B85BAA3-158E-A643-8554-8EE29903B868}"/>
              </a:ext>
            </a:extLst>
          </p:cNvPr>
          <p:cNvPicPr>
            <a:picLocks noChangeAspect="1"/>
          </p:cNvPicPr>
          <p:nvPr userDrawn="1"/>
        </p:nvPicPr>
        <p:blipFill>
          <a:blip r:embed="rId4"/>
          <a:stretch>
            <a:fillRect/>
          </a:stretch>
        </p:blipFill>
        <p:spPr>
          <a:xfrm>
            <a:off x="10541663" y="6403799"/>
            <a:ext cx="1520478" cy="314813"/>
          </a:xfrm>
          <a:prstGeom prst="rect">
            <a:avLst/>
          </a:prstGeom>
        </p:spPr>
      </p:pic>
    </p:spTree>
    <p:extLst>
      <p:ext uri="{BB962C8B-B14F-4D97-AF65-F5344CB8AC3E}">
        <p14:creationId xmlns:p14="http://schemas.microsoft.com/office/powerpoint/2010/main" val="3306268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erior Style 1_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ED14F8-538C-414F-89E6-41AC86BDC1F4}"/>
              </a:ext>
            </a:extLst>
          </p:cNvPr>
          <p:cNvPicPr>
            <a:picLocks noChangeAspect="1"/>
          </p:cNvPicPr>
          <p:nvPr userDrawn="1"/>
        </p:nvPicPr>
        <p:blipFill rotWithShape="1">
          <a:blip r:embed="rId2">
            <a:alphaModFix/>
          </a:blip>
          <a:srcRect l="370" r="370"/>
          <a:stretch/>
        </p:blipFill>
        <p:spPr>
          <a:xfrm>
            <a:off x="-10633" y="-80807"/>
            <a:ext cx="12252960" cy="6949440"/>
          </a:xfrm>
          <a:prstGeom prst="rect">
            <a:avLst/>
          </a:prstGeom>
        </p:spPr>
      </p:pic>
      <p:sp>
        <p:nvSpPr>
          <p:cNvPr id="8" name="Rectangle 7">
            <a:extLst>
              <a:ext uri="{FF2B5EF4-FFF2-40B4-BE49-F238E27FC236}">
                <a16:creationId xmlns:a16="http://schemas.microsoft.com/office/drawing/2014/main" id="{00D94F0C-6790-BA4A-9202-2A65BEAD4F56}"/>
              </a:ext>
            </a:extLst>
          </p:cNvPr>
          <p:cNvSpPr/>
          <p:nvPr userDrawn="1"/>
        </p:nvSpPr>
        <p:spPr>
          <a:xfrm>
            <a:off x="0" y="136525"/>
            <a:ext cx="12252960" cy="6105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9">
            <a:extLst>
              <a:ext uri="{FF2B5EF4-FFF2-40B4-BE49-F238E27FC236}">
                <a16:creationId xmlns:a16="http://schemas.microsoft.com/office/drawing/2014/main" id="{856505E7-B00F-DA40-9147-105BA0EF6939}"/>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FAF1DC9E-C29D-324D-8ED4-2ED8678B4B07}"/>
              </a:ext>
            </a:extLst>
          </p:cNvPr>
          <p:cNvSpPr>
            <a:spLocks noGrp="1"/>
          </p:cNvSpPr>
          <p:nvPr>
            <p:ph type="dt" sz="half" idx="10"/>
          </p:nvPr>
        </p:nvSpPr>
        <p:spPr/>
        <p:txBody>
          <a:bodyPr/>
          <a:lstStyle>
            <a:lvl1pPr>
              <a:defRPr>
                <a:solidFill>
                  <a:schemeClr val="bg1"/>
                </a:solidFill>
              </a:defRPr>
            </a:lvl1pPr>
          </a:lstStyle>
          <a:p>
            <a:fld id="{ADE5925B-291E-4E57-8C76-2D01592ADF1A}" type="datetime1">
              <a:rPr lang="en-US" smtClean="0"/>
              <a:t>12/8/2022</a:t>
            </a:fld>
            <a:endParaRPr lang="en-US" dirty="0"/>
          </a:p>
        </p:txBody>
      </p:sp>
      <p:sp>
        <p:nvSpPr>
          <p:cNvPr id="12" name="Footer Placeholder 11">
            <a:extLst>
              <a:ext uri="{FF2B5EF4-FFF2-40B4-BE49-F238E27FC236}">
                <a16:creationId xmlns:a16="http://schemas.microsoft.com/office/drawing/2014/main" id="{EDE4A536-0E9A-154B-A6F5-9C090DF14CAF}"/>
              </a:ext>
            </a:extLst>
          </p:cNvPr>
          <p:cNvSpPr>
            <a:spLocks noGrp="1"/>
          </p:cNvSpPr>
          <p:nvPr>
            <p:ph type="ftr" sz="quarter" idx="11"/>
          </p:nvPr>
        </p:nvSpPr>
        <p:spPr/>
        <p:txBody>
          <a:bodyPr/>
          <a:lstStyle>
            <a:lvl1pPr algn="l">
              <a:defRPr>
                <a:solidFill>
                  <a:schemeClr val="bg1"/>
                </a:solidFill>
              </a:defRPr>
            </a:lvl1pPr>
          </a:lstStyle>
          <a:p>
            <a:r>
              <a:rPr lang="en-US" dirty="0"/>
              <a:t>Version 01</a:t>
            </a:r>
          </a:p>
        </p:txBody>
      </p:sp>
      <p:sp>
        <p:nvSpPr>
          <p:cNvPr id="13" name="Content Placeholder 2">
            <a:extLst>
              <a:ext uri="{FF2B5EF4-FFF2-40B4-BE49-F238E27FC236}">
                <a16:creationId xmlns:a16="http://schemas.microsoft.com/office/drawing/2014/main" id="{B101DEDC-A8FC-3D46-81A1-273FF588FC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2825A674-40FA-D444-BFAA-46242589C6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2FAFB51-6057-0445-8458-C1CCC2278936}"/>
              </a:ext>
            </a:extLst>
          </p:cNvPr>
          <p:cNvSpPr/>
          <p:nvPr userDrawn="1"/>
        </p:nvSpPr>
        <p:spPr>
          <a:xfrm>
            <a:off x="8937812" y="6242331"/>
            <a:ext cx="3325780" cy="626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descr="Text&#10;&#10;Description automatically generated">
            <a:extLst>
              <a:ext uri="{FF2B5EF4-FFF2-40B4-BE49-F238E27FC236}">
                <a16:creationId xmlns:a16="http://schemas.microsoft.com/office/drawing/2014/main" id="{119D7617-ADE6-9B4B-96A1-7D3ABAE5B1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12115" y="6342783"/>
            <a:ext cx="1215267" cy="365125"/>
          </a:xfrm>
          <a:prstGeom prst="rect">
            <a:avLst/>
          </a:prstGeom>
        </p:spPr>
      </p:pic>
      <p:pic>
        <p:nvPicPr>
          <p:cNvPr id="19" name="Picture 18" descr="Shape&#10;&#10;Description automatically generated with medium confidence">
            <a:extLst>
              <a:ext uri="{FF2B5EF4-FFF2-40B4-BE49-F238E27FC236}">
                <a16:creationId xmlns:a16="http://schemas.microsoft.com/office/drawing/2014/main" id="{302DD72F-08F6-7E41-979A-3E89A9D8E6B7}"/>
              </a:ext>
            </a:extLst>
          </p:cNvPr>
          <p:cNvPicPr>
            <a:picLocks noChangeAspect="1"/>
          </p:cNvPicPr>
          <p:nvPr userDrawn="1"/>
        </p:nvPicPr>
        <p:blipFill>
          <a:blip r:embed="rId4"/>
          <a:stretch>
            <a:fillRect/>
          </a:stretch>
        </p:blipFill>
        <p:spPr>
          <a:xfrm>
            <a:off x="10541663" y="6403799"/>
            <a:ext cx="1520478" cy="314813"/>
          </a:xfrm>
          <a:prstGeom prst="rect">
            <a:avLst/>
          </a:prstGeom>
        </p:spPr>
      </p:pic>
    </p:spTree>
    <p:extLst>
      <p:ext uri="{BB962C8B-B14F-4D97-AF65-F5344CB8AC3E}">
        <p14:creationId xmlns:p14="http://schemas.microsoft.com/office/powerpoint/2010/main" val="2175222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Interior Style 1_3">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B72118-A40C-0D47-BA19-1761DED1FF82}"/>
              </a:ext>
            </a:extLst>
          </p:cNvPr>
          <p:cNvPicPr>
            <a:picLocks noChangeAspect="1"/>
          </p:cNvPicPr>
          <p:nvPr userDrawn="1"/>
        </p:nvPicPr>
        <p:blipFill rotWithShape="1">
          <a:blip r:embed="rId2">
            <a:alphaModFix/>
          </a:blip>
          <a:srcRect l="370" r="370"/>
          <a:stretch/>
        </p:blipFill>
        <p:spPr>
          <a:xfrm>
            <a:off x="-10633" y="-80807"/>
            <a:ext cx="12252960" cy="6949440"/>
          </a:xfrm>
          <a:prstGeom prst="rect">
            <a:avLst/>
          </a:prstGeom>
        </p:spPr>
      </p:pic>
      <p:sp>
        <p:nvSpPr>
          <p:cNvPr id="10" name="Rectangle 9">
            <a:extLst>
              <a:ext uri="{FF2B5EF4-FFF2-40B4-BE49-F238E27FC236}">
                <a16:creationId xmlns:a16="http://schemas.microsoft.com/office/drawing/2014/main" id="{BA1A7EB2-92B5-E94F-AC38-ADD484D948BD}"/>
              </a:ext>
            </a:extLst>
          </p:cNvPr>
          <p:cNvSpPr/>
          <p:nvPr userDrawn="1"/>
        </p:nvSpPr>
        <p:spPr>
          <a:xfrm>
            <a:off x="0" y="136525"/>
            <a:ext cx="12252960" cy="6105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2B5A99-7697-2748-A792-5E7ED95392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267571-22DE-4E4B-B37E-C6C91918368E}"/>
              </a:ext>
            </a:extLst>
          </p:cNvPr>
          <p:cNvSpPr>
            <a:spLocks noGrp="1"/>
          </p:cNvSpPr>
          <p:nvPr>
            <p:ph type="dt" sz="half" idx="10"/>
          </p:nvPr>
        </p:nvSpPr>
        <p:spPr/>
        <p:txBody>
          <a:bodyPr/>
          <a:lstStyle>
            <a:lvl1pPr>
              <a:defRPr>
                <a:solidFill>
                  <a:schemeClr val="bg1"/>
                </a:solidFill>
              </a:defRPr>
            </a:lvl1pPr>
          </a:lstStyle>
          <a:p>
            <a:fld id="{E7611077-2D59-4EAB-8611-6AA58DCF77BD}" type="datetime1">
              <a:rPr lang="en-US" smtClean="0"/>
              <a:t>12/8/2022</a:t>
            </a:fld>
            <a:endParaRPr lang="en-US" dirty="0"/>
          </a:p>
        </p:txBody>
      </p:sp>
      <p:sp>
        <p:nvSpPr>
          <p:cNvPr id="4" name="Footer Placeholder 3">
            <a:extLst>
              <a:ext uri="{FF2B5EF4-FFF2-40B4-BE49-F238E27FC236}">
                <a16:creationId xmlns:a16="http://schemas.microsoft.com/office/drawing/2014/main" id="{C6A3C517-3F41-CA42-B2A4-40B56E87F2EC}"/>
              </a:ext>
            </a:extLst>
          </p:cNvPr>
          <p:cNvSpPr>
            <a:spLocks noGrp="1"/>
          </p:cNvSpPr>
          <p:nvPr>
            <p:ph type="ftr" sz="quarter" idx="11"/>
          </p:nvPr>
        </p:nvSpPr>
        <p:spPr/>
        <p:txBody>
          <a:bodyPr/>
          <a:lstStyle>
            <a:lvl1pPr algn="l">
              <a:defRPr>
                <a:solidFill>
                  <a:schemeClr val="bg1"/>
                </a:solidFill>
              </a:defRPr>
            </a:lvl1pPr>
          </a:lstStyle>
          <a:p>
            <a:r>
              <a:rPr lang="en-US" dirty="0"/>
              <a:t>Version 01</a:t>
            </a:r>
          </a:p>
        </p:txBody>
      </p:sp>
      <p:sp>
        <p:nvSpPr>
          <p:cNvPr id="14" name="Rectangle 13">
            <a:extLst>
              <a:ext uri="{FF2B5EF4-FFF2-40B4-BE49-F238E27FC236}">
                <a16:creationId xmlns:a16="http://schemas.microsoft.com/office/drawing/2014/main" id="{65362329-8BE2-0743-9226-3F3DB8C03868}"/>
              </a:ext>
            </a:extLst>
          </p:cNvPr>
          <p:cNvSpPr/>
          <p:nvPr userDrawn="1"/>
        </p:nvSpPr>
        <p:spPr>
          <a:xfrm>
            <a:off x="8937812" y="6242331"/>
            <a:ext cx="3325780" cy="626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Text&#10;&#10;Description automatically generated">
            <a:extLst>
              <a:ext uri="{FF2B5EF4-FFF2-40B4-BE49-F238E27FC236}">
                <a16:creationId xmlns:a16="http://schemas.microsoft.com/office/drawing/2014/main" id="{1E63C67B-2835-8B4E-8749-404C88F9B6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12115" y="6342783"/>
            <a:ext cx="1215267" cy="365125"/>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342A5D3E-2B74-3E4B-B704-9E8F458B813F}"/>
              </a:ext>
            </a:extLst>
          </p:cNvPr>
          <p:cNvPicPr>
            <a:picLocks noChangeAspect="1"/>
          </p:cNvPicPr>
          <p:nvPr userDrawn="1"/>
        </p:nvPicPr>
        <p:blipFill>
          <a:blip r:embed="rId4"/>
          <a:stretch>
            <a:fillRect/>
          </a:stretch>
        </p:blipFill>
        <p:spPr>
          <a:xfrm>
            <a:off x="10541663" y="6403799"/>
            <a:ext cx="1520478" cy="314813"/>
          </a:xfrm>
          <a:prstGeom prst="rect">
            <a:avLst/>
          </a:prstGeom>
        </p:spPr>
      </p:pic>
    </p:spTree>
    <p:extLst>
      <p:ext uri="{BB962C8B-B14F-4D97-AF65-F5344CB8AC3E}">
        <p14:creationId xmlns:p14="http://schemas.microsoft.com/office/powerpoint/2010/main" val="2948927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image" Target="../media/image2.png"/><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image" Target="../media/image1.png"/><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C1F3FE-9829-C343-A80F-53C9DCF03D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2FF12D-4C10-2F42-A748-D49E1D8444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EAC628-5B23-9745-BBFA-3B6C5401CE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554B3A-263D-4D43-B203-75CE01CB71B7}" type="datetime1">
              <a:rPr lang="en-US" smtClean="0"/>
              <a:t>12/8/2022</a:t>
            </a:fld>
            <a:endParaRPr lang="en-US" dirty="0"/>
          </a:p>
        </p:txBody>
      </p:sp>
      <p:sp>
        <p:nvSpPr>
          <p:cNvPr id="5" name="Footer Placeholder 4">
            <a:extLst>
              <a:ext uri="{FF2B5EF4-FFF2-40B4-BE49-F238E27FC236}">
                <a16:creationId xmlns:a16="http://schemas.microsoft.com/office/drawing/2014/main" id="{AD5BD026-3865-5249-8932-57E445D0A02F}"/>
              </a:ext>
            </a:extLst>
          </p:cNvPr>
          <p:cNvSpPr>
            <a:spLocks noGrp="1"/>
          </p:cNvSpPr>
          <p:nvPr>
            <p:ph type="ftr" sz="quarter" idx="3"/>
          </p:nvPr>
        </p:nvSpPr>
        <p:spPr>
          <a:xfrm>
            <a:off x="4038600" y="6356350"/>
            <a:ext cx="285525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Version 01</a:t>
            </a:r>
          </a:p>
        </p:txBody>
      </p:sp>
      <p:sp>
        <p:nvSpPr>
          <p:cNvPr id="6" name="Slide Number Placeholder 5">
            <a:extLst>
              <a:ext uri="{FF2B5EF4-FFF2-40B4-BE49-F238E27FC236}">
                <a16:creationId xmlns:a16="http://schemas.microsoft.com/office/drawing/2014/main" id="{9E97EFB3-7291-9B43-8156-2973B1D862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82FE94-4BFB-664F-982C-B5F1F03FD1B4}" type="slidenum">
              <a:rPr lang="en-US" smtClean="0"/>
              <a:t>‹#›</a:t>
            </a:fld>
            <a:endParaRPr lang="en-US" dirty="0"/>
          </a:p>
        </p:txBody>
      </p:sp>
      <p:pic>
        <p:nvPicPr>
          <p:cNvPr id="7" name="Picture 6" descr="Text&#10;&#10;Description automatically generated">
            <a:extLst>
              <a:ext uri="{FF2B5EF4-FFF2-40B4-BE49-F238E27FC236}">
                <a16:creationId xmlns:a16="http://schemas.microsoft.com/office/drawing/2014/main" id="{7FBCC9F4-FB9A-744D-B2E4-DFD03D86F451}"/>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7499490" y="6281621"/>
            <a:ext cx="1564758" cy="470129"/>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0D30D2F6-D8CD-EE46-B078-C02F38FC79FD}"/>
              </a:ext>
            </a:extLst>
          </p:cNvPr>
          <p:cNvPicPr>
            <a:picLocks noChangeAspect="1"/>
          </p:cNvPicPr>
          <p:nvPr userDrawn="1"/>
        </p:nvPicPr>
        <p:blipFill>
          <a:blip r:embed="rId25"/>
          <a:stretch>
            <a:fillRect/>
          </a:stretch>
        </p:blipFill>
        <p:spPr>
          <a:xfrm>
            <a:off x="9396058" y="6346402"/>
            <a:ext cx="1957742" cy="405348"/>
          </a:xfrm>
          <a:prstGeom prst="rect">
            <a:avLst/>
          </a:prstGeom>
        </p:spPr>
      </p:pic>
    </p:spTree>
    <p:extLst>
      <p:ext uri="{BB962C8B-B14F-4D97-AF65-F5344CB8AC3E}">
        <p14:creationId xmlns:p14="http://schemas.microsoft.com/office/powerpoint/2010/main" val="272508503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2" r:id="rId3"/>
    <p:sldLayoutId id="2147483673" r:id="rId4"/>
    <p:sldLayoutId id="2147483660" r:id="rId5"/>
    <p:sldLayoutId id="2147483662" r:id="rId6"/>
    <p:sldLayoutId id="2147483650" r:id="rId7"/>
    <p:sldLayoutId id="2147483669" r:id="rId8"/>
    <p:sldLayoutId id="2147483671" r:id="rId9"/>
    <p:sldLayoutId id="2147483667" r:id="rId10"/>
    <p:sldLayoutId id="2147483668" r:id="rId11"/>
    <p:sldLayoutId id="2147483670" r:id="rId12"/>
    <p:sldLayoutId id="2147483657" r:id="rId13"/>
    <p:sldLayoutId id="2147483665" r:id="rId14"/>
    <p:sldLayoutId id="2147483651" r:id="rId15"/>
    <p:sldLayoutId id="2147483654" r:id="rId16"/>
    <p:sldLayoutId id="2147483652" r:id="rId17"/>
    <p:sldLayoutId id="2147483666" r:id="rId18"/>
    <p:sldLayoutId id="2147483653" r:id="rId19"/>
    <p:sldLayoutId id="2147483655" r:id="rId20"/>
    <p:sldLayoutId id="2147483656" r:id="rId21"/>
    <p:sldLayoutId id="2147483675" r:id="rId22"/>
  </p:sldLayoutIdLst>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6"/>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6"/>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C1F3FE-9829-C343-A80F-53C9DCF03D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2FF12D-4C10-2F42-A748-D49E1D8444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EAC628-5B23-9745-BBFA-3B6C5401CE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AC0081-AE34-4384-B8B7-437C71FF8F7E}" type="datetime1">
              <a:rPr lang="en-US" smtClean="0"/>
              <a:t>12/8/2022</a:t>
            </a:fld>
            <a:endParaRPr lang="en-US" dirty="0"/>
          </a:p>
        </p:txBody>
      </p:sp>
      <p:sp>
        <p:nvSpPr>
          <p:cNvPr id="5" name="Footer Placeholder 4">
            <a:extLst>
              <a:ext uri="{FF2B5EF4-FFF2-40B4-BE49-F238E27FC236}">
                <a16:creationId xmlns:a16="http://schemas.microsoft.com/office/drawing/2014/main" id="{AD5BD026-3865-5249-8932-57E445D0A02F}"/>
              </a:ext>
            </a:extLst>
          </p:cNvPr>
          <p:cNvSpPr>
            <a:spLocks noGrp="1"/>
          </p:cNvSpPr>
          <p:nvPr>
            <p:ph type="ftr" sz="quarter" idx="3"/>
          </p:nvPr>
        </p:nvSpPr>
        <p:spPr>
          <a:xfrm>
            <a:off x="4038600" y="6356350"/>
            <a:ext cx="285525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Version 01</a:t>
            </a:r>
          </a:p>
        </p:txBody>
      </p:sp>
      <p:sp>
        <p:nvSpPr>
          <p:cNvPr id="6" name="Slide Number Placeholder 5">
            <a:extLst>
              <a:ext uri="{FF2B5EF4-FFF2-40B4-BE49-F238E27FC236}">
                <a16:creationId xmlns:a16="http://schemas.microsoft.com/office/drawing/2014/main" id="{9E97EFB3-7291-9B43-8156-2973B1D862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82FE94-4BFB-664F-982C-B5F1F03FD1B4}" type="slidenum">
              <a:rPr lang="en-US" smtClean="0"/>
              <a:t>‹#›</a:t>
            </a:fld>
            <a:endParaRPr lang="en-US" dirty="0"/>
          </a:p>
        </p:txBody>
      </p:sp>
      <p:pic>
        <p:nvPicPr>
          <p:cNvPr id="7" name="Picture 6" descr="Text&#10;&#10;Description automatically generated">
            <a:extLst>
              <a:ext uri="{FF2B5EF4-FFF2-40B4-BE49-F238E27FC236}">
                <a16:creationId xmlns:a16="http://schemas.microsoft.com/office/drawing/2014/main" id="{7FBCC9F4-FB9A-744D-B2E4-DFD03D86F451}"/>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7499490" y="6281621"/>
            <a:ext cx="1564758" cy="470129"/>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0D30D2F6-D8CD-EE46-B078-C02F38FC79FD}"/>
              </a:ext>
            </a:extLst>
          </p:cNvPr>
          <p:cNvPicPr>
            <a:picLocks noChangeAspect="1"/>
          </p:cNvPicPr>
          <p:nvPr userDrawn="1"/>
        </p:nvPicPr>
        <p:blipFill>
          <a:blip r:embed="rId25"/>
          <a:stretch>
            <a:fillRect/>
          </a:stretch>
        </p:blipFill>
        <p:spPr>
          <a:xfrm>
            <a:off x="9396058" y="6346402"/>
            <a:ext cx="1957742" cy="405348"/>
          </a:xfrm>
          <a:prstGeom prst="rect">
            <a:avLst/>
          </a:prstGeom>
        </p:spPr>
      </p:pic>
    </p:spTree>
    <p:extLst>
      <p:ext uri="{BB962C8B-B14F-4D97-AF65-F5344CB8AC3E}">
        <p14:creationId xmlns:p14="http://schemas.microsoft.com/office/powerpoint/2010/main" val="272508503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Lst>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6"/>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6"/>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pixabay.com/fr/capitol-washington-dc-vue-a%C3%A9rienne-395038/" TargetMode="External"/><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F6366-E06E-7F41-9ED8-823C46AF21B5}"/>
              </a:ext>
            </a:extLst>
          </p:cNvPr>
          <p:cNvSpPr>
            <a:spLocks noGrp="1"/>
          </p:cNvSpPr>
          <p:nvPr>
            <p:ph type="ctrTitle"/>
          </p:nvPr>
        </p:nvSpPr>
        <p:spPr/>
        <p:txBody>
          <a:bodyPr>
            <a:normAutofit/>
          </a:bodyPr>
          <a:lstStyle/>
          <a:p>
            <a:r>
              <a:rPr lang="en-US" dirty="0"/>
              <a:t>DDS Housing Coordination</a:t>
            </a:r>
          </a:p>
        </p:txBody>
      </p:sp>
      <p:sp>
        <p:nvSpPr>
          <p:cNvPr id="3" name="Subtitle 2">
            <a:extLst>
              <a:ext uri="{FF2B5EF4-FFF2-40B4-BE49-F238E27FC236}">
                <a16:creationId xmlns:a16="http://schemas.microsoft.com/office/drawing/2014/main" id="{3DFB2D95-7ED9-1348-A710-D9406AD028D6}"/>
              </a:ext>
            </a:extLst>
          </p:cNvPr>
          <p:cNvSpPr>
            <a:spLocks noGrp="1"/>
          </p:cNvSpPr>
          <p:nvPr>
            <p:ph type="subTitle" idx="1"/>
          </p:nvPr>
        </p:nvSpPr>
        <p:spPr/>
        <p:txBody>
          <a:bodyPr/>
          <a:lstStyle/>
          <a:p>
            <a:pPr algn="ctr"/>
            <a:r>
              <a:rPr lang="en-US" dirty="0"/>
              <a:t>DDS Community &amp; Provider Forum</a:t>
            </a:r>
          </a:p>
          <a:p>
            <a:pPr algn="ctr"/>
            <a:r>
              <a:rPr lang="en-US" dirty="0"/>
              <a:t>May 27, 2022</a:t>
            </a:r>
          </a:p>
        </p:txBody>
      </p:sp>
      <p:sp>
        <p:nvSpPr>
          <p:cNvPr id="5" name="Footer Placeholder 4">
            <a:extLst>
              <a:ext uri="{FF2B5EF4-FFF2-40B4-BE49-F238E27FC236}">
                <a16:creationId xmlns:a16="http://schemas.microsoft.com/office/drawing/2014/main" id="{DBD8E39D-4ECF-244C-B694-4BC4247E30F1}"/>
              </a:ext>
            </a:extLst>
          </p:cNvPr>
          <p:cNvSpPr>
            <a:spLocks noGrp="1"/>
          </p:cNvSpPr>
          <p:nvPr>
            <p:ph type="ftr" sz="quarter" idx="11"/>
          </p:nvPr>
        </p:nvSpPr>
        <p:spPr/>
        <p:txBody>
          <a:bodyPr/>
          <a:lstStyle/>
          <a:p>
            <a:pPr algn="ctr"/>
            <a:r>
              <a:rPr lang="en-US" dirty="0"/>
              <a:t>May 27, 2022</a:t>
            </a:r>
          </a:p>
        </p:txBody>
      </p:sp>
      <p:sp>
        <p:nvSpPr>
          <p:cNvPr id="6" name="TextBox 5">
            <a:extLst>
              <a:ext uri="{FF2B5EF4-FFF2-40B4-BE49-F238E27FC236}">
                <a16:creationId xmlns:a16="http://schemas.microsoft.com/office/drawing/2014/main" id="{0920A9A3-FFCE-4DCE-B583-C3987E77E677}"/>
              </a:ext>
            </a:extLst>
          </p:cNvPr>
          <p:cNvSpPr txBox="1"/>
          <p:nvPr/>
        </p:nvSpPr>
        <p:spPr>
          <a:xfrm flipH="1">
            <a:off x="11949345" y="6417226"/>
            <a:ext cx="242655" cy="369332"/>
          </a:xfrm>
          <a:prstGeom prst="rect">
            <a:avLst/>
          </a:prstGeom>
          <a:noFill/>
        </p:spPr>
        <p:txBody>
          <a:bodyPr wrap="square" rtlCol="0">
            <a:spAutoFit/>
          </a:bodyPr>
          <a:lstStyle/>
          <a:p>
            <a:r>
              <a:rPr lang="en-US" dirty="0"/>
              <a:t>1</a:t>
            </a:r>
          </a:p>
        </p:txBody>
      </p:sp>
    </p:spTree>
    <p:extLst>
      <p:ext uri="{BB962C8B-B14F-4D97-AF65-F5344CB8AC3E}">
        <p14:creationId xmlns:p14="http://schemas.microsoft.com/office/powerpoint/2010/main" val="1226360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863087-76E7-3B4F-BCF6-68E7C2AE298E}"/>
              </a:ext>
            </a:extLst>
          </p:cNvPr>
          <p:cNvSpPr>
            <a:spLocks noGrp="1"/>
          </p:cNvSpPr>
          <p:nvPr>
            <p:ph type="title"/>
          </p:nvPr>
        </p:nvSpPr>
        <p:spPr>
          <a:xfrm>
            <a:off x="643467" y="198470"/>
            <a:ext cx="10905066" cy="1046090"/>
          </a:xfrm>
        </p:spPr>
        <p:txBody>
          <a:bodyPr vert="horz" lIns="91440" tIns="45720" rIns="91440" bIns="45720" rtlCol="0" anchor="ctr">
            <a:normAutofit/>
          </a:bodyPr>
          <a:lstStyle/>
          <a:p>
            <a:r>
              <a:rPr lang="en-US" sz="3600" kern="1200" dirty="0">
                <a:solidFill>
                  <a:schemeClr val="tx1"/>
                </a:solidFill>
                <a:latin typeface="+mj-lt"/>
                <a:ea typeface="+mj-ea"/>
                <a:cs typeface="+mj-cs"/>
              </a:rPr>
              <a:t>Background</a:t>
            </a:r>
          </a:p>
        </p:txBody>
      </p:sp>
      <p:sp>
        <p:nvSpPr>
          <p:cNvPr id="4" name="Content Placeholder 3">
            <a:extLst>
              <a:ext uri="{FF2B5EF4-FFF2-40B4-BE49-F238E27FC236}">
                <a16:creationId xmlns:a16="http://schemas.microsoft.com/office/drawing/2014/main" id="{DA64FC32-D5F0-884C-88D1-F0DBF4A6EDEF}"/>
              </a:ext>
            </a:extLst>
          </p:cNvPr>
          <p:cNvSpPr>
            <a:spLocks noGrp="1"/>
          </p:cNvSpPr>
          <p:nvPr>
            <p:ph sz="half" idx="2"/>
          </p:nvPr>
        </p:nvSpPr>
        <p:spPr>
          <a:xfrm>
            <a:off x="509001" y="845073"/>
            <a:ext cx="6619350" cy="4822022"/>
          </a:xfrm>
        </p:spPr>
        <p:txBody>
          <a:bodyPr vert="horz" lIns="91440" tIns="45720" rIns="91440" bIns="45720" rtlCol="0" anchor="t">
            <a:noAutofit/>
          </a:bodyPr>
          <a:lstStyle/>
          <a:p>
            <a:pPr marL="0"/>
            <a:endParaRPr lang="en-US" sz="1400" dirty="0">
              <a:cs typeface="Arial"/>
            </a:endParaRPr>
          </a:p>
          <a:p>
            <a:pPr marR="0" fontAlgn="base">
              <a:spcAft>
                <a:spcPts val="600"/>
              </a:spcAft>
            </a:pPr>
            <a:r>
              <a:rPr lang="en-US" sz="1600" dirty="0"/>
              <a:t>The American Rescue Plan Act (ARPA) of 2021 was signed into law on March 11, 2021.</a:t>
            </a:r>
          </a:p>
          <a:p>
            <a:pPr marR="0" fontAlgn="base">
              <a:spcAft>
                <a:spcPts val="600"/>
              </a:spcAft>
            </a:pPr>
            <a:r>
              <a:rPr lang="en-US" sz="1600" dirty="0"/>
              <a:t>10% FMAP bump for services.</a:t>
            </a:r>
          </a:p>
          <a:p>
            <a:pPr marR="0" fontAlgn="base">
              <a:spcAft>
                <a:spcPts val="600"/>
              </a:spcAft>
            </a:pPr>
            <a:r>
              <a:rPr lang="en-US" sz="1600" dirty="0"/>
              <a:t>New funds must supplement not supplant level of state funds for programs in effect as of April 1, 2021.</a:t>
            </a:r>
          </a:p>
          <a:p>
            <a:pPr marR="0" fontAlgn="base">
              <a:spcAft>
                <a:spcPts val="600"/>
              </a:spcAft>
            </a:pPr>
            <a:r>
              <a:rPr lang="en-US" sz="1600" dirty="0"/>
              <a:t>Eligibility requires states to enhance, expand, and strengthen home and community-based services under the state’s Medicaid program.</a:t>
            </a:r>
          </a:p>
          <a:p>
            <a:pPr marR="0" fontAlgn="base">
              <a:spcAft>
                <a:spcPts val="600"/>
              </a:spcAft>
            </a:pPr>
            <a:r>
              <a:rPr lang="en-US" sz="1600" dirty="0"/>
              <a:t>DDS Housing Coordinator- Employment of a full-time employee who will maximize housing opportunities for people transitioning out of institutional and related settings into the community. The Housing Coordinator will also be responsible for assisting people who are supported by Medicaid funds and living in the community to identify options for remaining in the community.</a:t>
            </a:r>
          </a:p>
          <a:p>
            <a:endParaRPr lang="en-US" sz="1200" dirty="0">
              <a:cs typeface="Arial"/>
            </a:endParaRPr>
          </a:p>
        </p:txBody>
      </p:sp>
      <p:grpSp>
        <p:nvGrpSpPr>
          <p:cNvPr id="88" name="Group 87">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89" name="Isosceles Triangle 88">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8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93" name="Rectangle 92">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Isosceles Triangle 93">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Footer Placeholder 5">
            <a:extLst>
              <a:ext uri="{FF2B5EF4-FFF2-40B4-BE49-F238E27FC236}">
                <a16:creationId xmlns:a16="http://schemas.microsoft.com/office/drawing/2014/main" id="{B0DAF873-6266-8E42-AB41-05C4BE9FFD5E}"/>
              </a:ext>
            </a:extLst>
          </p:cNvPr>
          <p:cNvSpPr>
            <a:spLocks noGrp="1"/>
          </p:cNvSpPr>
          <p:nvPr>
            <p:ph type="ftr" sz="quarter" idx="11"/>
          </p:nvPr>
        </p:nvSpPr>
        <p:spPr>
          <a:xfrm>
            <a:off x="3235457" y="6366477"/>
            <a:ext cx="4114800" cy="365125"/>
          </a:xfrm>
        </p:spPr>
        <p:txBody>
          <a:bodyPr vert="horz" lIns="91440" tIns="45720" rIns="91440" bIns="45720" rtlCol="0" anchor="ctr">
            <a:normAutofit/>
          </a:bodyPr>
          <a:lstStyle/>
          <a:p>
            <a:pPr algn="ctr">
              <a:spcAft>
                <a:spcPts val="600"/>
              </a:spcAft>
            </a:pPr>
            <a:r>
              <a:rPr lang="en-US" kern="1200" dirty="0">
                <a:solidFill>
                  <a:schemeClr val="tx1">
                    <a:tint val="75000"/>
                  </a:schemeClr>
                </a:solidFill>
                <a:latin typeface="+mn-lt"/>
                <a:ea typeface="+mn-ea"/>
                <a:cs typeface="+mn-cs"/>
              </a:rPr>
              <a:t>May 27, 2022</a:t>
            </a:r>
          </a:p>
        </p:txBody>
      </p:sp>
      <p:sp>
        <p:nvSpPr>
          <p:cNvPr id="3" name="TextBox 2">
            <a:extLst>
              <a:ext uri="{FF2B5EF4-FFF2-40B4-BE49-F238E27FC236}">
                <a16:creationId xmlns:a16="http://schemas.microsoft.com/office/drawing/2014/main" id="{6F39832A-F56B-4A62-B59F-D8CD230571A5}"/>
              </a:ext>
            </a:extLst>
          </p:cNvPr>
          <p:cNvSpPr txBox="1"/>
          <p:nvPr/>
        </p:nvSpPr>
        <p:spPr>
          <a:xfrm>
            <a:off x="11947430" y="6426559"/>
            <a:ext cx="279248" cy="369332"/>
          </a:xfrm>
          <a:prstGeom prst="rect">
            <a:avLst/>
          </a:prstGeom>
          <a:noFill/>
        </p:spPr>
        <p:txBody>
          <a:bodyPr wrap="square" rtlCol="0">
            <a:spAutoFit/>
          </a:bodyPr>
          <a:lstStyle/>
          <a:p>
            <a:r>
              <a:rPr lang="en-US" dirty="0"/>
              <a:t>2</a:t>
            </a:r>
          </a:p>
        </p:txBody>
      </p:sp>
      <p:pic>
        <p:nvPicPr>
          <p:cNvPr id="16" name="Content Placeholder 15" descr="A large building with a dome on top surrounded by trees&#10;&#10;Description automatically generated with low confidence">
            <a:extLst>
              <a:ext uri="{FF2B5EF4-FFF2-40B4-BE49-F238E27FC236}">
                <a16:creationId xmlns:a16="http://schemas.microsoft.com/office/drawing/2014/main" id="{CE443C93-45F5-4233-9172-59E69E4E62AB}"/>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7973" r="21361" b="1"/>
          <a:stretch/>
        </p:blipFill>
        <p:spPr>
          <a:xfrm>
            <a:off x="7350257" y="1080415"/>
            <a:ext cx="3869032" cy="4351337"/>
          </a:xfrm>
          <a:prstGeom prst="rect">
            <a:avLst/>
          </a:prstGeom>
        </p:spPr>
      </p:pic>
    </p:spTree>
    <p:extLst>
      <p:ext uri="{BB962C8B-B14F-4D97-AF65-F5344CB8AC3E}">
        <p14:creationId xmlns:p14="http://schemas.microsoft.com/office/powerpoint/2010/main" val="426926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891312-66D1-E44C-9250-88B7DA4EE509}"/>
              </a:ext>
            </a:extLst>
          </p:cNvPr>
          <p:cNvSpPr>
            <a:spLocks noGrp="1"/>
          </p:cNvSpPr>
          <p:nvPr>
            <p:ph type="title"/>
          </p:nvPr>
        </p:nvSpPr>
        <p:spPr>
          <a:xfrm>
            <a:off x="-34630" y="629266"/>
            <a:ext cx="4709185" cy="5506358"/>
          </a:xfrm>
        </p:spPr>
        <p:txBody>
          <a:bodyPr vert="horz" lIns="91440" tIns="45720" rIns="91440" bIns="45720" rtlCol="0" anchor="ctr">
            <a:normAutofit/>
          </a:bodyPr>
          <a:lstStyle/>
          <a:p>
            <a:pPr algn="ctr"/>
            <a:r>
              <a:rPr lang="en-US" sz="4000" dirty="0">
                <a:solidFill>
                  <a:schemeClr val="tx1"/>
                </a:solidFill>
              </a:rPr>
              <a:t>Plans for Success</a:t>
            </a:r>
            <a:endParaRPr lang="en-US" dirty="0"/>
          </a:p>
        </p:txBody>
      </p:sp>
      <p:sp>
        <p:nvSpPr>
          <p:cNvPr id="59" name="Rectangle 46">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8267"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33AEB82A-7E74-A14D-AA87-7C9A9328593E}"/>
              </a:ext>
            </a:extLst>
          </p:cNvPr>
          <p:cNvSpPr>
            <a:spLocks noGrp="1"/>
          </p:cNvSpPr>
          <p:nvPr>
            <p:ph type="ftr" sz="quarter" idx="11"/>
          </p:nvPr>
        </p:nvSpPr>
        <p:spPr>
          <a:xfrm>
            <a:off x="1795349" y="6399765"/>
            <a:ext cx="6620179" cy="365125"/>
          </a:xfrm>
        </p:spPr>
        <p:txBody>
          <a:bodyPr vert="horz" lIns="91440" tIns="45720" rIns="91440" bIns="45720" rtlCol="0" anchor="ctr">
            <a:normAutofit/>
          </a:bodyPr>
          <a:lstStyle/>
          <a:p>
            <a:pPr algn="ctr">
              <a:spcAft>
                <a:spcPts val="600"/>
              </a:spcAft>
            </a:pPr>
            <a:r>
              <a:rPr lang="en-US" kern="1200" dirty="0">
                <a:solidFill>
                  <a:srgbClr val="595959"/>
                </a:solidFill>
                <a:latin typeface="+mn-lt"/>
                <a:ea typeface="+mn-ea"/>
                <a:cs typeface="+mn-cs"/>
              </a:rPr>
              <a:t>May 27, 2022</a:t>
            </a:r>
          </a:p>
        </p:txBody>
      </p:sp>
      <p:graphicFrame>
        <p:nvGraphicFramePr>
          <p:cNvPr id="61" name="Content Placeholder 1">
            <a:extLst>
              <a:ext uri="{FF2B5EF4-FFF2-40B4-BE49-F238E27FC236}">
                <a16:creationId xmlns:a16="http://schemas.microsoft.com/office/drawing/2014/main" id="{BE49EA6A-5399-4A25-A268-A5365B9F31F2}"/>
              </a:ext>
            </a:extLst>
          </p:cNvPr>
          <p:cNvGraphicFramePr>
            <a:graphicFrameLocks noGrp="1"/>
          </p:cNvGraphicFramePr>
          <p:nvPr>
            <p:ph idx="1"/>
            <p:extLst>
              <p:ext uri="{D42A27DB-BD31-4B8C-83A1-F6EECF244321}">
                <p14:modId xmlns:p14="http://schemas.microsoft.com/office/powerpoint/2010/main" val="2716545986"/>
              </p:ext>
            </p:extLst>
          </p:nvPr>
        </p:nvGraphicFramePr>
        <p:xfrm>
          <a:off x="5285232" y="722376"/>
          <a:ext cx="6263640" cy="5413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11877FC2-31E4-4797-8422-8B0C61D9FDE7}"/>
              </a:ext>
            </a:extLst>
          </p:cNvPr>
          <p:cNvSpPr txBox="1"/>
          <p:nvPr/>
        </p:nvSpPr>
        <p:spPr>
          <a:xfrm>
            <a:off x="11651756" y="6466505"/>
            <a:ext cx="290198" cy="369332"/>
          </a:xfrm>
          <a:prstGeom prst="rect">
            <a:avLst/>
          </a:prstGeom>
          <a:noFill/>
        </p:spPr>
        <p:txBody>
          <a:bodyPr wrap="square" rtlCol="0">
            <a:spAutoFit/>
          </a:bodyPr>
          <a:lstStyle/>
          <a:p>
            <a:r>
              <a:rPr lang="en-US" dirty="0"/>
              <a:t>3</a:t>
            </a:r>
          </a:p>
        </p:txBody>
      </p:sp>
    </p:spTree>
    <p:extLst>
      <p:ext uri="{BB962C8B-B14F-4D97-AF65-F5344CB8AC3E}">
        <p14:creationId xmlns:p14="http://schemas.microsoft.com/office/powerpoint/2010/main" val="3645034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2">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Rounded Corners 24">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24B5FD97-A0CC-6847-90DD-22FF6CF3B812}"/>
              </a:ext>
            </a:extLst>
          </p:cNvPr>
          <p:cNvSpPr>
            <a:spLocks noGrp="1"/>
          </p:cNvSpPr>
          <p:nvPr>
            <p:ph type="title"/>
          </p:nvPr>
        </p:nvSpPr>
        <p:spPr>
          <a:xfrm>
            <a:off x="956825" y="1112969"/>
            <a:ext cx="4153579" cy="4166010"/>
          </a:xfrm>
        </p:spPr>
        <p:txBody>
          <a:bodyPr vert="horz" lIns="91440" tIns="45720" rIns="91440" bIns="45720" rtlCol="0" anchor="ctr">
            <a:normAutofit/>
          </a:bodyPr>
          <a:lstStyle/>
          <a:p>
            <a:r>
              <a:rPr lang="en-US" kern="1200" dirty="0">
                <a:solidFill>
                  <a:srgbClr val="FFFFFF"/>
                </a:solidFill>
                <a:latin typeface="+mj-lt"/>
                <a:ea typeface="+mj-ea"/>
                <a:cs typeface="+mj-cs"/>
              </a:rPr>
              <a:t>Housing Coordination Process</a:t>
            </a:r>
          </a:p>
        </p:txBody>
      </p:sp>
      <p:sp>
        <p:nvSpPr>
          <p:cNvPr id="39" name="Freeform: Shape 26">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28">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dirty="0"/>
          </a:p>
        </p:txBody>
      </p:sp>
      <p:sp>
        <p:nvSpPr>
          <p:cNvPr id="41" name="Freeform: Shape 30">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Content Placeholder 1">
            <a:extLst>
              <a:ext uri="{FF2B5EF4-FFF2-40B4-BE49-F238E27FC236}">
                <a16:creationId xmlns:a16="http://schemas.microsoft.com/office/drawing/2014/main" id="{2975C63C-E879-A743-9D75-B3928AF23B36}"/>
              </a:ext>
            </a:extLst>
          </p:cNvPr>
          <p:cNvSpPr>
            <a:spLocks noGrp="1"/>
          </p:cNvSpPr>
          <p:nvPr>
            <p:ph idx="1"/>
          </p:nvPr>
        </p:nvSpPr>
        <p:spPr>
          <a:xfrm>
            <a:off x="5348501" y="741956"/>
            <a:ext cx="6630519" cy="4638948"/>
          </a:xfrm>
        </p:spPr>
        <p:txBody>
          <a:bodyPr vert="horz" lIns="91440" tIns="45720" rIns="91440" bIns="45720" rtlCol="0" anchor="t">
            <a:normAutofit/>
          </a:bodyPr>
          <a:lstStyle/>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Yu Mincho" panose="02020400000000000000" pitchFamily="18" charset="-128"/>
                <a:cs typeface="Arial" panose="020B0604020202020204" pitchFamily="34" charset="0"/>
              </a:rPr>
              <a:t>Housing Coordinator receives housing referral from Service Coordinator.</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Yu Mincho" panose="02020400000000000000" pitchFamily="18" charset="-128"/>
                <a:cs typeface="Arial" panose="020B0604020202020204" pitchFamily="34" charset="0"/>
              </a:rPr>
              <a:t>Housing Coordinator meets with the person and support team to discuss desires and needs.</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Yu Mincho" panose="02020400000000000000" pitchFamily="18" charset="-128"/>
                <a:cs typeface="Arial" panose="020B0604020202020204" pitchFamily="34" charset="0"/>
              </a:rPr>
              <a:t>Housing Coordinator presents housing options based on the person’s preference, income and housing eligibility requirements.  </a:t>
            </a:r>
          </a:p>
          <a:p>
            <a:pPr marL="342900" marR="0" lvl="0" indent="-342900">
              <a:lnSpc>
                <a:spcPct val="115000"/>
              </a:lnSpc>
              <a:spcBef>
                <a:spcPts val="0"/>
              </a:spcBef>
              <a:spcAft>
                <a:spcPts val="600"/>
              </a:spcAft>
              <a:buFont typeface="Symbol" panose="05050102010706020507" pitchFamily="18" charset="2"/>
              <a:buChar char=""/>
            </a:pPr>
            <a:r>
              <a:rPr lang="en-US" sz="1800" dirty="0">
                <a:effectLst/>
                <a:latin typeface="Arial" panose="020B0604020202020204" pitchFamily="34" charset="0"/>
                <a:ea typeface="Yu Mincho" panose="02020400000000000000" pitchFamily="18" charset="-128"/>
                <a:cs typeface="Arial" panose="020B0604020202020204" pitchFamily="34" charset="0"/>
              </a:rPr>
              <a:t>Housing Coordinator guides the person and support team through registration/application process. </a:t>
            </a:r>
          </a:p>
          <a:p>
            <a:pPr marL="342900" marR="0" lvl="0" indent="-342900">
              <a:lnSpc>
                <a:spcPct val="115000"/>
              </a:lnSpc>
              <a:spcBef>
                <a:spcPts val="0"/>
              </a:spcBef>
              <a:spcAft>
                <a:spcPts val="600"/>
              </a:spcAft>
              <a:buFont typeface="Symbol" panose="05050102010706020507" pitchFamily="18" charset="2"/>
              <a:buChar char=""/>
            </a:pPr>
            <a:r>
              <a:rPr lang="en-US" sz="1800" dirty="0">
                <a:latin typeface="Arial" panose="020B0604020202020204" pitchFamily="34" charset="0"/>
                <a:ea typeface="Yu Mincho" panose="02020400000000000000" pitchFamily="18" charset="-128"/>
                <a:cs typeface="Arial" panose="020B0604020202020204" pitchFamily="34" charset="0"/>
              </a:rPr>
              <a:t>Upon approval of application, Housing Coordinator facilitates move-in (security deposit, establish moving date)</a:t>
            </a:r>
            <a:r>
              <a:rPr lang="en-US" sz="1800" dirty="0">
                <a:effectLst/>
                <a:latin typeface="Arial" panose="020B0604020202020204" pitchFamily="34" charset="0"/>
                <a:ea typeface="Yu Mincho" panose="02020400000000000000" pitchFamily="18" charset="-128"/>
                <a:cs typeface="Arial" panose="020B0604020202020204" pitchFamily="34" charset="0"/>
              </a:rPr>
              <a:t>.</a:t>
            </a:r>
          </a:p>
          <a:p>
            <a:pPr marL="1371600" lvl="3"/>
            <a:endParaRPr lang="en-US" sz="1400" dirty="0">
              <a:solidFill>
                <a:schemeClr val="tx1"/>
              </a:solidFill>
            </a:endParaRPr>
          </a:p>
        </p:txBody>
      </p:sp>
      <p:sp>
        <p:nvSpPr>
          <p:cNvPr id="42" name="Freeform: Shape 32">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ooter Placeholder 4">
            <a:extLst>
              <a:ext uri="{FF2B5EF4-FFF2-40B4-BE49-F238E27FC236}">
                <a16:creationId xmlns:a16="http://schemas.microsoft.com/office/drawing/2014/main" id="{EA50E21D-E38A-774E-8AE1-E651AC661EB9}"/>
              </a:ext>
            </a:extLst>
          </p:cNvPr>
          <p:cNvSpPr>
            <a:spLocks noGrp="1"/>
          </p:cNvSpPr>
          <p:nvPr>
            <p:ph type="ftr" sz="quarter" idx="11"/>
          </p:nvPr>
        </p:nvSpPr>
        <p:spPr>
          <a:xfrm>
            <a:off x="4533899" y="6361275"/>
            <a:ext cx="4306957" cy="365125"/>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May 27, 2022</a:t>
            </a:r>
          </a:p>
        </p:txBody>
      </p:sp>
      <p:sp>
        <p:nvSpPr>
          <p:cNvPr id="6" name="TextBox 5">
            <a:extLst>
              <a:ext uri="{FF2B5EF4-FFF2-40B4-BE49-F238E27FC236}">
                <a16:creationId xmlns:a16="http://schemas.microsoft.com/office/drawing/2014/main" id="{F4D5D821-0CD9-4045-B08E-B3A1D5E3D769}"/>
              </a:ext>
            </a:extLst>
          </p:cNvPr>
          <p:cNvSpPr txBox="1"/>
          <p:nvPr/>
        </p:nvSpPr>
        <p:spPr>
          <a:xfrm>
            <a:off x="11824446" y="6466505"/>
            <a:ext cx="309149" cy="369332"/>
          </a:xfrm>
          <a:prstGeom prst="rect">
            <a:avLst/>
          </a:prstGeom>
          <a:noFill/>
        </p:spPr>
        <p:txBody>
          <a:bodyPr wrap="square" rtlCol="0">
            <a:spAutoFit/>
          </a:bodyPr>
          <a:lstStyle/>
          <a:p>
            <a:r>
              <a:rPr lang="en-US" dirty="0"/>
              <a:t>4</a:t>
            </a:r>
          </a:p>
        </p:txBody>
      </p:sp>
      <p:pic>
        <p:nvPicPr>
          <p:cNvPr id="11" name="Picture 10" descr="Pair of housekeys, on a key ring, with a keychain">
            <a:extLst>
              <a:ext uri="{FF2B5EF4-FFF2-40B4-BE49-F238E27FC236}">
                <a16:creationId xmlns:a16="http://schemas.microsoft.com/office/drawing/2014/main" id="{FA88E634-95E7-4EAE-9377-D3EC1FA25C32}"/>
              </a:ext>
            </a:extLst>
          </p:cNvPr>
          <p:cNvPicPr>
            <a:picLocks noChangeAspect="1"/>
          </p:cNvPicPr>
          <p:nvPr/>
        </p:nvPicPr>
        <p:blipFill>
          <a:blip r:embed="rId2"/>
          <a:stretch>
            <a:fillRect/>
          </a:stretch>
        </p:blipFill>
        <p:spPr>
          <a:xfrm>
            <a:off x="5909811" y="4313827"/>
            <a:ext cx="5701655" cy="2544173"/>
          </a:xfrm>
          <a:prstGeom prst="rect">
            <a:avLst/>
          </a:prstGeom>
        </p:spPr>
      </p:pic>
    </p:spTree>
    <p:extLst>
      <p:ext uri="{BB962C8B-B14F-4D97-AF65-F5344CB8AC3E}">
        <p14:creationId xmlns:p14="http://schemas.microsoft.com/office/powerpoint/2010/main" val="4208376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2F0AFE5-9538-664A-824E-FAFC5A173C8D}"/>
              </a:ext>
            </a:extLst>
          </p:cNvPr>
          <p:cNvSpPr>
            <a:spLocks noGrp="1"/>
          </p:cNvSpPr>
          <p:nvPr>
            <p:ph type="title"/>
          </p:nvPr>
        </p:nvSpPr>
        <p:spPr>
          <a:xfrm>
            <a:off x="547953" y="3082950"/>
            <a:ext cx="10515600" cy="1096450"/>
          </a:xfrm>
        </p:spPr>
        <p:txBody>
          <a:bodyPr>
            <a:normAutofit/>
          </a:bodyPr>
          <a:lstStyle/>
          <a:p>
            <a:r>
              <a:rPr lang="en-US" sz="2800" dirty="0"/>
              <a:t>Questions/Feedback</a:t>
            </a:r>
          </a:p>
        </p:txBody>
      </p:sp>
      <p:sp>
        <p:nvSpPr>
          <p:cNvPr id="6" name="Footer Placeholder 5">
            <a:extLst>
              <a:ext uri="{FF2B5EF4-FFF2-40B4-BE49-F238E27FC236}">
                <a16:creationId xmlns:a16="http://schemas.microsoft.com/office/drawing/2014/main" id="{6F1E32BD-BF2F-2048-880A-E47BBD4AC2A8}"/>
              </a:ext>
            </a:extLst>
          </p:cNvPr>
          <p:cNvSpPr>
            <a:spLocks noGrp="1"/>
          </p:cNvSpPr>
          <p:nvPr>
            <p:ph type="ftr" sz="quarter" idx="11"/>
          </p:nvPr>
        </p:nvSpPr>
        <p:spPr>
          <a:xfrm>
            <a:off x="4378123" y="6356350"/>
            <a:ext cx="2855259" cy="365125"/>
          </a:xfrm>
        </p:spPr>
        <p:txBody>
          <a:bodyPr/>
          <a:lstStyle/>
          <a:p>
            <a:r>
              <a:rPr lang="en-US" dirty="0"/>
              <a:t>May 27, 2022</a:t>
            </a:r>
          </a:p>
        </p:txBody>
      </p:sp>
      <p:sp>
        <p:nvSpPr>
          <p:cNvPr id="2" name="TextBox 1">
            <a:extLst>
              <a:ext uri="{FF2B5EF4-FFF2-40B4-BE49-F238E27FC236}">
                <a16:creationId xmlns:a16="http://schemas.microsoft.com/office/drawing/2014/main" id="{E86C1D11-8474-487F-A5F6-E870BD63E003}"/>
              </a:ext>
            </a:extLst>
          </p:cNvPr>
          <p:cNvSpPr txBox="1"/>
          <p:nvPr/>
        </p:nvSpPr>
        <p:spPr>
          <a:xfrm>
            <a:off x="11312278" y="5754697"/>
            <a:ext cx="481839" cy="369332"/>
          </a:xfrm>
          <a:prstGeom prst="rect">
            <a:avLst/>
          </a:prstGeom>
          <a:noFill/>
        </p:spPr>
        <p:txBody>
          <a:bodyPr wrap="square" rtlCol="0">
            <a:spAutoFit/>
          </a:bodyPr>
          <a:lstStyle/>
          <a:p>
            <a:r>
              <a:rPr lang="en-US" dirty="0"/>
              <a:t>5</a:t>
            </a:r>
          </a:p>
        </p:txBody>
      </p:sp>
    </p:spTree>
    <p:extLst>
      <p:ext uri="{BB962C8B-B14F-4D97-AF65-F5344CB8AC3E}">
        <p14:creationId xmlns:p14="http://schemas.microsoft.com/office/powerpoint/2010/main" val="2558394537"/>
      </p:ext>
    </p:extLst>
  </p:cSld>
  <p:clrMapOvr>
    <a:masterClrMapping/>
  </p:clrMapOvr>
</p:sld>
</file>

<file path=ppt/theme/theme1.xml><?xml version="1.0" encoding="utf-8"?>
<a:theme xmlns:a="http://schemas.openxmlformats.org/drawingml/2006/main" name="Office Theme">
  <a:themeElements>
    <a:clrScheme name="DDS Theme">
      <a:dk1>
        <a:srgbClr val="000000"/>
      </a:dk1>
      <a:lt1>
        <a:srgbClr val="FFFFFF"/>
      </a:lt1>
      <a:dk2>
        <a:srgbClr val="44546A"/>
      </a:dk2>
      <a:lt2>
        <a:srgbClr val="E7E6E6"/>
      </a:lt2>
      <a:accent1>
        <a:srgbClr val="E3242B"/>
      </a:accent1>
      <a:accent2>
        <a:srgbClr val="2E2F92"/>
      </a:accent2>
      <a:accent3>
        <a:srgbClr val="002C61"/>
      </a:accent3>
      <a:accent4>
        <a:srgbClr val="D11242"/>
      </a:accent4>
      <a:accent5>
        <a:srgbClr val="004A8C"/>
      </a:accent5>
      <a:accent6>
        <a:srgbClr val="B2242A"/>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S PowerPoint Template_V02_040821" id="{9A17E1BC-6239-7B43-8A21-B4343ADE71E7}" vid="{040C6569-570D-174E-B67F-B14F7DF07F39}"/>
    </a:ext>
  </a:extLst>
</a:theme>
</file>

<file path=ppt/theme/theme2.xml><?xml version="1.0" encoding="utf-8"?>
<a:theme xmlns:a="http://schemas.openxmlformats.org/drawingml/2006/main" name="Office Theme">
  <a:themeElements>
    <a:clrScheme name="DDS Theme">
      <a:dk1>
        <a:srgbClr val="000000"/>
      </a:dk1>
      <a:lt1>
        <a:srgbClr val="FFFFFF"/>
      </a:lt1>
      <a:dk2>
        <a:srgbClr val="44546A"/>
      </a:dk2>
      <a:lt2>
        <a:srgbClr val="E7E6E6"/>
      </a:lt2>
      <a:accent1>
        <a:srgbClr val="E3242B"/>
      </a:accent1>
      <a:accent2>
        <a:srgbClr val="2E2F92"/>
      </a:accent2>
      <a:accent3>
        <a:srgbClr val="002C61"/>
      </a:accent3>
      <a:accent4>
        <a:srgbClr val="D11242"/>
      </a:accent4>
      <a:accent5>
        <a:srgbClr val="004A8C"/>
      </a:accent5>
      <a:accent6>
        <a:srgbClr val="B2242A"/>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S PowerPoint Template_V02_040821" id="{9A17E1BC-6239-7B43-8A21-B4343ADE71E7}" vid="{040C6569-570D-174E-B67F-B14F7DF07F3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142AC35CC387C4DA1678DA84BAB9E8E" ma:contentTypeVersion="6" ma:contentTypeDescription="Create a new document." ma:contentTypeScope="" ma:versionID="d79a8f888101ed9c621606b9e0cee9f9">
  <xsd:schema xmlns:xsd="http://www.w3.org/2001/XMLSchema" xmlns:xs="http://www.w3.org/2001/XMLSchema" xmlns:p="http://schemas.microsoft.com/office/2006/metadata/properties" xmlns:ns2="1c7a8d82-5efa-41a4-b01a-c156044337b6" targetNamespace="http://schemas.microsoft.com/office/2006/metadata/properties" ma:root="true" ma:fieldsID="eb6b16b2b1e7bb79305f77507a7d2ab2" ns2:_="">
    <xsd:import namespace="1c7a8d82-5efa-41a4-b01a-c156044337b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7a8d82-5efa-41a4-b01a-c156044337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DF7A7D-9577-4498-B0B6-94624E8A355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70717D7-141E-46E7-B003-D0E586DECC4D}">
  <ds:schemaRefs>
    <ds:schemaRef ds:uri="1c7a8d82-5efa-41a4-b01a-c156044337b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4EA6AD2-E3DE-4597-B733-FA8F689525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 Boardroom</Template>
  <TotalTime>5307</TotalTime>
  <Words>262</Words>
  <Application>Microsoft Office PowerPoint</Application>
  <PresentationFormat>Widescreen</PresentationFormat>
  <Paragraphs>35</Paragraphs>
  <Slides>5</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vt:i4>
      </vt:variant>
    </vt:vector>
  </HeadingPairs>
  <TitlesOfParts>
    <vt:vector size="11" baseType="lpstr">
      <vt:lpstr>Arial</vt:lpstr>
      <vt:lpstr>Arial Black</vt:lpstr>
      <vt:lpstr>Calibri</vt:lpstr>
      <vt:lpstr>Symbol</vt:lpstr>
      <vt:lpstr>Office Theme</vt:lpstr>
      <vt:lpstr>Office Theme</vt:lpstr>
      <vt:lpstr>DDS Housing Coordination</vt:lpstr>
      <vt:lpstr>Background</vt:lpstr>
      <vt:lpstr>Plans for Success</vt:lpstr>
      <vt:lpstr>Housing Coordination Process</vt:lpstr>
      <vt:lpstr>Questions/Feedback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edit Master title style</dc:title>
  <dc:creator>Harris, Jocelyn (DDS)</dc:creator>
  <cp:lastModifiedBy>Beidleman, Steven (DDS)</cp:lastModifiedBy>
  <cp:revision>127</cp:revision>
  <dcterms:created xsi:type="dcterms:W3CDTF">2021-05-27T13:11:03Z</dcterms:created>
  <dcterms:modified xsi:type="dcterms:W3CDTF">2022-12-08T15:31:51Z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0x0101006142AC35CC387C4DA1678DA84BAB9E8E</vt:lpwstr>
  </property>
</Properties>
</file>