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2.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heme/themeOverride3.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Lst>
  <p:notesMasterIdLst>
    <p:notesMasterId r:id="rId94"/>
  </p:notesMasterIdLst>
  <p:handoutMasterIdLst>
    <p:handoutMasterId r:id="rId95"/>
  </p:handoutMasterIdLst>
  <p:sldIdLst>
    <p:sldId id="256" r:id="rId3"/>
    <p:sldId id="259" r:id="rId4"/>
    <p:sldId id="507" r:id="rId5"/>
    <p:sldId id="451" r:id="rId6"/>
    <p:sldId id="452" r:id="rId7"/>
    <p:sldId id="461" r:id="rId8"/>
    <p:sldId id="462" r:id="rId9"/>
    <p:sldId id="463" r:id="rId10"/>
    <p:sldId id="453" r:id="rId11"/>
    <p:sldId id="464" r:id="rId12"/>
    <p:sldId id="268" r:id="rId13"/>
    <p:sldId id="465" r:id="rId14"/>
    <p:sldId id="467" r:id="rId15"/>
    <p:sldId id="271" r:id="rId16"/>
    <p:sldId id="540" r:id="rId17"/>
    <p:sldId id="518" r:id="rId18"/>
    <p:sldId id="519" r:id="rId19"/>
    <p:sldId id="520" r:id="rId20"/>
    <p:sldId id="521" r:id="rId21"/>
    <p:sldId id="522" r:id="rId22"/>
    <p:sldId id="523" r:id="rId23"/>
    <p:sldId id="524" r:id="rId24"/>
    <p:sldId id="525" r:id="rId25"/>
    <p:sldId id="542" r:id="rId26"/>
    <p:sldId id="527" r:id="rId27"/>
    <p:sldId id="528" r:id="rId28"/>
    <p:sldId id="541" r:id="rId29"/>
    <p:sldId id="530" r:id="rId30"/>
    <p:sldId id="533" r:id="rId31"/>
    <p:sldId id="534" r:id="rId32"/>
    <p:sldId id="531" r:id="rId33"/>
    <p:sldId id="532" r:id="rId34"/>
    <p:sldId id="543" r:id="rId35"/>
    <p:sldId id="544" r:id="rId36"/>
    <p:sldId id="545" r:id="rId37"/>
    <p:sldId id="535" r:id="rId38"/>
    <p:sldId id="536" r:id="rId39"/>
    <p:sldId id="537" r:id="rId40"/>
    <p:sldId id="538" r:id="rId41"/>
    <p:sldId id="466" r:id="rId42"/>
    <p:sldId id="281" r:id="rId43"/>
    <p:sldId id="454" r:id="rId44"/>
    <p:sldId id="455" r:id="rId45"/>
    <p:sldId id="295" r:id="rId46"/>
    <p:sldId id="504" r:id="rId47"/>
    <p:sldId id="298" r:id="rId48"/>
    <p:sldId id="468" r:id="rId49"/>
    <p:sldId id="469" r:id="rId50"/>
    <p:sldId id="470" r:id="rId51"/>
    <p:sldId id="499" r:id="rId52"/>
    <p:sldId id="303" r:id="rId53"/>
    <p:sldId id="500" r:id="rId54"/>
    <p:sldId id="502" r:id="rId55"/>
    <p:sldId id="501" r:id="rId56"/>
    <p:sldId id="510" r:id="rId57"/>
    <p:sldId id="472" r:id="rId58"/>
    <p:sldId id="513" r:id="rId59"/>
    <p:sldId id="473" r:id="rId60"/>
    <p:sldId id="474" r:id="rId61"/>
    <p:sldId id="475" r:id="rId62"/>
    <p:sldId id="476" r:id="rId63"/>
    <p:sldId id="477" r:id="rId64"/>
    <p:sldId id="512" r:id="rId65"/>
    <p:sldId id="539" r:id="rId66"/>
    <p:sldId id="514" r:id="rId67"/>
    <p:sldId id="480" r:id="rId68"/>
    <p:sldId id="479" r:id="rId69"/>
    <p:sldId id="478" r:id="rId70"/>
    <p:sldId id="503"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 id="498" r:id="rId86"/>
    <p:sldId id="495" r:id="rId87"/>
    <p:sldId id="496" r:id="rId88"/>
    <p:sldId id="497" r:id="rId89"/>
    <p:sldId id="460" r:id="rId90"/>
    <p:sldId id="515" r:id="rId91"/>
    <p:sldId id="516" r:id="rId92"/>
    <p:sldId id="517" r:id="rId93"/>
  </p:sldIdLst>
  <p:sldSz cx="9144000" cy="6858000" type="overhead"/>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b="1" kern="12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b="1" kern="12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b="1" kern="12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b="1"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087">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5D7E2-0AA5-4DF7-A947-2A1A2095D448}" v="2" dt="2022-03-22T19:51:47.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6"/>
  </p:normalViewPr>
  <p:slideViewPr>
    <p:cSldViewPr snapToGrid="0" showGuides="1">
      <p:cViewPr varScale="1">
        <p:scale>
          <a:sx n="71" d="100"/>
          <a:sy n="71" d="100"/>
        </p:scale>
        <p:origin x="1536" y="36"/>
      </p:cViewPr>
      <p:guideLst>
        <p:guide orient="horz" pos="2160"/>
        <p:guide pos="30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64"/>
    </p:cViewPr>
  </p:sorterViewPr>
  <p:notesViewPr>
    <p:cSldViewPr snapToGrid="0" showGuides="1">
      <p:cViewPr>
        <p:scale>
          <a:sx n="100" d="100"/>
          <a:sy n="100" d="100"/>
        </p:scale>
        <p:origin x="1888" y="-11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BAC4C8B4-55B0-3546-BFEC-04A8C72FB1F8}"/>
              </a:ext>
            </a:extLst>
          </p:cNvPr>
          <p:cNvSpPr>
            <a:spLocks noChangeShapeType="1"/>
          </p:cNvSpPr>
          <p:nvPr/>
        </p:nvSpPr>
        <p:spPr bwMode="auto">
          <a:xfrm>
            <a:off x="1082802" y="8742641"/>
            <a:ext cx="44948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901" tIns="45450" rIns="90901" bIns="45450"/>
          <a:lstStyle/>
          <a:p>
            <a:endParaRPr lang="en-US"/>
          </a:p>
        </p:txBody>
      </p:sp>
      <p:sp>
        <p:nvSpPr>
          <p:cNvPr id="27651" name="Line 3">
            <a:extLst>
              <a:ext uri="{FF2B5EF4-FFF2-40B4-BE49-F238E27FC236}">
                <a16:creationId xmlns:a16="http://schemas.microsoft.com/office/drawing/2014/main" id="{EA3C434C-3600-AC4C-AD4B-CB40DFBD8BF7}"/>
              </a:ext>
            </a:extLst>
          </p:cNvPr>
          <p:cNvSpPr>
            <a:spLocks noChangeShapeType="1"/>
          </p:cNvSpPr>
          <p:nvPr/>
        </p:nvSpPr>
        <p:spPr bwMode="auto">
          <a:xfrm>
            <a:off x="1082802" y="9046293"/>
            <a:ext cx="44948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901" tIns="45450" rIns="90901" bIns="45450"/>
          <a:lstStyle/>
          <a:p>
            <a:endParaRPr lang="en-US"/>
          </a:p>
        </p:txBody>
      </p:sp>
      <p:sp>
        <p:nvSpPr>
          <p:cNvPr id="27652" name="Rectangle 4">
            <a:extLst>
              <a:ext uri="{FF2B5EF4-FFF2-40B4-BE49-F238E27FC236}">
                <a16:creationId xmlns:a16="http://schemas.microsoft.com/office/drawing/2014/main" id="{AF58AA94-AB28-4A48-A738-20D821145446}"/>
              </a:ext>
            </a:extLst>
          </p:cNvPr>
          <p:cNvSpPr>
            <a:spLocks noChangeArrowheads="1"/>
          </p:cNvSpPr>
          <p:nvPr/>
        </p:nvSpPr>
        <p:spPr bwMode="auto">
          <a:xfrm>
            <a:off x="1107984" y="8793250"/>
            <a:ext cx="808760" cy="20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125" tIns="25250" rIns="63125" bIns="25250">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fld id="{63246B14-1CFD-D04A-A4B0-945410714F2D}" type="datetime1">
              <a:rPr lang="en-US" altLang="en-US" sz="1200"/>
              <a:pPr>
                <a:lnSpc>
                  <a:spcPct val="85000"/>
                </a:lnSpc>
              </a:pPr>
              <a:t>3/22/2022</a:t>
            </a:fld>
            <a:endParaRPr lang="en-US" altLang="en-US" sz="1200"/>
          </a:p>
        </p:txBody>
      </p:sp>
      <p:sp>
        <p:nvSpPr>
          <p:cNvPr id="27653" name="Rectangle 5">
            <a:extLst>
              <a:ext uri="{FF2B5EF4-FFF2-40B4-BE49-F238E27FC236}">
                <a16:creationId xmlns:a16="http://schemas.microsoft.com/office/drawing/2014/main" id="{38871625-33A6-3C4F-B1A3-3FEBD09F4BB3}"/>
              </a:ext>
            </a:extLst>
          </p:cNvPr>
          <p:cNvSpPr>
            <a:spLocks noChangeArrowheads="1"/>
          </p:cNvSpPr>
          <p:nvPr/>
        </p:nvSpPr>
        <p:spPr bwMode="auto">
          <a:xfrm>
            <a:off x="5199965" y="8805902"/>
            <a:ext cx="315035" cy="20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125" tIns="25250" rIns="63125" bIns="25250">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fld id="{314C51F3-4E24-BC44-B110-7EC37E030464}" type="slidenum">
              <a:rPr lang="en-US" altLang="en-US" sz="1200" b="0"/>
              <a:pPr>
                <a:lnSpc>
                  <a:spcPct val="85000"/>
                </a:lnSpc>
              </a:pPr>
              <a:t>‹#›</a:t>
            </a:fld>
            <a:endParaRPr lang="en-US" altLang="en-US" sz="1200" b="0"/>
          </a:p>
        </p:txBody>
      </p:sp>
      <p:sp>
        <p:nvSpPr>
          <p:cNvPr id="27654" name="Rectangle 6">
            <a:extLst>
              <a:ext uri="{FF2B5EF4-FFF2-40B4-BE49-F238E27FC236}">
                <a16:creationId xmlns:a16="http://schemas.microsoft.com/office/drawing/2014/main" id="{7E203FC3-EA92-5947-AA21-E110747E144C}"/>
              </a:ext>
            </a:extLst>
          </p:cNvPr>
          <p:cNvSpPr>
            <a:spLocks noChangeArrowheads="1"/>
          </p:cNvSpPr>
          <p:nvPr/>
        </p:nvSpPr>
        <p:spPr bwMode="auto">
          <a:xfrm>
            <a:off x="2027106" y="278348"/>
            <a:ext cx="2583925" cy="36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125" tIns="25250" rIns="63125" bIns="25250">
            <a:spAutoFit/>
          </a:bodyPr>
          <a:lstStyle>
            <a:lvl1pPr>
              <a:defRPr sz="2400" b="1">
                <a:solidFill>
                  <a:schemeClr val="tx1"/>
                </a:solidFill>
                <a:latin typeface="Helvetica" charset="0"/>
                <a:ea typeface="ＭＳ Ｐゴシック" charset="-128"/>
              </a:defRPr>
            </a:lvl1pPr>
            <a:lvl2pPr marL="742950" indent="-285750">
              <a:defRPr sz="2400" b="1">
                <a:solidFill>
                  <a:schemeClr val="tx1"/>
                </a:solidFill>
                <a:latin typeface="Helvetica" charset="0"/>
                <a:ea typeface="ＭＳ Ｐゴシック" charset="-128"/>
              </a:defRPr>
            </a:lvl2pPr>
            <a:lvl3pPr marL="1143000" indent="-228600">
              <a:defRPr sz="2400" b="1">
                <a:solidFill>
                  <a:schemeClr val="tx1"/>
                </a:solidFill>
                <a:latin typeface="Helvetica" charset="0"/>
                <a:ea typeface="ＭＳ Ｐゴシック" charset="-128"/>
              </a:defRPr>
            </a:lvl3pPr>
            <a:lvl4pPr marL="1600200" indent="-228600">
              <a:defRPr sz="2400" b="1">
                <a:solidFill>
                  <a:schemeClr val="tx1"/>
                </a:solidFill>
                <a:latin typeface="Helvetica" charset="0"/>
                <a:ea typeface="ＭＳ Ｐゴシック" charset="-128"/>
              </a:defRPr>
            </a:lvl4pPr>
            <a:lvl5pPr marL="2057400" indent="-228600">
              <a:defRPr sz="2400" b="1">
                <a:solidFill>
                  <a:schemeClr val="tx1"/>
                </a:solidFill>
                <a:latin typeface="Helvetica" charset="0"/>
                <a:ea typeface="ＭＳ Ｐゴシック" charset="-128"/>
              </a:defRPr>
            </a:lvl5pPr>
            <a:lvl6pPr marL="25146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6pPr>
            <a:lvl7pPr marL="29718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7pPr>
            <a:lvl8pPr marL="34290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8pPr>
            <a:lvl9pPr marL="38862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9pPr>
          </a:lstStyle>
          <a:p>
            <a:pPr>
              <a:lnSpc>
                <a:spcPct val="85000"/>
              </a:lnSpc>
              <a:defRPr/>
            </a:pPr>
            <a:r>
              <a:rPr lang="en-US" altLang="en-US">
                <a:latin typeface="Times" charset="0"/>
              </a:rPr>
              <a:t>IABA GRAPHICS</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2FEC50-3D71-6C4C-A6CD-9223B70AFE3E}"/>
              </a:ext>
            </a:extLst>
          </p:cNvPr>
          <p:cNvSpPr>
            <a:spLocks noGrp="1" noRot="1" noChangeAspect="1" noChangeArrowheads="1" noTextEdit="1"/>
          </p:cNvSpPr>
          <p:nvPr>
            <p:ph type="sldImg" idx="2"/>
          </p:nvPr>
        </p:nvSpPr>
        <p:spPr bwMode="auto">
          <a:xfrm>
            <a:off x="1214438" y="511175"/>
            <a:ext cx="4559300" cy="34210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8675" name="Line 3">
            <a:extLst>
              <a:ext uri="{FF2B5EF4-FFF2-40B4-BE49-F238E27FC236}">
                <a16:creationId xmlns:a16="http://schemas.microsoft.com/office/drawing/2014/main" id="{D960B845-F8CB-2E48-82AC-02C6AB0FC3B1}"/>
              </a:ext>
            </a:extLst>
          </p:cNvPr>
          <p:cNvSpPr>
            <a:spLocks noChangeShapeType="1"/>
          </p:cNvSpPr>
          <p:nvPr/>
        </p:nvSpPr>
        <p:spPr bwMode="auto">
          <a:xfrm>
            <a:off x="1233890" y="8742641"/>
            <a:ext cx="44948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901" tIns="45450" rIns="90901" bIns="45450"/>
          <a:lstStyle/>
          <a:p>
            <a:endParaRPr lang="en-US"/>
          </a:p>
        </p:txBody>
      </p:sp>
      <p:sp>
        <p:nvSpPr>
          <p:cNvPr id="28676" name="Line 4">
            <a:extLst>
              <a:ext uri="{FF2B5EF4-FFF2-40B4-BE49-F238E27FC236}">
                <a16:creationId xmlns:a16="http://schemas.microsoft.com/office/drawing/2014/main" id="{172CA664-0D55-5E4C-9974-1A4A4E096E29}"/>
              </a:ext>
            </a:extLst>
          </p:cNvPr>
          <p:cNvSpPr>
            <a:spLocks noChangeShapeType="1"/>
          </p:cNvSpPr>
          <p:nvPr/>
        </p:nvSpPr>
        <p:spPr bwMode="auto">
          <a:xfrm>
            <a:off x="1233890" y="9046293"/>
            <a:ext cx="44948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901" tIns="45450" rIns="90901" bIns="45450"/>
          <a:lstStyle/>
          <a:p>
            <a:endParaRPr lang="en-US"/>
          </a:p>
        </p:txBody>
      </p:sp>
      <p:sp>
        <p:nvSpPr>
          <p:cNvPr id="28677" name="Rectangle 5">
            <a:extLst>
              <a:ext uri="{FF2B5EF4-FFF2-40B4-BE49-F238E27FC236}">
                <a16:creationId xmlns:a16="http://schemas.microsoft.com/office/drawing/2014/main" id="{131E5DA3-365D-4749-B695-A1D285CC99AF}"/>
              </a:ext>
            </a:extLst>
          </p:cNvPr>
          <p:cNvSpPr>
            <a:spLocks noChangeArrowheads="1"/>
          </p:cNvSpPr>
          <p:nvPr/>
        </p:nvSpPr>
        <p:spPr bwMode="auto">
          <a:xfrm>
            <a:off x="1259072" y="8793249"/>
            <a:ext cx="1708044" cy="230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125" tIns="25250" rIns="63125" bIns="25250">
            <a:spAutoFit/>
          </a:bodyPr>
          <a:lstStyle>
            <a:lvl1pPr>
              <a:defRPr sz="2400" b="1">
                <a:solidFill>
                  <a:schemeClr val="tx1"/>
                </a:solidFill>
                <a:latin typeface="Helvetica" charset="0"/>
                <a:ea typeface="ＭＳ Ｐゴシック" charset="-128"/>
              </a:defRPr>
            </a:lvl1pPr>
            <a:lvl2pPr marL="742950" indent="-285750">
              <a:defRPr sz="2400" b="1">
                <a:solidFill>
                  <a:schemeClr val="tx1"/>
                </a:solidFill>
                <a:latin typeface="Helvetica" charset="0"/>
                <a:ea typeface="ＭＳ Ｐゴシック" charset="-128"/>
              </a:defRPr>
            </a:lvl2pPr>
            <a:lvl3pPr marL="1143000" indent="-228600">
              <a:defRPr sz="2400" b="1">
                <a:solidFill>
                  <a:schemeClr val="tx1"/>
                </a:solidFill>
                <a:latin typeface="Helvetica" charset="0"/>
                <a:ea typeface="ＭＳ Ｐゴシック" charset="-128"/>
              </a:defRPr>
            </a:lvl3pPr>
            <a:lvl4pPr marL="1600200" indent="-228600">
              <a:defRPr sz="2400" b="1">
                <a:solidFill>
                  <a:schemeClr val="tx1"/>
                </a:solidFill>
                <a:latin typeface="Helvetica" charset="0"/>
                <a:ea typeface="ＭＳ Ｐゴシック" charset="-128"/>
              </a:defRPr>
            </a:lvl4pPr>
            <a:lvl5pPr marL="2057400" indent="-228600">
              <a:defRPr sz="2400" b="1">
                <a:solidFill>
                  <a:schemeClr val="tx1"/>
                </a:solidFill>
                <a:latin typeface="Helvetica" charset="0"/>
                <a:ea typeface="ＭＳ Ｐゴシック" charset="-128"/>
              </a:defRPr>
            </a:lvl5pPr>
            <a:lvl6pPr marL="25146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6pPr>
            <a:lvl7pPr marL="29718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7pPr>
            <a:lvl8pPr marL="34290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8pPr>
            <a:lvl9pPr marL="3886200" indent="-228600" eaLnBrk="0" fontAlgn="base" hangingPunct="0">
              <a:lnSpc>
                <a:spcPct val="90000"/>
              </a:lnSpc>
              <a:spcBef>
                <a:spcPct val="0"/>
              </a:spcBef>
              <a:spcAft>
                <a:spcPct val="0"/>
              </a:spcAft>
              <a:defRPr sz="2400" b="1">
                <a:solidFill>
                  <a:schemeClr val="tx1"/>
                </a:solidFill>
                <a:latin typeface="Helvetica" charset="0"/>
                <a:ea typeface="ＭＳ Ｐゴシック" charset="-128"/>
              </a:defRPr>
            </a:lvl9pPr>
          </a:lstStyle>
          <a:p>
            <a:pPr>
              <a:lnSpc>
                <a:spcPct val="97000"/>
              </a:lnSpc>
              <a:defRPr/>
            </a:pPr>
            <a:r>
              <a:rPr lang="en-US" altLang="en-US" sz="1200"/>
              <a:t>Name of Presentation</a:t>
            </a:r>
          </a:p>
        </p:txBody>
      </p:sp>
      <p:sp>
        <p:nvSpPr>
          <p:cNvPr id="28678" name="Rectangle 6">
            <a:extLst>
              <a:ext uri="{FF2B5EF4-FFF2-40B4-BE49-F238E27FC236}">
                <a16:creationId xmlns:a16="http://schemas.microsoft.com/office/drawing/2014/main" id="{D1C4529A-2611-B049-AABD-4BDF3F036BEB}"/>
              </a:ext>
            </a:extLst>
          </p:cNvPr>
          <p:cNvSpPr>
            <a:spLocks noChangeArrowheads="1"/>
          </p:cNvSpPr>
          <p:nvPr/>
        </p:nvSpPr>
        <p:spPr bwMode="auto">
          <a:xfrm>
            <a:off x="1322025" y="4795168"/>
            <a:ext cx="4293434" cy="347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901" tIns="45450" rIns="90901" bIns="45450"/>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28679" name="Line 7">
            <a:extLst>
              <a:ext uri="{FF2B5EF4-FFF2-40B4-BE49-F238E27FC236}">
                <a16:creationId xmlns:a16="http://schemas.microsoft.com/office/drawing/2014/main" id="{26501AAC-8172-3844-9E79-E9C169416E4F}"/>
              </a:ext>
            </a:extLst>
          </p:cNvPr>
          <p:cNvSpPr>
            <a:spLocks noChangeShapeType="1"/>
          </p:cNvSpPr>
          <p:nvPr/>
        </p:nvSpPr>
        <p:spPr bwMode="auto">
          <a:xfrm>
            <a:off x="1221300" y="4289081"/>
            <a:ext cx="44948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901" tIns="45450" rIns="90901" bIns="45450"/>
          <a:lstStyle/>
          <a:p>
            <a:endParaRPr lang="en-US"/>
          </a:p>
        </p:txBody>
      </p:sp>
      <p:sp>
        <p:nvSpPr>
          <p:cNvPr id="28680" name="Rectangle 8">
            <a:extLst>
              <a:ext uri="{FF2B5EF4-FFF2-40B4-BE49-F238E27FC236}">
                <a16:creationId xmlns:a16="http://schemas.microsoft.com/office/drawing/2014/main" id="{367F4C02-1A2A-C34C-B6B8-A259342D78EE}"/>
              </a:ext>
            </a:extLst>
          </p:cNvPr>
          <p:cNvSpPr>
            <a:spLocks noChangeArrowheads="1"/>
          </p:cNvSpPr>
          <p:nvPr/>
        </p:nvSpPr>
        <p:spPr bwMode="auto">
          <a:xfrm>
            <a:off x="5351054" y="8805902"/>
            <a:ext cx="315035" cy="2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125" tIns="25250" rIns="63125" bIns="25250">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7000"/>
              </a:lnSpc>
            </a:pPr>
            <a:fld id="{E275C5E6-0FBC-0646-AF9C-BD07EA301F35}" type="slidenum">
              <a:rPr lang="en-US" altLang="en-US" sz="1200" b="0"/>
              <a:pPr>
                <a:lnSpc>
                  <a:spcPct val="97000"/>
                </a:lnSpc>
              </a:pPr>
              <a:t>‹#›</a:t>
            </a:fld>
            <a:endParaRPr lang="en-US" altLang="en-US" sz="1200" b="0"/>
          </a:p>
        </p:txBody>
      </p:sp>
    </p:spTree>
  </p:cSld>
  <p:clrMap bg1="lt1" tx1="dk1" bg2="lt2" tx2="dk2" accent1="accent1" accent2="accent2" accent3="accent3" accent4="accent4" accent5="accent5" accent6="accent6" hlink="hlink" folHlink="folHlink"/>
  <p:hf hdr="0" ftr="0" dt="0"/>
  <p:notesStyle>
    <a:lvl1pPr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953165DE-B13B-FC4D-A090-E830E4148252}"/>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4715E706-15A8-B247-9D5F-66E8DD0F1975}"/>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26">
            <a:extLst>
              <a:ext uri="{FF2B5EF4-FFF2-40B4-BE49-F238E27FC236}">
                <a16:creationId xmlns:a16="http://schemas.microsoft.com/office/drawing/2014/main" id="{FDD86498-48E7-1C49-902F-5B86C6C1A03A}"/>
              </a:ext>
            </a:extLst>
          </p:cNvPr>
          <p:cNvSpPr>
            <a:spLocks noGrp="1" noRot="1" noChangeAspect="1" noChangeArrowheads="1" noTextEdit="1"/>
          </p:cNvSpPr>
          <p:nvPr>
            <p:ph type="sldImg"/>
          </p:nvPr>
        </p:nvSpPr>
        <p:spPr>
          <a:ln/>
        </p:spPr>
      </p:sp>
      <p:sp>
        <p:nvSpPr>
          <p:cNvPr id="393219" name="Rectangle 1027">
            <a:extLst>
              <a:ext uri="{FF2B5EF4-FFF2-40B4-BE49-F238E27FC236}">
                <a16:creationId xmlns:a16="http://schemas.microsoft.com/office/drawing/2014/main" id="{CAE90702-0E9D-804A-9BC5-0D6346D3DC3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We have different needs when faced with problem behavior.</a:t>
            </a:r>
          </a:p>
          <a:p>
            <a:r>
              <a:rPr lang="en-US" altLang="en-US">
                <a:latin typeface="Helvetica" pitchFamily="2" charset="0"/>
                <a:ea typeface="ＭＳ Ｐゴシック" panose="020B0600070205080204" pitchFamily="34" charset="-128"/>
              </a:rPr>
              <a:t>We should understand these different needs and consider why we sometimes use punishment to meet them.</a:t>
            </a:r>
          </a:p>
          <a:p>
            <a:r>
              <a:rPr lang="en-US" altLang="en-US">
                <a:latin typeface="Helvetica" pitchFamily="2" charset="0"/>
                <a:ea typeface="ＭＳ Ｐゴシック" panose="020B0600070205080204" pitchFamily="34" charset="-128"/>
              </a:rPr>
              <a:t>Treatment-Reducing behavior overtime; Punishment is not necessary for treatment.  This will become even more clear as the week goes on.</a:t>
            </a:r>
          </a:p>
          <a:p>
            <a:r>
              <a:rPr lang="en-US" altLang="en-US">
                <a:latin typeface="Helvetica" pitchFamily="2" charset="0"/>
                <a:ea typeface="ＭＳ Ｐゴシック" panose="020B0600070205080204" pitchFamily="34" charset="-128"/>
              </a:rPr>
              <a:t>Protection-Introduce the concept of episodic severity.  When a behavior puts people at risk, we must do something to bring about fast/safe resolution. We sometimes use a punitive procedure as a reactive strategy because we need to respond.  This week we will introduce you to a whole range of non-aversive reactive strategies that are amazingly effective in bringing about rapid, safe resolution of a behavioral episode.</a:t>
            </a:r>
          </a:p>
          <a:p>
            <a:r>
              <a:rPr lang="en-US" altLang="en-US">
                <a:latin typeface="Helvetica" pitchFamily="2" charset="0"/>
                <a:ea typeface="ＭＳ Ｐゴシック" panose="020B0600070205080204" pitchFamily="34" charset="-128"/>
              </a:rPr>
              <a:t>Emotional Expression - Punishment also helps us deal with our emotional needs.  In fact, our use of punishment is often emotionally driven.  Provide example, e.g., our emotional response to being spat at and how that drives our use of punishing consequences.  </a:t>
            </a:r>
          </a:p>
          <a:p>
            <a:r>
              <a:rPr lang="en-US" altLang="en-US">
                <a:latin typeface="Helvetica" pitchFamily="2" charset="0"/>
                <a:ea typeface="ＭＳ Ｐゴシック" panose="020B0600070205080204" pitchFamily="34" charset="-128"/>
              </a:rPr>
              <a:t>The emotional drive to punish is natural and may even have survival value, as is our drive to reproduce.  Compare and contrast mating urges and urges to punish.  However, we, as humans, can base our behavior on values and desired future outcomes while suppressing the urges of the moment. However, if we are going to effectively address the needs for treatment and protection with alternatives to aversive procedures, we will have to address our emotional needs in some other way.  This may be the biggest challenge to our approach.</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73388B4-A69D-D044-A47C-F2C454D1E28F}"/>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2C0F07F1-4923-3643-A551-55299289FF1F}"/>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We have different needs when faced with problem behavior.</a:t>
            </a:r>
          </a:p>
          <a:p>
            <a:r>
              <a:rPr lang="en-US" altLang="en-US">
                <a:latin typeface="Helvetica" pitchFamily="2" charset="0"/>
                <a:ea typeface="ＭＳ Ｐゴシック" panose="020B0600070205080204" pitchFamily="34" charset="-128"/>
              </a:rPr>
              <a:t>We should understand these different needs and consider why we sometimes use punishment to meet them.</a:t>
            </a:r>
          </a:p>
          <a:p>
            <a:r>
              <a:rPr lang="en-US" altLang="en-US">
                <a:latin typeface="Helvetica" pitchFamily="2" charset="0"/>
                <a:ea typeface="ＭＳ Ｐゴシック" panose="020B0600070205080204" pitchFamily="34" charset="-128"/>
              </a:rPr>
              <a:t>Treatment-Reducing behavior overtime; Punishment is not necessary for treatment.  This will become even more clear as the week goes on.</a:t>
            </a:r>
          </a:p>
          <a:p>
            <a:r>
              <a:rPr lang="en-US" altLang="en-US">
                <a:latin typeface="Helvetica" pitchFamily="2" charset="0"/>
                <a:ea typeface="ＭＳ Ｐゴシック" panose="020B0600070205080204" pitchFamily="34" charset="-128"/>
              </a:rPr>
              <a:t>Protection-Introduce the concept of episodic severity.  When a behavior puts people at risk, we must do something to bring about fast/safe resolution. We sometimes use a punitive procedure as a reactive strategy because we need to respond.  This week we will introduce you to a whole range of non-aversive reactive strategies that are amazingly effective in bringing about rapid, safe resolution of a behavioral episode.</a:t>
            </a:r>
          </a:p>
          <a:p>
            <a:r>
              <a:rPr lang="en-US" altLang="en-US">
                <a:latin typeface="Helvetica" pitchFamily="2" charset="0"/>
                <a:ea typeface="ＭＳ Ｐゴシック" panose="020B0600070205080204" pitchFamily="34" charset="-128"/>
              </a:rPr>
              <a:t>Emotional Expression - Punishment also helps us deal with our emotional needs.  In fact, our use of punishment is often emotionally driven.  Provide example, e.g., our emotional response to being spat at and how that drives our use of punishing consequences.  </a:t>
            </a:r>
          </a:p>
          <a:p>
            <a:r>
              <a:rPr lang="en-US" altLang="en-US">
                <a:latin typeface="Helvetica" pitchFamily="2" charset="0"/>
                <a:ea typeface="ＭＳ Ｐゴシック" panose="020B0600070205080204" pitchFamily="34" charset="-128"/>
              </a:rPr>
              <a:t>The emotional drive to punish is natural and may even have survival value, as is our drive to reproduce.  Compare and contrast mating urges and urges to punish.  However, we, as humans, can base our behavior on values and desired future outcomes while suppressing the urges of the moment. However, if we are going to effectively address the needs for treatment and protection with alternatives to aversive procedures, we will have to address our emotional needs in some other way.  This may be the biggest challenge to our approach.</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a:extLst>
              <a:ext uri="{FF2B5EF4-FFF2-40B4-BE49-F238E27FC236}">
                <a16:creationId xmlns:a16="http://schemas.microsoft.com/office/drawing/2014/main" id="{EC8E37C5-6E43-1247-B2CD-22214D1542BB}"/>
              </a:ext>
            </a:extLst>
          </p:cNvPr>
          <p:cNvSpPr>
            <a:spLocks noGrp="1" noRot="1" noChangeAspect="1" noChangeArrowheads="1" noTextEdit="1"/>
          </p:cNvSpPr>
          <p:nvPr>
            <p:ph type="sldImg"/>
          </p:nvPr>
        </p:nvSpPr>
        <p:spPr>
          <a:ln/>
        </p:spPr>
      </p:sp>
      <p:sp>
        <p:nvSpPr>
          <p:cNvPr id="395267" name="Rectangle 1027">
            <a:extLst>
              <a:ext uri="{FF2B5EF4-FFF2-40B4-BE49-F238E27FC236}">
                <a16:creationId xmlns:a16="http://schemas.microsoft.com/office/drawing/2014/main" id="{ED5C34B0-2B1D-C742-95FF-7D6A304D06F7}"/>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While there are many ethical considerations that would lead us to the adoption of a positive approach, we want to address the one that has most influence our approach, which, in fact, forms a basic premise underlying our approach, i.e., that what we refer to as challenging behavior invariable serves a legitimate function for the person.</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This is to such an extent that if we understand </a:t>
            </a:r>
            <a:r>
              <a:rPr lang="en-US" altLang="en-US" b="1" u="sng">
                <a:latin typeface="Helvetica" pitchFamily="2" charset="0"/>
                <a:ea typeface="ＭＳ Ｐゴシック" panose="020B0600070205080204" pitchFamily="34" charset="-128"/>
              </a:rPr>
              <a:t>why</a:t>
            </a:r>
            <a:r>
              <a:rPr lang="en-US" altLang="en-US">
                <a:latin typeface="Helvetica" pitchFamily="2" charset="0"/>
                <a:ea typeface="ＭＳ Ｐゴシック" panose="020B0600070205080204" pitchFamily="34" charset="-128"/>
              </a:rPr>
              <a:t> a person doing what they are doing, from their point of view, we wouldn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feel ethically comfortable in and wouldn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even think of using a punitive approach.</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Use some dramatic actual examples and audience participation to support this point…</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If behavior serves legitimate functions for the person, what are the ethics of using punishment without even going through a process of understanding the meaning of the behavior from that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point of view.</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26">
            <a:extLst>
              <a:ext uri="{FF2B5EF4-FFF2-40B4-BE49-F238E27FC236}">
                <a16:creationId xmlns:a16="http://schemas.microsoft.com/office/drawing/2014/main" id="{14D48886-44FD-6A45-936B-3BFA5D622ECC}"/>
              </a:ext>
            </a:extLst>
          </p:cNvPr>
          <p:cNvSpPr>
            <a:spLocks noGrp="1" noRot="1" noChangeAspect="1" noChangeArrowheads="1" noTextEdit="1"/>
          </p:cNvSpPr>
          <p:nvPr>
            <p:ph type="sldImg"/>
          </p:nvPr>
        </p:nvSpPr>
        <p:spPr>
          <a:ln/>
        </p:spPr>
      </p:sp>
      <p:sp>
        <p:nvSpPr>
          <p:cNvPr id="396291" name="Rectangle 1027">
            <a:extLst>
              <a:ext uri="{FF2B5EF4-FFF2-40B4-BE49-F238E27FC236}">
                <a16:creationId xmlns:a16="http://schemas.microsoft.com/office/drawing/2014/main" id="{37DAAEB7-6522-6242-A2F1-2E8C6F6B577F}"/>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While there are ethical reasons for adopting a positive approach to challenging behavior, there are increasing administrative and legal ones as well.</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Confirm that people are aware of the administrative, regulatory  and legal trends that increasingly limit what procedures we are allowed to use in our services.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This is occurring because as a field we may have overused, misused and in some cases abused the punishment technology that is available to us.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We should adopt a positive approach because it may be the only approach we are allowed to use in the future…</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…and to the extent we adopt a positive approach, we may remove the impetus for external control of the field.</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B92915E9-82E4-DB41-BD5D-72042A757767}"/>
              </a:ext>
            </a:extLst>
          </p:cNvPr>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FB37E9B0-2BEE-424A-A8F4-ED19CE02C4EE}"/>
              </a:ext>
            </a:extLst>
          </p:cNvPr>
          <p:cNvSpPr>
            <a:spLocks noGrp="1" noRot="1" noChangeAspect="1" noChangeArrowheads="1" noTextEdit="1"/>
          </p:cNvSpPr>
          <p:nvPr>
            <p:ph type="sldImg"/>
          </p:nvPr>
        </p:nvSpPr>
        <p:spPr>
          <a:ln cap="flat"/>
        </p:spPr>
      </p:sp>
      <p:sp>
        <p:nvSpPr>
          <p:cNvPr id="59394" name="Notes Placeholder 2">
            <a:extLst>
              <a:ext uri="{FF2B5EF4-FFF2-40B4-BE49-F238E27FC236}">
                <a16:creationId xmlns:a16="http://schemas.microsoft.com/office/drawing/2014/main" id="{CDCC1681-9BD9-924E-9F55-C327B021CC62}"/>
              </a:ext>
            </a:extLst>
          </p:cNvPr>
          <p:cNvSpPr>
            <a:spLocks noGrp="1"/>
          </p:cNvSpPr>
          <p:nvPr>
            <p:ph type="body" idx="1"/>
          </p:nvPr>
        </p:nvSpPr>
        <p:spPr bwMode="auto">
          <a:xfrm>
            <a:off x="695637" y="4387136"/>
            <a:ext cx="5558801"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Let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discuss the empirical considerations first and review the evidence base in support of positive behavioral supports.</a:t>
            </a:r>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26">
            <a:extLst>
              <a:ext uri="{FF2B5EF4-FFF2-40B4-BE49-F238E27FC236}">
                <a16:creationId xmlns:a16="http://schemas.microsoft.com/office/drawing/2014/main" id="{52DD748B-ABF7-1941-BBBC-2D2DC29FA13B}"/>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61442" name="Rectangle 1027">
            <a:extLst>
              <a:ext uri="{FF2B5EF4-FFF2-40B4-BE49-F238E27FC236}">
                <a16:creationId xmlns:a16="http://schemas.microsoft.com/office/drawing/2014/main" id="{22A8F130-6F21-3242-8E52-205C6B0510F3}"/>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Concerns have been raised regarding the efficacy of PBS…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AF478C8-3BF4-CE41-8F69-BA0A42F7D7E3}"/>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63490" name="Rectangle 3">
            <a:extLst>
              <a:ext uri="{FF2B5EF4-FFF2-40B4-BE49-F238E27FC236}">
                <a16:creationId xmlns:a16="http://schemas.microsoft.com/office/drawing/2014/main" id="{A2EF96FD-94E9-7948-8DFD-1B2E1FC52CEE}"/>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Some of the evidence in support of PBS is based on Type 3 case study reports.  If certain criteria are met, valid inferences can be drawn from case studies…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26">
            <a:extLst>
              <a:ext uri="{FF2B5EF4-FFF2-40B4-BE49-F238E27FC236}">
                <a16:creationId xmlns:a16="http://schemas.microsoft.com/office/drawing/2014/main" id="{A43EE3EF-FD47-7D48-BB6C-960E1BAB2134}"/>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65538" name="Rectangle 1027">
            <a:extLst>
              <a:ext uri="{FF2B5EF4-FFF2-40B4-BE49-F238E27FC236}">
                <a16:creationId xmlns:a16="http://schemas.microsoft.com/office/drawing/2014/main" id="{10180425-258B-864A-AE06-A6DAAD38EE21}"/>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Here are some of the type 3 case studies reported in the literature.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734B3118-6153-4F40-BF70-4B52A60FC3CD}"/>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67586" name="Rectangle 3">
            <a:extLst>
              <a:ext uri="{FF2B5EF4-FFF2-40B4-BE49-F238E27FC236}">
                <a16:creationId xmlns:a16="http://schemas.microsoft.com/office/drawing/2014/main" id="{4F7C127E-BFAD-B149-A694-BCCBECD0C466}"/>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These cases studies all addressed very serious behavior challenges…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4F971142-4861-1A4C-9723-A9FBDCD0FAC1}"/>
              </a:ext>
            </a:extLst>
          </p:cNvPr>
          <p:cNvSpPr>
            <a:spLocks noGrp="1" noRot="1" noChangeAspect="1" noChangeArrowheads="1" noTextEdit="1"/>
          </p:cNvSpPr>
          <p:nvPr>
            <p:ph type="sldImg"/>
          </p:nvPr>
        </p:nvSpPr>
        <p:spPr>
          <a:xfrm>
            <a:off x="1211263" y="509588"/>
            <a:ext cx="4565650" cy="3424237"/>
          </a:xfrm>
          <a:ln>
            <a:noFill/>
          </a:ln>
          <a:extLst>
            <a:ext uri="{91240B29-F687-4F45-9708-019B960494DF}">
              <a14:hiddenLine xmlns:a14="http://schemas.microsoft.com/office/drawing/2010/main" w="12700">
                <a:solidFill>
                  <a:schemeClr val="tx1"/>
                </a:solidFill>
                <a:miter lim="800000"/>
                <a:headEnd/>
                <a:tailEnd/>
              </a14:hiddenLine>
            </a:ext>
          </a:extLst>
        </p:spPr>
      </p:sp>
      <p:sp>
        <p:nvSpPr>
          <p:cNvPr id="32770" name="Rectangle 3">
            <a:extLst>
              <a:ext uri="{FF2B5EF4-FFF2-40B4-BE49-F238E27FC236}">
                <a16:creationId xmlns:a16="http://schemas.microsoft.com/office/drawing/2014/main" id="{97146080-D454-2E49-A7A8-F9C5DF51C242}"/>
              </a:ext>
            </a:extLst>
          </p:cNvPr>
          <p:cNvSpPr>
            <a:spLocks noGrp="1" noChangeArrowheads="1"/>
          </p:cNvSpPr>
          <p:nvPr>
            <p:ph type="body" idx="1"/>
          </p:nvPr>
        </p:nvSpPr>
        <p:spPr bwMode="auto">
          <a:xfrm>
            <a:off x="1422751" y="4478864"/>
            <a:ext cx="4142345" cy="2864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125" tIns="25250" rIns="63125" bIns="25250">
            <a:spAutoFit/>
          </a:bodyPr>
          <a:lstStyle/>
          <a:p>
            <a:pPr marL="12625">
              <a:lnSpc>
                <a:spcPct val="85000"/>
              </a:lnSpc>
              <a:spcBef>
                <a:spcPct val="39000"/>
              </a:spcBef>
              <a:tabLst>
                <a:tab pos="202001" algn="l"/>
              </a:tabLst>
            </a:pPr>
            <a:endParaRPr lang="en-US" altLang="en-US" sz="1800">
              <a:latin typeface="Helvetica" pitchFamily="2"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26">
            <a:extLst>
              <a:ext uri="{FF2B5EF4-FFF2-40B4-BE49-F238E27FC236}">
                <a16:creationId xmlns:a16="http://schemas.microsoft.com/office/drawing/2014/main" id="{D985BF79-9D1D-E04B-8D78-02E1AE06B48A}"/>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69634" name="Rectangle 1027">
            <a:extLst>
              <a:ext uri="{FF2B5EF4-FFF2-40B4-BE49-F238E27FC236}">
                <a16:creationId xmlns:a16="http://schemas.microsoft.com/office/drawing/2014/main" id="{AB739D63-0D16-1F4A-B9C6-43E477C6ED80}"/>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 these were clearly severe behaviors!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EA91F869-0D5E-1B48-A828-FDE81745DBF6}"/>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71682" name="Rectangle 3">
            <a:extLst>
              <a:ext uri="{FF2B5EF4-FFF2-40B4-BE49-F238E27FC236}">
                <a16:creationId xmlns:a16="http://schemas.microsoft.com/office/drawing/2014/main" id="{FB0FAC23-D095-B44C-9DDF-849078EFC857}"/>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All 16 cases benefited from PBS, comparing baseline rates of problem behavior through intensive intervention, primary mediator intervention and follow-up phases.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26">
            <a:extLst>
              <a:ext uri="{FF2B5EF4-FFF2-40B4-BE49-F238E27FC236}">
                <a16:creationId xmlns:a16="http://schemas.microsoft.com/office/drawing/2014/main" id="{7243F6F5-1B4C-C94E-B057-9CF4DABA6952}"/>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73730" name="Rectangle 1027">
            <a:extLst>
              <a:ext uri="{FF2B5EF4-FFF2-40B4-BE49-F238E27FC236}">
                <a16:creationId xmlns:a16="http://schemas.microsoft.com/office/drawing/2014/main" id="{201FC3DC-A507-3F48-AAC0-860CD4A38775}"/>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BD60F1B8-5D38-CD4B-8B60-AF2A9AC506BF}"/>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75778" name="Rectangle 3">
            <a:extLst>
              <a:ext uri="{FF2B5EF4-FFF2-40B4-BE49-F238E27FC236}">
                <a16:creationId xmlns:a16="http://schemas.microsoft.com/office/drawing/2014/main" id="{41FD91BB-24E4-5640-A3D5-761D2BD59920}"/>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280C7B09-4B8A-D24C-B99C-1B493903BBFE}"/>
              </a:ext>
            </a:extLst>
          </p:cNvPr>
          <p:cNvSpPr>
            <a:spLocks noGrp="1" noRot="1" noChangeAspect="1" noTextEdit="1"/>
          </p:cNvSpPr>
          <p:nvPr>
            <p:ph type="sldImg"/>
          </p:nvPr>
        </p:nvSpPr>
        <p:spPr>
          <a:ln/>
        </p:spPr>
      </p:sp>
      <p:sp>
        <p:nvSpPr>
          <p:cNvPr id="77826" name="Notes Placeholder 2">
            <a:extLst>
              <a:ext uri="{FF2B5EF4-FFF2-40B4-BE49-F238E27FC236}">
                <a16:creationId xmlns:a16="http://schemas.microsoft.com/office/drawing/2014/main" id="{9181C153-097F-3341-89B6-D2D421A29942}"/>
              </a:ext>
            </a:extLst>
          </p:cNvPr>
          <p:cNvSpPr>
            <a:spLocks noGrp="1"/>
          </p:cNvSpPr>
          <p:nvPr>
            <p:ph type="body" idx="1"/>
          </p:nvPr>
        </p:nvSpPr>
        <p:spPr bwMode="auto">
          <a:xfrm>
            <a:off x="695637" y="4387136"/>
            <a:ext cx="5558801"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Again, PBS solved the problem of serious self injury.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7DA3E472-4F41-A149-A2B3-6A5E02304FAE}"/>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79874" name="Rectangle 3">
            <a:extLst>
              <a:ext uri="{FF2B5EF4-FFF2-40B4-BE49-F238E27FC236}">
                <a16:creationId xmlns:a16="http://schemas.microsoft.com/office/drawing/2014/main" id="{EEE63165-DC12-6D48-8813-BC813DAFAF4C}"/>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026">
            <a:extLst>
              <a:ext uri="{FF2B5EF4-FFF2-40B4-BE49-F238E27FC236}">
                <a16:creationId xmlns:a16="http://schemas.microsoft.com/office/drawing/2014/main" id="{ACC7F94A-4C1D-2640-8C08-8C70D12C40EB}"/>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81922" name="Rectangle 1027">
            <a:extLst>
              <a:ext uri="{FF2B5EF4-FFF2-40B4-BE49-F238E27FC236}">
                <a16:creationId xmlns:a16="http://schemas.microsoft.com/office/drawing/2014/main" id="{3FE8E043-A5FF-4C4A-8903-22CC819F164B}"/>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E7DCD64-1494-1D40-B917-C27B2568F921}"/>
              </a:ext>
            </a:extLst>
          </p:cNvPr>
          <p:cNvSpPr>
            <a:spLocks noGrp="1" noRot="1" noChangeAspect="1" noTextEdit="1"/>
          </p:cNvSpPr>
          <p:nvPr>
            <p:ph type="sldImg"/>
          </p:nvPr>
        </p:nvSpPr>
        <p:spPr>
          <a:ln/>
        </p:spPr>
      </p:sp>
      <p:sp>
        <p:nvSpPr>
          <p:cNvPr id="83970" name="Notes Placeholder 2">
            <a:extLst>
              <a:ext uri="{FF2B5EF4-FFF2-40B4-BE49-F238E27FC236}">
                <a16:creationId xmlns:a16="http://schemas.microsoft.com/office/drawing/2014/main" id="{EF855BD1-270F-744C-8D3B-09C8969775F4}"/>
              </a:ext>
            </a:extLst>
          </p:cNvPr>
          <p:cNvSpPr>
            <a:spLocks noGrp="1"/>
          </p:cNvSpPr>
          <p:nvPr>
            <p:ph type="body" idx="1"/>
          </p:nvPr>
        </p:nvSpPr>
        <p:spPr bwMode="auto">
          <a:xfrm>
            <a:off x="695637" y="4387136"/>
            <a:ext cx="5558801"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Explain how to read a cummulative graph and what this one shows, emphasizing the result of the 20-year follow-up revealing no occurrences of aggressive behavior for the entire year – 2004.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26">
            <a:extLst>
              <a:ext uri="{FF2B5EF4-FFF2-40B4-BE49-F238E27FC236}">
                <a16:creationId xmlns:a16="http://schemas.microsoft.com/office/drawing/2014/main" id="{0D903F8A-B48A-EE48-A0AF-D12831FDB610}"/>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86018" name="Rectangle 1027">
            <a:extLst>
              <a:ext uri="{FF2B5EF4-FFF2-40B4-BE49-F238E27FC236}">
                <a16:creationId xmlns:a16="http://schemas.microsoft.com/office/drawing/2014/main" id="{03A4F619-E811-E44B-A48A-104B1935E211}"/>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Others have reported similar findings.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AE1CF0F1-AA4B-E84A-8992-D918CB932640}"/>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88066" name="Rectangle 3">
            <a:extLst>
              <a:ext uri="{FF2B5EF4-FFF2-40B4-BE49-F238E27FC236}">
                <a16:creationId xmlns:a16="http://schemas.microsoft.com/office/drawing/2014/main" id="{8CAB2AA6-0566-FC4E-8BAE-0208B0948C49}"/>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This study was particularly important because of its size…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a:extLst>
              <a:ext uri="{FF2B5EF4-FFF2-40B4-BE49-F238E27FC236}">
                <a16:creationId xmlns:a16="http://schemas.microsoft.com/office/drawing/2014/main" id="{7222558A-681C-A34A-8A92-858395A84D49}"/>
              </a:ext>
            </a:extLst>
          </p:cNvPr>
          <p:cNvSpPr>
            <a:spLocks noGrp="1" noRot="1" noChangeAspect="1" noChangeArrowheads="1" noTextEdit="1"/>
          </p:cNvSpPr>
          <p:nvPr>
            <p:ph type="sldImg"/>
          </p:nvPr>
        </p:nvSpPr>
        <p:spPr>
          <a:ln/>
        </p:spPr>
      </p:sp>
      <p:sp>
        <p:nvSpPr>
          <p:cNvPr id="443395" name="Rectangle 1027">
            <a:extLst>
              <a:ext uri="{FF2B5EF4-FFF2-40B4-BE49-F238E27FC236}">
                <a16:creationId xmlns:a16="http://schemas.microsoft.com/office/drawing/2014/main" id="{CE92D1D6-FE6C-BD4C-8928-FDFCE617E672}"/>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Use this slide to introduce the co-presenters and the background leading up to this program.</a:t>
            </a:r>
          </a:p>
          <a:p>
            <a:pPr>
              <a:defRPr/>
            </a:pPr>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26">
            <a:extLst>
              <a:ext uri="{FF2B5EF4-FFF2-40B4-BE49-F238E27FC236}">
                <a16:creationId xmlns:a16="http://schemas.microsoft.com/office/drawing/2014/main" id="{E36E5248-4940-5F4B-9A96-3D882DF4B44C}"/>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90114" name="Rectangle 1027">
            <a:extLst>
              <a:ext uri="{FF2B5EF4-FFF2-40B4-BE49-F238E27FC236}">
                <a16:creationId xmlns:a16="http://schemas.microsoft.com/office/drawing/2014/main" id="{F8032FC2-C986-7647-8947-6AFA957960DF}"/>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…and because it was DIRECT SERVICE staff who were trained and COACHED to carry out the assessments and to develop and then implement the PBS plans.  Effective PBS is easily taught and is accessible.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B86A1237-B6AE-2346-85D2-0075885E37EF}"/>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92162" name="Rectangle 3">
            <a:extLst>
              <a:ext uri="{FF2B5EF4-FFF2-40B4-BE49-F238E27FC236}">
                <a16:creationId xmlns:a16="http://schemas.microsoft.com/office/drawing/2014/main" id="{7895FECE-CC16-5B48-B564-3A8EB19039EB}"/>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Here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a control group comparison study that demonstrates the effectiveness of PBS.</a:t>
            </a:r>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a:extLst>
              <a:ext uri="{FF2B5EF4-FFF2-40B4-BE49-F238E27FC236}">
                <a16:creationId xmlns:a16="http://schemas.microsoft.com/office/drawing/2014/main" id="{C6838498-445A-B94D-86A2-A77435B6AE5E}"/>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94210" name="Rectangle 1027">
            <a:extLst>
              <a:ext uri="{FF2B5EF4-FFF2-40B4-BE49-F238E27FC236}">
                <a16:creationId xmlns:a16="http://schemas.microsoft.com/office/drawing/2014/main" id="{7900283E-128E-314E-BB8A-1ED895B5B209}"/>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Here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a study that demonstrates IABA staff can train others to train others as well as IABA can train others.  Again, this is a disseminable and accessible technology.</a:t>
            </a:r>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CA2DBE5C-4C9E-B443-9298-5619AC6F1C9E}"/>
              </a:ext>
            </a:extLst>
          </p:cNvPr>
          <p:cNvSpPr>
            <a:spLocks noGrp="1" noRot="1" noChangeAspect="1" noTextEdit="1"/>
          </p:cNvSpPr>
          <p:nvPr>
            <p:ph type="sldImg"/>
          </p:nvPr>
        </p:nvSpPr>
        <p:spPr>
          <a:ln/>
        </p:spPr>
      </p:sp>
      <p:sp>
        <p:nvSpPr>
          <p:cNvPr id="96258" name="Notes Placeholder 2">
            <a:extLst>
              <a:ext uri="{FF2B5EF4-FFF2-40B4-BE49-F238E27FC236}">
                <a16:creationId xmlns:a16="http://schemas.microsoft.com/office/drawing/2014/main" id="{E647E3ED-44B7-AD4A-8982-B6EB371E81DC}"/>
              </a:ext>
            </a:extLst>
          </p:cNvPr>
          <p:cNvSpPr>
            <a:spLocks noGrp="1"/>
          </p:cNvSpPr>
          <p:nvPr>
            <p:ph type="body" idx="1"/>
          </p:nvPr>
        </p:nvSpPr>
        <p:spPr bwMode="auto">
          <a:xfrm>
            <a:off x="695637" y="4387136"/>
            <a:ext cx="5558801"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A series of articles in the JIDD reported the empirical support for PBS.  This series included a literature review…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773293F7-F61A-7146-BF62-34534D7C6942}"/>
              </a:ext>
            </a:extLst>
          </p:cNvPr>
          <p:cNvSpPr>
            <a:spLocks noGrp="1" noRot="1" noChangeAspect="1" noTextEdit="1"/>
          </p:cNvSpPr>
          <p:nvPr>
            <p:ph type="sldImg"/>
          </p:nvPr>
        </p:nvSpPr>
        <p:spPr>
          <a:ln/>
        </p:spPr>
      </p:sp>
      <p:sp>
        <p:nvSpPr>
          <p:cNvPr id="98306" name="Notes Placeholder 2">
            <a:extLst>
              <a:ext uri="{FF2B5EF4-FFF2-40B4-BE49-F238E27FC236}">
                <a16:creationId xmlns:a16="http://schemas.microsoft.com/office/drawing/2014/main" id="{2ECA83FE-675F-9B4F-A7A2-EC3606C88B1D}"/>
              </a:ext>
            </a:extLst>
          </p:cNvPr>
          <p:cNvSpPr>
            <a:spLocks noGrp="1"/>
          </p:cNvSpPr>
          <p:nvPr>
            <p:ph type="body" idx="1"/>
          </p:nvPr>
        </p:nvSpPr>
        <p:spPr bwMode="auto">
          <a:xfrm>
            <a:off x="695637" y="4387136"/>
            <a:ext cx="5558801"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 if you want, here is where you can access 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E084313C-7734-B445-BD41-8FB84FD04D44}"/>
              </a:ext>
            </a:extLst>
          </p:cNvPr>
          <p:cNvSpPr>
            <a:spLocks noGrp="1" noRot="1" noChangeAspect="1" noTextEdit="1"/>
          </p:cNvSpPr>
          <p:nvPr>
            <p:ph type="sldImg"/>
          </p:nvPr>
        </p:nvSpPr>
        <p:spPr>
          <a:ln/>
        </p:spPr>
      </p:sp>
      <p:sp>
        <p:nvSpPr>
          <p:cNvPr id="100354" name="Notes Placeholder 2">
            <a:extLst>
              <a:ext uri="{FF2B5EF4-FFF2-40B4-BE49-F238E27FC236}">
                <a16:creationId xmlns:a16="http://schemas.microsoft.com/office/drawing/2014/main" id="{31965854-AAC9-FE4C-B67A-9AF1F9631A37}"/>
              </a:ext>
            </a:extLst>
          </p:cNvPr>
          <p:cNvSpPr>
            <a:spLocks noGrp="1"/>
          </p:cNvSpPr>
          <p:nvPr>
            <p:ph type="body" idx="1"/>
          </p:nvPr>
        </p:nvSpPr>
        <p:spPr bwMode="auto">
          <a:xfrm>
            <a:off x="695637" y="4387136"/>
            <a:ext cx="5558801" cy="41562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Additional research was also published as part of the special series.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7D4BDA22-D067-F547-8DDD-A212DD3C3072}"/>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102402" name="Rectangle 3">
            <a:extLst>
              <a:ext uri="{FF2B5EF4-FFF2-40B4-BE49-F238E27FC236}">
                <a16:creationId xmlns:a16="http://schemas.microsoft.com/office/drawing/2014/main" id="{17794538-3F89-9641-8B19-F634CF6DCCD9}"/>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26">
            <a:extLst>
              <a:ext uri="{FF2B5EF4-FFF2-40B4-BE49-F238E27FC236}">
                <a16:creationId xmlns:a16="http://schemas.microsoft.com/office/drawing/2014/main" id="{9AA737EA-6B97-3447-B9C9-C25A3BB900C2}"/>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104450" name="Rectangle 1027">
            <a:extLst>
              <a:ext uri="{FF2B5EF4-FFF2-40B4-BE49-F238E27FC236}">
                <a16:creationId xmlns:a16="http://schemas.microsoft.com/office/drawing/2014/main" id="{B31D1700-2C0E-BF4D-8F51-8FB8EBFFFD33}"/>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F3F2E75F-C9C1-A24A-92A9-771EADF442C0}"/>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106498" name="Rectangle 3">
            <a:extLst>
              <a:ext uri="{FF2B5EF4-FFF2-40B4-BE49-F238E27FC236}">
                <a16:creationId xmlns:a16="http://schemas.microsoft.com/office/drawing/2014/main" id="{118FAC8E-46D2-9545-A9F0-C8B79AF02C32}"/>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Given the evidence that PBS is accessible and effective, we are ethically required to use it.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19712E39-2CC5-8E4E-A330-E0248E881A34}"/>
              </a:ext>
            </a:extLst>
          </p:cNvPr>
          <p:cNvSpPr>
            <a:spLocks noGrp="1" noRot="1" noChangeAspect="1" noChangeArrowheads="1" noTextEdit="1"/>
          </p:cNvSpPr>
          <p:nvPr>
            <p:ph type="sldImg"/>
          </p:nvPr>
        </p:nvSpPr>
        <p:spPr>
          <a:ln/>
        </p:spPr>
      </p:sp>
      <p:sp>
        <p:nvSpPr>
          <p:cNvPr id="696323" name="Rectangle 3">
            <a:extLst>
              <a:ext uri="{FF2B5EF4-FFF2-40B4-BE49-F238E27FC236}">
                <a16:creationId xmlns:a16="http://schemas.microsoft.com/office/drawing/2014/main" id="{DCF29274-D919-2448-902B-F2EE9DB1EE3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Now let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look at the clinical considerations.</a:t>
            </a:r>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26">
            <a:extLst>
              <a:ext uri="{FF2B5EF4-FFF2-40B4-BE49-F238E27FC236}">
                <a16:creationId xmlns:a16="http://schemas.microsoft.com/office/drawing/2014/main" id="{974C5E58-EDF2-FB4B-B160-283B8B866A72}"/>
              </a:ext>
            </a:extLst>
          </p:cNvPr>
          <p:cNvSpPr>
            <a:spLocks noGrp="1" noRot="1" noChangeAspect="1" noChangeArrowheads="1" noTextEdit="1"/>
          </p:cNvSpPr>
          <p:nvPr>
            <p:ph type="sldImg"/>
          </p:nvPr>
        </p:nvSpPr>
        <p:spPr>
          <a:ln/>
        </p:spPr>
      </p:sp>
      <p:sp>
        <p:nvSpPr>
          <p:cNvPr id="387075" name="Rectangle 1027">
            <a:extLst>
              <a:ext uri="{FF2B5EF4-FFF2-40B4-BE49-F238E27FC236}">
                <a16:creationId xmlns:a16="http://schemas.microsoft.com/office/drawing/2014/main" id="{66F53F04-F8B1-4644-BB48-21AA323B5075}"/>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While we are talking about people who have challenging behavior, our focus in working with such individuals isn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primarily their behavior but rather their quality of life.  This is measured by certain valued outcomes, as influenced by the work of Wolfensberger and John O</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Brien…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5B846F75-698C-AF4E-A186-E6DF9710D6F1}"/>
              </a:ext>
            </a:extLst>
          </p:cNvPr>
          <p:cNvSpPr>
            <a:spLocks noGrp="1" noRot="1" noChangeAspect="1" noChangeArrowheads="1" noTextEdit="1"/>
          </p:cNvSpPr>
          <p:nvPr>
            <p:ph type="sldImg"/>
          </p:nvPr>
        </p:nvSpPr>
        <p:spPr>
          <a:ln/>
        </p:spPr>
      </p:sp>
      <p:sp>
        <p:nvSpPr>
          <p:cNvPr id="397315" name="Rectangle 3">
            <a:extLst>
              <a:ext uri="{FF2B5EF4-FFF2-40B4-BE49-F238E27FC236}">
                <a16:creationId xmlns:a16="http://schemas.microsoft.com/office/drawing/2014/main" id="{58C86484-37B3-4545-AC4E-5DDAE0BECDB5}"/>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In additional to the empirical evidence, we also want to consider the clinical rationale for adopting a positive approach.  The question, of course, isn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is punishment effective,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the question is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is punishment necessary for effectiveness.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Briefly explain the different criteria that need to be met to call an approach effective, illustrating the latter two with brief examples, as these may be new terms.</a:t>
            </a:r>
          </a:p>
          <a:p>
            <a:r>
              <a:rPr lang="en-US" altLang="en-US">
                <a:latin typeface="Helvetica" pitchFamily="2" charset="0"/>
                <a:ea typeface="ＭＳ Ｐゴシック" panose="020B0600070205080204" pitchFamily="34" charset="-128"/>
              </a:rPr>
              <a:t>It is generally recognized that punishment isn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necessary and in fact does not contribute the the latter five criteria.</a:t>
            </a:r>
          </a:p>
          <a:p>
            <a:r>
              <a:rPr lang="en-US" altLang="en-US">
                <a:latin typeface="Helvetica" pitchFamily="2" charset="0"/>
                <a:ea typeface="ＭＳ Ｐゴシック" panose="020B0600070205080204" pitchFamily="34" charset="-128"/>
              </a:rPr>
              <a:t>Punishment is justified b y the need for speed and degree of effects.</a:t>
            </a:r>
          </a:p>
          <a:p>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is punishment necessary for rapid and significant effects?</a:t>
            </a:r>
            <a:r>
              <a:rPr lang="ja-JP" altLang="en-US">
                <a:latin typeface="Helvetica" pitchFamily="2" charset="0"/>
                <a:ea typeface="ＭＳ Ｐゴシック" panose="020B0600070205080204" pitchFamily="34" charset="-128"/>
              </a:rPr>
              <a:t>”</a:t>
            </a:r>
            <a:endParaRPr lang="en-US" altLang="ja-JP">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Traditional meaning of rapid effects is rapid effects over time.</a:t>
            </a:r>
          </a:p>
          <a:p>
            <a:r>
              <a:rPr lang="en-US" altLang="en-US">
                <a:latin typeface="Helvetica" pitchFamily="2" charset="0"/>
                <a:ea typeface="ＭＳ Ｐゴシック" panose="020B0600070205080204" pitchFamily="34" charset="-128"/>
              </a:rPr>
              <a:t>In addition we need rapid,  control over an episode…define episodic severity.</a:t>
            </a:r>
          </a:p>
          <a:p>
            <a:r>
              <a:rPr lang="en-US" altLang="en-US">
                <a:latin typeface="Helvetica" pitchFamily="2" charset="0"/>
                <a:ea typeface="ＭＳ Ｐゴシック" panose="020B0600070205080204" pitchFamily="34" charset="-128"/>
              </a:rPr>
              <a:t>Give examples of antecedent control and stimulus satiation, before the fact strategies, as superior to punishment, an after the fact strategy, for purposes of rapid treatment effects.</a:t>
            </a:r>
          </a:p>
          <a:p>
            <a:r>
              <a:rPr lang="en-US" altLang="en-US">
                <a:latin typeface="Helvetica" pitchFamily="2" charset="0"/>
                <a:ea typeface="ＭＳ Ｐゴシック" panose="020B0600070205080204" pitchFamily="34" charset="-128"/>
              </a:rPr>
              <a:t>Explain that punishment is not only not necessary for rapid, safe resolution but is know to escalate a behavioral episode.  Help audience relate this to their personal experience.</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EDF7F5B5-5AC7-D449-B1B1-F046D57DB8F9}"/>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DF813BC2-BACE-1942-9A0F-FC439ABDD2A1}"/>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In the multi-element approach we will be discussing this week, we will stay focused on the entire range of outcomes we are trying to produce, not just rapid control (both meanings).</a:t>
            </a:r>
          </a:p>
          <a:p>
            <a:r>
              <a:rPr lang="en-US" altLang="en-US">
                <a:latin typeface="Helvetica" pitchFamily="2" charset="0"/>
                <a:ea typeface="ＭＳ Ｐゴシック" panose="020B0600070205080204" pitchFamily="34" charset="-128"/>
              </a:rPr>
              <a:t>First and foremost, improvements in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quality of life.</a:t>
            </a:r>
          </a:p>
          <a:p>
            <a:r>
              <a:rPr lang="en-US" altLang="en-US">
                <a:latin typeface="Helvetica" pitchFamily="2" charset="0"/>
                <a:ea typeface="ＭＳ Ｐゴシック" panose="020B0600070205080204" pitchFamily="34" charset="-128"/>
              </a:rPr>
              <a:t>Rapid control (both meanings), when the behavior represents a barrier to those desired quality of life outcomes.</a:t>
            </a:r>
          </a:p>
          <a:p>
            <a:r>
              <a:rPr lang="en-US" altLang="en-US">
                <a:latin typeface="Helvetica" pitchFamily="2" charset="0"/>
                <a:ea typeface="ＭＳ Ｐゴシック" panose="020B0600070205080204" pitchFamily="34" charset="-128"/>
              </a:rPr>
              <a:t>Durability and generalization of both the improvements in quality of life and removal of behavioral barriers, while minimizing negative side-effects, using strategies that are acceptable to consumers, their families, staff and the wider community.</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4A56FBFB-BC45-5B44-8ACD-10B58273C1AF}"/>
              </a:ext>
            </a:extLst>
          </p:cNvPr>
          <p:cNvSpPr>
            <a:spLocks noGrp="1" noRot="1" noChangeAspect="1" noChangeArrowheads="1" noTextEdit="1"/>
          </p:cNvSpPr>
          <p:nvPr>
            <p:ph type="sldImg"/>
          </p:nvPr>
        </p:nvSpPr>
        <p:spPr>
          <a:ln/>
        </p:spPr>
      </p:sp>
      <p:sp>
        <p:nvSpPr>
          <p:cNvPr id="399363" name="Rectangle 3">
            <a:extLst>
              <a:ext uri="{FF2B5EF4-FFF2-40B4-BE49-F238E27FC236}">
                <a16:creationId xmlns:a16="http://schemas.microsoft.com/office/drawing/2014/main" id="{C719DDCD-02F1-1E41-991F-5290643E0637}"/>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No one strategy can accomplish this wide range of outcomes.  What is needed is multi-element support plan, where one or more of the elements address one or more of the desired outcomes and where together, all are therefore addressed.</a:t>
            </a:r>
          </a:p>
          <a:p>
            <a:r>
              <a:rPr lang="en-US" altLang="en-US">
                <a:latin typeface="Helvetica" pitchFamily="2" charset="0"/>
                <a:ea typeface="ＭＳ Ｐゴシック" panose="020B0600070205080204" pitchFamily="34" charset="-128"/>
              </a:rPr>
              <a:t>These include proactive strategies aimed at </a:t>
            </a:r>
            <a:r>
              <a:rPr lang="en-US" altLang="en-US" u="sng">
                <a:latin typeface="Helvetica" pitchFamily="2" charset="0"/>
                <a:ea typeface="ＭＳ Ｐゴシック" panose="020B0600070205080204" pitchFamily="34" charset="-128"/>
              </a:rPr>
              <a:t>future effects</a:t>
            </a:r>
            <a:r>
              <a:rPr lang="en-US" altLang="en-US">
                <a:latin typeface="Helvetica" pitchFamily="2" charset="0"/>
                <a:ea typeface="ＭＳ Ｐゴシック" panose="020B0600070205080204" pitchFamily="34" charset="-128"/>
              </a:rPr>
              <a:t>, including:</a:t>
            </a:r>
          </a:p>
          <a:p>
            <a:r>
              <a:rPr lang="en-US" altLang="en-US">
                <a:latin typeface="Helvetica" pitchFamily="2" charset="0"/>
                <a:ea typeface="ＭＳ Ｐゴシック" panose="020B0600070205080204" pitchFamily="34" charset="-128"/>
              </a:rPr>
              <a:t>Ecological strategies to smooth the fit in the mismatches that are identified between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needs and characteristics and the characteristics of their physical, interpersonal, and/or service environments.</a:t>
            </a:r>
          </a:p>
          <a:p>
            <a:r>
              <a:rPr lang="en-US" altLang="en-US">
                <a:latin typeface="Helvetica" pitchFamily="2" charset="0"/>
                <a:ea typeface="ＭＳ Ｐゴシック" panose="020B0600070205080204" pitchFamily="34" charset="-128"/>
              </a:rPr>
              <a:t>Positive programming aimed at teaching the person additional skills and competencies to more effectively deal with their environments.</a:t>
            </a:r>
          </a:p>
          <a:p>
            <a:r>
              <a:rPr lang="en-US" altLang="en-US">
                <a:latin typeface="Helvetica" pitchFamily="2" charset="0"/>
                <a:ea typeface="ＭＳ Ｐゴシック" panose="020B0600070205080204" pitchFamily="34" charset="-128"/>
              </a:rPr>
              <a:t>Focused support strategies to reduce and if possible eliminate the occurrence of the target behavior and the need for reactive strategies.</a:t>
            </a:r>
          </a:p>
          <a:p>
            <a:r>
              <a:rPr lang="en-US" altLang="en-US">
                <a:latin typeface="Helvetica" pitchFamily="2" charset="0"/>
                <a:ea typeface="ＭＳ Ｐゴシック" panose="020B0600070205080204" pitchFamily="34" charset="-128"/>
              </a:rPr>
              <a:t>And reactive strategies aimed at </a:t>
            </a:r>
            <a:r>
              <a:rPr lang="en-US" altLang="en-US" u="sng">
                <a:latin typeface="Helvetica" pitchFamily="2" charset="0"/>
                <a:ea typeface="ＭＳ Ｐゴシック" panose="020B0600070205080204" pitchFamily="34" charset="-128"/>
              </a:rPr>
              <a:t>situational effects</a:t>
            </a:r>
            <a:r>
              <a:rPr lang="en-US" altLang="en-US">
                <a:latin typeface="Helvetica" pitchFamily="2" charset="0"/>
                <a:ea typeface="ＭＳ Ｐゴシック" panose="020B0600070205080204" pitchFamily="34" charset="-128"/>
              </a:rPr>
              <a:t> for purposes of rapid, safe resolution to reduce the severity of a behavioral episode, I.e., episodic severity.  </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C7270E82-985A-5B46-9A36-F64E5D0C4124}"/>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DE235906-78BA-D94E-9343-33FE17E0E303}"/>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To develop multi-element support plans such as these requires a comprehensive approach to functional assessment in order to understand the behavior from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point of view.  This involves important attention to the: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 processes of assessment that are required;</a:t>
            </a:r>
          </a:p>
          <a:p>
            <a:r>
              <a:rPr lang="en-US" altLang="en-US">
                <a:latin typeface="Helvetica" pitchFamily="2" charset="0"/>
                <a:ea typeface="ＭＳ Ｐゴシック" panose="020B0600070205080204" pitchFamily="34" charset="-128"/>
              </a:rPr>
              <a:t>The questions that need to be answered through the assessment process;</a:t>
            </a:r>
          </a:p>
          <a:p>
            <a:r>
              <a:rPr lang="en-US" altLang="en-US">
                <a:latin typeface="Helvetica" pitchFamily="2" charset="0"/>
                <a:ea typeface="ＭＳ Ｐゴシック" panose="020B0600070205080204" pitchFamily="34" charset="-128"/>
              </a:rPr>
              <a:t>And full utilization of the materials that can be of assistance in carrying out a comprehensive functional assessment. </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When you are ready to transition to the next slide, ask the question:</a:t>
            </a:r>
          </a:p>
          <a:p>
            <a:endParaRPr lang="en-US" altLang="en-US">
              <a:latin typeface="Helvetica" pitchFamily="2" charset="0"/>
              <a:ea typeface="ＭＳ Ｐゴシック" panose="020B0600070205080204" pitchFamily="34" charset="-128"/>
            </a:endParaRPr>
          </a:p>
          <a:p>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How many of you have every said something like - we know what we need to do to solve the problem, we just can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get people to do it consistently?</a:t>
            </a:r>
            <a:r>
              <a:rPr lang="ja-JP" altLang="en-US">
                <a:latin typeface="Helvetica" pitchFamily="2" charset="0"/>
                <a:ea typeface="ＭＳ Ｐゴシック" panose="020B0600070205080204" pitchFamily="34" charset="-128"/>
              </a:rPr>
              <a:t>”</a:t>
            </a:r>
            <a:endParaRPr lang="en-US" altLang="ja-JP">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No approach to challenging behavior is complete unless to issue of consistency is addressed.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7D236B90-030A-A747-BD66-E4514737EDB7}"/>
              </a:ext>
            </a:extLst>
          </p:cNvPr>
          <p:cNvSpPr>
            <a:spLocks noGrp="1" noRot="1" noChangeAspect="1" noChangeArrowheads="1" noTextEdit="1"/>
          </p:cNvSpPr>
          <p:nvPr>
            <p:ph type="sldImg"/>
          </p:nvPr>
        </p:nvSpPr>
        <p:spPr>
          <a:ln/>
        </p:spPr>
      </p:sp>
      <p:sp>
        <p:nvSpPr>
          <p:cNvPr id="401411" name="Rectangle 3">
            <a:extLst>
              <a:ext uri="{FF2B5EF4-FFF2-40B4-BE49-F238E27FC236}">
                <a16:creationId xmlns:a16="http://schemas.microsoft.com/office/drawing/2014/main" id="{01352F58-C1BE-9648-A56F-735059DC30F4}"/>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In our multi-element approach, the issue of consistency is addressed under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Mediation,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meaning the mediation, I.e., the implementation of the plan.</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We will talk about the social change agents that may be responsible for implementing the plan, including natural, professional and specialized change agents.  (Define what we mean by each.)</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We will also talk about the training we will arrange for each, to establish both the general skills and specific skills they will need (define each), and the quality management systems we will need to assure quality and consistency, once staff know how to do what they need to do.</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9A76D8E2-319E-5642-A98B-CD06ADCF46CB}"/>
              </a:ext>
            </a:extLst>
          </p:cNvPr>
          <p:cNvSpPr>
            <a:spLocks noGrp="1" noRot="1" noChangeAspect="1" noChangeArrowheads="1" noTextEdit="1"/>
          </p:cNvSpPr>
          <p:nvPr>
            <p:ph type="sldImg"/>
          </p:nvPr>
        </p:nvSpPr>
        <p:spPr>
          <a:ln/>
        </p:spPr>
      </p:sp>
      <p:sp>
        <p:nvSpPr>
          <p:cNvPr id="378883" name="Rectangle 3">
            <a:extLst>
              <a:ext uri="{FF2B5EF4-FFF2-40B4-BE49-F238E27FC236}">
                <a16:creationId xmlns:a16="http://schemas.microsoft.com/office/drawing/2014/main" id="{5935D264-162F-F24B-81B2-7A7FBA72A42E}"/>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All of this gets integrated into our multi-element framework for breaking the barriers to social and community integration…based on the outcomes we are trying to produce, through the consistent implementation of a multi-element support plan that has been based on a comprehensive functional assessment aimed at understanding the behavior from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point of view.</a:t>
            </a:r>
          </a:p>
          <a:p>
            <a:r>
              <a:rPr lang="en-US" altLang="en-US">
                <a:latin typeface="Helvetica" pitchFamily="2" charset="0"/>
                <a:ea typeface="ＭＳ Ｐゴシック" panose="020B0600070205080204" pitchFamily="34" charset="-128"/>
              </a:rPr>
              <a:t>Point out and emphasize the solid line between proactive and reactive strategies and what this means.  Illustrate the principle with the case of the self-injurious lip puller.</a:t>
            </a:r>
          </a:p>
          <a:p>
            <a:r>
              <a:rPr lang="en-US" altLang="en-US">
                <a:latin typeface="Helvetica" pitchFamily="2" charset="0"/>
                <a:ea typeface="ＭＳ Ｐゴシック" panose="020B0600070205080204" pitchFamily="34" charset="-128"/>
              </a:rPr>
              <a:t>Give the audience an overview as to when each of the elements in the framework will be discussed in detail.</a:t>
            </a:r>
          </a:p>
          <a:p>
            <a:r>
              <a:rPr lang="en-US" altLang="en-US">
                <a:latin typeface="Helvetica" pitchFamily="2" charset="0"/>
                <a:ea typeface="ＭＳ Ｐゴシック" panose="020B0600070205080204" pitchFamily="34" charset="-128"/>
              </a:rPr>
              <a:t>Stop to see what questions they may have at this point.</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After questions and answers, say…</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961CE8F7-2BB3-B64C-A218-08CE8B73A2C6}"/>
              </a:ext>
            </a:extLst>
          </p:cNvPr>
          <p:cNvSpPr>
            <a:spLocks noGrp="1" noRot="1" noChangeAspect="1" noChangeArrowheads="1" noTextEdit="1"/>
          </p:cNvSpPr>
          <p:nvPr>
            <p:ph type="sldImg"/>
          </p:nvPr>
        </p:nvSpPr>
        <p:spPr>
          <a:xfrm>
            <a:off x="1211263" y="509588"/>
            <a:ext cx="4565650" cy="3424237"/>
          </a:xfrm>
          <a:ln>
            <a:noFill/>
          </a:ln>
          <a:extLst>
            <a:ext uri="{91240B29-F687-4F45-9708-019B960494DF}">
              <a14:hiddenLine xmlns:a14="http://schemas.microsoft.com/office/drawing/2010/main" w="12700">
                <a:solidFill>
                  <a:schemeClr val="tx1"/>
                </a:solidFill>
                <a:miter lim="800000"/>
                <a:headEnd/>
                <a:tailEnd/>
              </a14:hiddenLine>
            </a:ext>
          </a:extLst>
        </p:spPr>
      </p:sp>
      <p:sp>
        <p:nvSpPr>
          <p:cNvPr id="122882" name="Rectangle 3">
            <a:extLst>
              <a:ext uri="{FF2B5EF4-FFF2-40B4-BE49-F238E27FC236}">
                <a16:creationId xmlns:a16="http://schemas.microsoft.com/office/drawing/2014/main" id="{C689410E-E54A-BE44-A1AB-FE797D3D7701}"/>
              </a:ext>
            </a:extLst>
          </p:cNvPr>
          <p:cNvSpPr>
            <a:spLocks noGrp="1" noChangeArrowheads="1"/>
          </p:cNvSpPr>
          <p:nvPr>
            <p:ph type="body" idx="1"/>
          </p:nvPr>
        </p:nvSpPr>
        <p:spPr bwMode="auto">
          <a:xfrm>
            <a:off x="1422751" y="4478864"/>
            <a:ext cx="4142345" cy="15825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125" tIns="25250" rIns="63125" bIns="25250">
            <a:spAutoFit/>
          </a:bodyPr>
          <a:lstStyle/>
          <a:p>
            <a:pPr marL="12625">
              <a:tabLst>
                <a:tab pos="202001" algn="l"/>
              </a:tabLst>
            </a:pPr>
            <a:r>
              <a:rPr lang="ja-JP" altLang="en-US" sz="1800">
                <a:latin typeface="Helvetica" pitchFamily="2" charset="0"/>
                <a:ea typeface="ＭＳ Ｐゴシック" panose="020B0600070205080204" pitchFamily="34" charset="-128"/>
              </a:rPr>
              <a:t>“</a:t>
            </a:r>
            <a:r>
              <a:rPr lang="en-US" altLang="ja-JP" sz="1800">
                <a:latin typeface="Helvetica" pitchFamily="2" charset="0"/>
                <a:ea typeface="ＭＳ Ｐゴシック" panose="020B0600070205080204" pitchFamily="34" charset="-128"/>
              </a:rPr>
              <a:t>…we will now discuss each of these in turn, beginning with a discussion of ecological strategies as the first element making up our proactive plan.</a:t>
            </a:r>
          </a:p>
          <a:p>
            <a:pPr marL="12625">
              <a:lnSpc>
                <a:spcPct val="85000"/>
              </a:lnSpc>
              <a:spcBef>
                <a:spcPct val="39000"/>
              </a:spcBef>
              <a:tabLst>
                <a:tab pos="202001" algn="l"/>
              </a:tabLst>
            </a:pPr>
            <a:endParaRPr lang="en-US" altLang="en-US" sz="2800">
              <a:latin typeface="Helvetica" pitchFamily="2"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A3F1F121-3FF0-F64E-806E-F96FBCC4710D}"/>
              </a:ext>
            </a:extLst>
          </p:cNvPr>
          <p:cNvSpPr>
            <a:spLocks noGrp="1" noRot="1" noChangeAspect="1" noChangeArrowheads="1" noTextEdit="1"/>
          </p:cNvSpPr>
          <p:nvPr>
            <p:ph type="sldImg"/>
          </p:nvPr>
        </p:nvSpPr>
        <p:spPr>
          <a:ln/>
        </p:spPr>
      </p:sp>
      <p:sp>
        <p:nvSpPr>
          <p:cNvPr id="402435" name="Rectangle 3">
            <a:extLst>
              <a:ext uri="{FF2B5EF4-FFF2-40B4-BE49-F238E27FC236}">
                <a16:creationId xmlns:a16="http://schemas.microsoft.com/office/drawing/2014/main" id="{878C7EAD-1F1B-7943-A51D-8CF1BDEEF2E1}"/>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Ecological strategies are defined as…</a:t>
            </a:r>
          </a:p>
          <a:p>
            <a:pPr marL="282486" lvl="2"/>
            <a:r>
              <a:rPr lang="en-US" altLang="en-US">
                <a:latin typeface="Times" pitchFamily="2" charset="0"/>
                <a:ea typeface="ＭＳ Ｐゴシック" panose="020B0600070205080204" pitchFamily="34" charset="-128"/>
              </a:rPr>
              <a:t>Re-iterate transitional point, i.e., Ecological Strategies attempt to smooth the fit, i.e., eliminate the mismatches found between the person</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s needs and characteristics and their environment.</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Explain that these strategies are necessary because we typically find through our assessment that there are mismatches between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needs and characteristics and the environments they are in.</a:t>
            </a:r>
          </a:p>
          <a:p>
            <a:r>
              <a:rPr lang="en-US" altLang="en-US">
                <a:latin typeface="Helvetica" pitchFamily="2" charset="0"/>
                <a:ea typeface="ＭＳ Ｐゴシック" panose="020B0600070205080204" pitchFamily="34" charset="-128"/>
              </a:rPr>
              <a:t>These mismatches can contribute to the occurrence or episodic severity and/or detract directly from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quality of life.</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31D25E37-1144-8F4F-BF31-21042EB1F1F0}"/>
              </a:ext>
            </a:extLst>
          </p:cNvPr>
          <p:cNvSpPr>
            <a:spLocks noGrp="1" noRot="1" noChangeAspect="1" noChangeArrowheads="1" noTextEdit="1"/>
          </p:cNvSpPr>
          <p:nvPr>
            <p:ph type="sldImg"/>
          </p:nvPr>
        </p:nvSpPr>
        <p:spPr>
          <a:ln/>
        </p:spPr>
      </p:sp>
      <p:sp>
        <p:nvSpPr>
          <p:cNvPr id="403459" name="Rectangle 3">
            <a:extLst>
              <a:ext uri="{FF2B5EF4-FFF2-40B4-BE49-F238E27FC236}">
                <a16:creationId xmlns:a16="http://schemas.microsoft.com/office/drawing/2014/main" id="{461E6617-92C9-C645-95CF-B93A59674815}"/>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marL="230408" indent="-230408"/>
            <a:r>
              <a:rPr lang="en-US" altLang="en-US">
                <a:latin typeface="Helvetica" pitchFamily="2" charset="0"/>
                <a:ea typeface="ＭＳ Ｐゴシック" panose="020B0600070205080204" pitchFamily="34" charset="-128"/>
              </a:rPr>
              <a:t>In discussing the physical environment as the first example, I usually ask the audience to confirm their common experience that they have worked with people with whom changes in the physical environment having to do with such things as noise, crowding, etc., led to dramatic behavioral changes.</a:t>
            </a:r>
          </a:p>
          <a:p>
            <a:pPr marL="230408" indent="-230408"/>
            <a:r>
              <a:rPr lang="en-US" altLang="en-US">
                <a:latin typeface="Helvetica" pitchFamily="2" charset="0"/>
                <a:ea typeface="ＭＳ Ｐゴシック" panose="020B0600070205080204" pitchFamily="34" charset="-128"/>
              </a:rPr>
              <a:t>I use this as a set up to discuss two major implications associated with ecological strategies:</a:t>
            </a:r>
          </a:p>
          <a:p>
            <a:pPr marL="230408" indent="-230408"/>
            <a:r>
              <a:rPr lang="en-US" altLang="en-US">
                <a:latin typeface="Helvetica" pitchFamily="2" charset="0"/>
                <a:ea typeface="ＭＳ Ｐゴシック" panose="020B0600070205080204" pitchFamily="34" charset="-128"/>
              </a:rPr>
              <a:t>Ecological strategies can represent two-way changes or a one-way change:</a:t>
            </a:r>
          </a:p>
          <a:p>
            <a:pPr marL="230408" indent="-230408"/>
            <a:r>
              <a:rPr lang="en-US" altLang="en-US">
                <a:latin typeface="Helvetica" pitchFamily="2" charset="0"/>
                <a:ea typeface="ＭＳ Ｐゴシック" panose="020B0600070205080204" pitchFamily="34" charset="-128"/>
              </a:rPr>
              <a:t>     Provide at least one example of each.</a:t>
            </a:r>
          </a:p>
          <a:p>
            <a:pPr marL="230408" indent="-230408"/>
            <a:r>
              <a:rPr lang="en-US" altLang="en-US">
                <a:latin typeface="Helvetica" pitchFamily="2" charset="0"/>
                <a:ea typeface="ＭＳ Ｐゴシック" panose="020B0600070205080204" pitchFamily="34" charset="-128"/>
              </a:rPr>
              <a:t>     Point out that to be unclear about which you are recommending can affect the social validity of the plan.</a:t>
            </a:r>
          </a:p>
          <a:p>
            <a:pPr marL="230408" indent="-230408"/>
            <a:r>
              <a:rPr lang="en-US" altLang="en-US">
                <a:latin typeface="Helvetica" pitchFamily="2" charset="0"/>
                <a:ea typeface="ＭＳ Ｐゴシック" panose="020B0600070205080204" pitchFamily="34" charset="-128"/>
              </a:rPr>
              <a:t>Ecological strategies be recommended for the rapid effects they are expected to have on target behavior or because it positions you to teach the skills you need to teach to produce long-term quality of life outcomes:</a:t>
            </a:r>
          </a:p>
          <a:p>
            <a:pPr marL="230408" indent="-230408"/>
            <a:r>
              <a:rPr lang="en-US" altLang="en-US">
                <a:latin typeface="Helvetica" pitchFamily="2" charset="0"/>
                <a:ea typeface="ＭＳ Ｐゴシック" panose="020B0600070205080204" pitchFamily="34" charset="-128"/>
              </a:rPr>
              <a:t>	When the reason is for the later, in fact, the ecological changes can have an unwanted effect on target behavior.</a:t>
            </a:r>
          </a:p>
          <a:p>
            <a:pPr marL="230408" indent="-230408"/>
            <a:r>
              <a:rPr lang="en-US" altLang="en-US">
                <a:latin typeface="Helvetica" pitchFamily="2" charset="0"/>
                <a:ea typeface="ＭＳ Ｐゴシック" panose="020B0600070205080204" pitchFamily="34" charset="-128"/>
              </a:rPr>
              <a:t>	Hence, the potential counter-therapeutic effects of the necessary ecological strategy may need to be balanced with some additional focused support and reactive strategies, similar to what we discussed in introducing the multi-element role of a reactive strategy.</a:t>
            </a:r>
          </a:p>
          <a:p>
            <a:pPr marL="230408" indent="-230408"/>
            <a:r>
              <a:rPr lang="en-US" altLang="en-US">
                <a:latin typeface="Helvetica" pitchFamily="2" charset="0"/>
                <a:ea typeface="ＭＳ Ｐゴシック" panose="020B0600070205080204" pitchFamily="34" charset="-128"/>
              </a:rPr>
              <a:t>     Provide hypothetical or real examples.</a:t>
            </a:r>
          </a:p>
          <a:p>
            <a:pPr lvl="2"/>
            <a:endParaRPr lang="en-US" altLang="en-US">
              <a:latin typeface="Helvetica" pitchFamily="2" charset="0"/>
              <a:ea typeface="ＭＳ Ｐゴシック" panose="020B0600070205080204" pitchFamily="34" charset="-128"/>
            </a:endParaRPr>
          </a:p>
          <a:p>
            <a:pPr marL="230408" indent="-230408"/>
            <a:endParaRPr lang="en-US" altLang="en-US">
              <a:latin typeface="Helvetica" pitchFamily="2" charset="0"/>
              <a:ea typeface="ＭＳ Ｐゴシック" panose="020B0600070205080204" pitchFamily="34" charset="-128"/>
            </a:endParaRPr>
          </a:p>
          <a:p>
            <a:pPr lvl="3"/>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B48C0110-DF3A-F34C-BD29-9821A4577AEA}"/>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33A6E97E-2A48-BF41-8232-D5E29D811344}"/>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marL="246189" indent="-246189"/>
            <a:r>
              <a:rPr lang="en-US" altLang="en-US">
                <a:latin typeface="Helvetica" pitchFamily="2" charset="0"/>
                <a:ea typeface="ＭＳ Ｐゴシック" panose="020B0600070205080204" pitchFamily="34" charset="-128"/>
              </a:rPr>
              <a:t>Then move on to the interpersonal environment as an area that may need some changes.</a:t>
            </a:r>
          </a:p>
          <a:p>
            <a:pPr marL="246189" indent="-246189"/>
            <a:r>
              <a:rPr lang="en-US" altLang="en-US">
                <a:latin typeface="Helvetica" pitchFamily="2" charset="0"/>
                <a:ea typeface="ＭＳ Ｐゴシック" panose="020B0600070205080204" pitchFamily="34" charset="-128"/>
              </a:rPr>
              <a:t>a.I ask if anyone has worked with a person whose target behavior occurs when they with staff who don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treat them in a respectful way but who target behavior rarely, if ever, occurs when they are with staff who treat them in a respectful, age appropriate manner.  This usually gets an affirmative response from the majority of the audience.</a:t>
            </a:r>
          </a:p>
          <a:p>
            <a:pPr marL="246189" indent="-246189"/>
            <a:r>
              <a:rPr lang="en-US" altLang="en-US">
                <a:latin typeface="Helvetica" pitchFamily="2" charset="0"/>
                <a:ea typeface="ＭＳ Ｐゴシック" panose="020B0600070205080204" pitchFamily="34" charset="-128"/>
              </a:rPr>
              <a:t>i. I ask if they have ever left a job not because of the nature of the work but rather because of how they were being treated.  This is also a common experience.</a:t>
            </a:r>
          </a:p>
          <a:p>
            <a:pPr marL="246189" indent="-246189"/>
            <a:r>
              <a:rPr lang="en-US" altLang="en-US">
                <a:latin typeface="Helvetica" pitchFamily="2" charset="0"/>
                <a:ea typeface="ＭＳ Ｐゴシック" panose="020B0600070205080204" pitchFamily="34" charset="-128"/>
              </a:rPr>
              <a:t>ii. I also point out to them (although I don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ask for a show of hands) that many of them have probably left their marriages or partnerships…they may have tried to fix the relationship, but if they couldn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fix it they left it.</a:t>
            </a:r>
          </a:p>
          <a:p>
            <a:pPr marL="246189" indent="-246189"/>
            <a:r>
              <a:rPr lang="en-US" altLang="en-US">
                <a:latin typeface="Helvetica" pitchFamily="2" charset="0"/>
                <a:ea typeface="ＭＳ Ｐゴシック" panose="020B0600070205080204" pitchFamily="34" charset="-128"/>
              </a:rPr>
              <a:t>iii. Similarly, when we see a relationship conflict exists for one of our clients, we try to fix it.  If we can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we may need to make a recommendation for a change in placement, not because of the nature of the physical environment but because of the interpersonal environment.</a:t>
            </a:r>
          </a:p>
          <a:p>
            <a:pPr marL="246189" indent="-246189">
              <a:buFontTx/>
              <a:buAutoNum type="romanLcPeriod" startAt="4"/>
            </a:pPr>
            <a:r>
              <a:rPr lang="en-US" altLang="en-US" b="1" i="1" u="sng">
                <a:latin typeface="Helvetica" pitchFamily="2" charset="0"/>
                <a:ea typeface="ＭＳ Ｐゴシック" panose="020B0600070205080204" pitchFamily="34" charset="-128"/>
              </a:rPr>
              <a:t>Ecological changes can and may need to be major undertakings</a:t>
            </a:r>
            <a:r>
              <a:rPr lang="en-US" altLang="en-US" b="1" i="1">
                <a:latin typeface="Helvetica" pitchFamily="2" charset="0"/>
                <a:ea typeface="ＭＳ Ｐゴシック" panose="020B0600070205080204" pitchFamily="34" charset="-128"/>
              </a:rPr>
              <a:t>.</a:t>
            </a:r>
            <a:endParaRPr lang="en-US" altLang="en-US" b="1">
              <a:latin typeface="Helvetica" pitchFamily="2" charset="0"/>
              <a:ea typeface="ＭＳ Ｐゴシック" panose="020B0600070205080204" pitchFamily="34" charset="-128"/>
            </a:endParaRPr>
          </a:p>
          <a:p>
            <a:pPr marL="246189" indent="-246189"/>
            <a:r>
              <a:rPr lang="en-US" altLang="en-US">
                <a:latin typeface="Helvetica" pitchFamily="2" charset="0"/>
                <a:ea typeface="ＭＳ Ｐゴシック" panose="020B0600070205080204" pitchFamily="34" charset="-128"/>
              </a:rPr>
              <a:t>b.	The presentation then move to Jeff</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case study as an example of a non-negotiable need for him to be with people who are fluent in sign language given his hearing impairment and the focus, with him, to teach him sign language as his major system of communicating with those he lives with.</a:t>
            </a:r>
          </a:p>
          <a:p>
            <a:pPr marL="246189" indent="-246189"/>
            <a:r>
              <a:rPr lang="en-US" altLang="en-US">
                <a:latin typeface="Helvetica" pitchFamily="2" charset="0"/>
                <a:ea typeface="ＭＳ Ｐゴシック" panose="020B0600070205080204" pitchFamily="34" charset="-128"/>
              </a:rPr>
              <a:t>i.	This is a rare opportunity for you to show the audience the outline of entire plan, since most of our examples are isolated examples.  (We also do this on the 4</a:t>
            </a:r>
            <a:r>
              <a:rPr lang="en-US" altLang="en-US" baseline="30000">
                <a:latin typeface="Helvetica" pitchFamily="2" charset="0"/>
                <a:ea typeface="ＭＳ Ｐゴシック" panose="020B0600070205080204" pitchFamily="34" charset="-128"/>
              </a:rPr>
              <a:t>th</a:t>
            </a:r>
            <a:r>
              <a:rPr lang="en-US" altLang="en-US">
                <a:latin typeface="Helvetica" pitchFamily="2" charset="0"/>
                <a:ea typeface="ＭＳ Ｐゴシック" panose="020B0600070205080204" pitchFamily="34" charset="-128"/>
              </a:rPr>
              <a:t> (PSR) day.)</a:t>
            </a:r>
          </a:p>
          <a:p>
            <a:pPr marL="246189" indent="-246189"/>
            <a:r>
              <a:rPr lang="en-US" altLang="en-US">
                <a:latin typeface="Helvetica" pitchFamily="2" charset="0"/>
                <a:ea typeface="ＭＳ Ｐゴシック" panose="020B0600070205080204" pitchFamily="34" charset="-128"/>
              </a:rPr>
              <a:t>ii.	The main point is that the entire plan, implemented by IABA staff, was only partially effective, until he moved into a group home that had the (interpersonal) ecology that provided right match for him.</a:t>
            </a:r>
          </a:p>
          <a:p>
            <a:pPr marL="246189" indent="-246189"/>
            <a:endParaRPr lang="en-US" altLang="en-US">
              <a:latin typeface="Helvetica" pitchFamily="2" charset="0"/>
              <a:ea typeface="ＭＳ Ｐゴシック" panose="020B0600070205080204" pitchFamily="34" charset="-128"/>
            </a:endParaRPr>
          </a:p>
          <a:p>
            <a:pPr marL="246189" indent="-246189"/>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a:extLst>
              <a:ext uri="{FF2B5EF4-FFF2-40B4-BE49-F238E27FC236}">
                <a16:creationId xmlns:a16="http://schemas.microsoft.com/office/drawing/2014/main" id="{E4017DF6-E477-4848-8B4F-DDF5AB0A8636}"/>
              </a:ext>
            </a:extLst>
          </p:cNvPr>
          <p:cNvSpPr>
            <a:spLocks noGrp="1" noRot="1" noChangeAspect="1" noChangeArrowheads="1" noTextEdit="1"/>
          </p:cNvSpPr>
          <p:nvPr>
            <p:ph type="sldImg"/>
          </p:nvPr>
        </p:nvSpPr>
        <p:spPr>
          <a:ln/>
        </p:spPr>
      </p:sp>
      <p:sp>
        <p:nvSpPr>
          <p:cNvPr id="388099" name="Rectangle 1027">
            <a:extLst>
              <a:ext uri="{FF2B5EF4-FFF2-40B4-BE49-F238E27FC236}">
                <a16:creationId xmlns:a16="http://schemas.microsoft.com/office/drawing/2014/main" id="{2AC34E94-E30B-0A43-816A-FAA7BCD726F0}"/>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Each of these is reviewed, with a particular emphasis on the qualifying clauses of each statement.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We use behavioral technology in support of and subordinate to these outcomes and use it to address the barriers to these outcomes that may be represented by challenging behavior.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It is only when that behavior is a barrier to these outcomes that we address those needs.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 option isn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either a behavioral approach or a values based approach, but rather to use the principles of Applied Behavior Analysis in the pursuit of these valued outcomes.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Values are needed to guide the technology.  Technology is needed to achieve our valued outcomes.</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F2033A53-1F03-0643-9D37-0A2EABADC841}"/>
              </a:ext>
            </a:extLst>
          </p:cNvPr>
          <p:cNvSpPr>
            <a:spLocks noGrp="1" noRot="1" noChangeAspect="1" noChangeArrowheads="1" noTextEdit="1"/>
          </p:cNvSpPr>
          <p:nvPr>
            <p:ph type="sldImg"/>
          </p:nvPr>
        </p:nvSpPr>
        <p:spPr>
          <a:ln/>
        </p:spPr>
      </p:sp>
      <p:sp>
        <p:nvSpPr>
          <p:cNvPr id="379907" name="Rectangle 3">
            <a:extLst>
              <a:ext uri="{FF2B5EF4-FFF2-40B4-BE49-F238E27FC236}">
                <a16:creationId xmlns:a16="http://schemas.microsoft.com/office/drawing/2014/main" id="{ADDD748D-C97F-6840-BD74-5013EB1C752C}"/>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Talk them through the case study…see video tapes, remind me to send reprint of this publication.</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66F1DACF-4F48-934A-B2F8-A8988857E791}"/>
              </a:ext>
            </a:extLst>
          </p:cNvPr>
          <p:cNvSpPr>
            <a:spLocks noGrp="1" noRot="1" noChangeAspect="1" noChangeArrowheads="1" noTextEdit="1"/>
          </p:cNvSpPr>
          <p:nvPr>
            <p:ph type="sldImg"/>
          </p:nvPr>
        </p:nvSpPr>
        <p:spPr>
          <a:ln/>
        </p:spPr>
      </p:sp>
      <p:sp>
        <p:nvSpPr>
          <p:cNvPr id="380931" name="Rectangle 3">
            <a:extLst>
              <a:ext uri="{FF2B5EF4-FFF2-40B4-BE49-F238E27FC236}">
                <a16:creationId xmlns:a16="http://schemas.microsoft.com/office/drawing/2014/main" id="{FF9D60FF-6DDD-7243-A966-2C11B22AA750}"/>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Talk them through the case study…see video tapes, remind me to send reprint of this publication.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D6B37578-1DC0-3340-BE1B-097072B326BE}"/>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46339AAA-3CFF-CA4E-87EE-62C61A18120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Talk them through the case study…see video tapes, remind me to send reprint of this publication.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B08CFEDD-202F-2D45-86F7-17373A45D48D}"/>
              </a:ext>
            </a:extLst>
          </p:cNvPr>
          <p:cNvSpPr>
            <a:spLocks noGrp="1" noRot="1" noChangeAspect="1" noChangeArrowheads="1" noTextEdit="1"/>
          </p:cNvSpPr>
          <p:nvPr>
            <p:ph type="sldImg"/>
          </p:nvPr>
        </p:nvSpPr>
        <p:spPr>
          <a:ln/>
        </p:spPr>
      </p:sp>
      <p:sp>
        <p:nvSpPr>
          <p:cNvPr id="382979" name="Rectangle 3">
            <a:extLst>
              <a:ext uri="{FF2B5EF4-FFF2-40B4-BE49-F238E27FC236}">
                <a16:creationId xmlns:a16="http://schemas.microsoft.com/office/drawing/2014/main" id="{33DEBBAA-730F-304E-94B6-3A0603E37FA8}"/>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Talk them through the case study…see video tapes, remind me to send reprint of this publication.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97B52CDF-65DD-7F48-89CA-45CEC6A5EAAB}"/>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74556536-0E77-1643-BBD3-DAAE41CBDAD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Talk them through the case study…see video tapes, remind me to send reprint of this publication.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4535427C-0CB1-5643-9860-7FD082C326BA}"/>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141314" name="Rectangle 3">
            <a:extLst>
              <a:ext uri="{FF2B5EF4-FFF2-40B4-BE49-F238E27FC236}">
                <a16:creationId xmlns:a16="http://schemas.microsoft.com/office/drawing/2014/main" id="{02BD3BF2-8B38-E34A-86BF-0C2F7E9B69C0}"/>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Talk them through the case study…see video tapes, remind me to send reprint of this publication.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6492F359-3EF7-6C44-B758-3A2088601C67}"/>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AF4DE288-2B4A-094E-8145-B97498B22EB9}"/>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The service (or programmatic) environment is addressed next.</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Use hypothetical or actual example to illustrate ways in which the changes in the service environment can lead to rapid improvements in behavior or to improvements in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quality of life (our most important goal).</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Examples might include using discrete trial vs. hierarchy of prompt teaching methods when working with people challenged with autism or the use of concrete visual systems with the same population.</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a:extLst>
              <a:ext uri="{FF2B5EF4-FFF2-40B4-BE49-F238E27FC236}">
                <a16:creationId xmlns:a16="http://schemas.microsoft.com/office/drawing/2014/main" id="{3E5CCCEB-448C-2646-AF63-39AD873581EE}"/>
              </a:ext>
            </a:extLst>
          </p:cNvPr>
          <p:cNvSpPr>
            <a:spLocks noGrp="1" noRot="1" noChangeAspect="1" noChangeArrowheads="1" noTextEdit="1"/>
          </p:cNvSpPr>
          <p:nvPr>
            <p:ph type="sldImg"/>
          </p:nvPr>
        </p:nvSpPr>
        <p:spPr>
          <a:ln/>
        </p:spPr>
      </p:sp>
      <p:sp>
        <p:nvSpPr>
          <p:cNvPr id="457731" name="Rectangle 3">
            <a:extLst>
              <a:ext uri="{FF2B5EF4-FFF2-40B4-BE49-F238E27FC236}">
                <a16:creationId xmlns:a16="http://schemas.microsoft.com/office/drawing/2014/main" id="{13E08627-68D3-2D47-A80C-643FA90A7D2F}"/>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ve discussed Ecological strategies.  We now turn to Positive Programming strategies.</a:t>
            </a:r>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F984545D-C0EA-F84F-95C6-97F745E61461}"/>
              </a:ext>
            </a:extLst>
          </p:cNvPr>
          <p:cNvSpPr>
            <a:spLocks noGrp="1" noRot="1" noChangeAspect="1" noChangeArrowheads="1" noTextEdit="1"/>
          </p:cNvSpPr>
          <p:nvPr>
            <p:ph type="sldImg"/>
          </p:nvPr>
        </p:nvSpPr>
        <p:spPr>
          <a:ln/>
        </p:spPr>
      </p:sp>
      <p:sp>
        <p:nvSpPr>
          <p:cNvPr id="407555" name="Rectangle 3">
            <a:extLst>
              <a:ext uri="{FF2B5EF4-FFF2-40B4-BE49-F238E27FC236}">
                <a16:creationId xmlns:a16="http://schemas.microsoft.com/office/drawing/2014/main" id="{649AFE9B-BBA6-DB44-A514-B2C9CC670947}"/>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Transitional Logic: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While ecological strategies are aimed at smoothing the fit in the mismatches we find in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environment and his or her characteristics, in contrast, Positive Programming is aimed at teaching the person additional skills to more effectively deal with their (inevitably) imperfect environments.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Positive programming is defined as…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There are four separate categories of skills we include under the heading of positive programming.</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These include general, functionally equivalent, functionally related and coping and tolerance skills.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Let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first talk about general skills…</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C0CA7DA6-3B23-AE48-BAE9-02B110B4BE49}"/>
              </a:ext>
            </a:extLst>
          </p:cNvPr>
          <p:cNvSpPr>
            <a:spLocks noGrp="1" noRot="1" noChangeAspect="1" noChangeArrowheads="1" noTextEdit="1"/>
          </p:cNvSpPr>
          <p:nvPr>
            <p:ph type="sldImg"/>
          </p:nvPr>
        </p:nvSpPr>
        <p:spPr>
          <a:ln/>
        </p:spPr>
      </p:sp>
      <p:sp>
        <p:nvSpPr>
          <p:cNvPr id="408579" name="Rectangle 3">
            <a:extLst>
              <a:ext uri="{FF2B5EF4-FFF2-40B4-BE49-F238E27FC236}">
                <a16:creationId xmlns:a16="http://schemas.microsoft.com/office/drawing/2014/main" id="{906A4625-2108-D445-AE0B-52AF9852FDC5}"/>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General skills are what we might typically think of when we talk about skill development.  </a:t>
            </a:r>
          </a:p>
          <a:p>
            <a:r>
              <a:rPr lang="en-US" altLang="en-US">
                <a:latin typeface="Helvetica" pitchFamily="2" charset="0"/>
                <a:ea typeface="ＭＳ Ｐゴシック" panose="020B0600070205080204" pitchFamily="34" charset="-128"/>
              </a:rPr>
              <a:t>They  include domestic, self care, recreational, community, vocational and even academic skills.</a:t>
            </a:r>
          </a:p>
          <a:p>
            <a:r>
              <a:rPr lang="en-US" altLang="en-US">
                <a:latin typeface="Helvetica" pitchFamily="2" charset="0"/>
                <a:ea typeface="ＭＳ Ｐゴシック" panose="020B0600070205080204" pitchFamily="34" charset="-128"/>
              </a:rPr>
              <a:t>In the context of a plan which addresses challenging behavior, for behavioral rather than educational reasons, it is important that the skills we teach be functional, chronologically age-appropriate and taught using low inference strategies.  This is because, to the extent that what we teach is not functional, is age-inappropriate and is being taught in artificial, segregated settings, we increase the likelihood of problem behavior.</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Further, we would recommend putting the word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fun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back in functional.  I.e., we should be emphasizing teaching the person what they want or would like to learn, rather than things that are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useful</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for them to learn.</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Give examples.</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a:extLst>
              <a:ext uri="{FF2B5EF4-FFF2-40B4-BE49-F238E27FC236}">
                <a16:creationId xmlns:a16="http://schemas.microsoft.com/office/drawing/2014/main" id="{2B6F3C98-CF04-384C-911E-0C78671FB827}"/>
              </a:ext>
            </a:extLst>
          </p:cNvPr>
          <p:cNvSpPr>
            <a:spLocks noGrp="1" noRot="1" noChangeAspect="1" noChangeArrowheads="1" noTextEdit="1"/>
          </p:cNvSpPr>
          <p:nvPr>
            <p:ph type="sldImg"/>
          </p:nvPr>
        </p:nvSpPr>
        <p:spPr>
          <a:ln/>
        </p:spPr>
      </p:sp>
      <p:sp>
        <p:nvSpPr>
          <p:cNvPr id="389123" name="Rectangle 1027">
            <a:extLst>
              <a:ext uri="{FF2B5EF4-FFF2-40B4-BE49-F238E27FC236}">
                <a16:creationId xmlns:a16="http://schemas.microsoft.com/office/drawing/2014/main" id="{F3E9DC97-5471-4347-A4F2-711C7EBD9F34}"/>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Since we explicitly use the principles of ABA, we should define some basic terms.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There are two types of Punishment as defined here…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(Ask the audience to identify examples of each.</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B6E21277-7A57-B044-8363-7DD7E0DA43E7}"/>
              </a:ext>
            </a:extLst>
          </p:cNvPr>
          <p:cNvSpPr>
            <a:spLocks noGrp="1" noRot="1" noChangeAspect="1" noChangeArrowheads="1" noTextEdit="1"/>
          </p:cNvSpPr>
          <p:nvPr>
            <p:ph type="sldImg"/>
          </p:nvPr>
        </p:nvSpPr>
        <p:spPr>
          <a:ln/>
        </p:spPr>
      </p:sp>
      <p:sp>
        <p:nvSpPr>
          <p:cNvPr id="409603" name="Rectangle 3">
            <a:extLst>
              <a:ext uri="{FF2B5EF4-FFF2-40B4-BE49-F238E27FC236}">
                <a16:creationId xmlns:a16="http://schemas.microsoft.com/office/drawing/2014/main" id="{47605BFF-2634-3248-AE8F-07810B03BA24}"/>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This is based on our premise that what we call challenging behavior serves a legitimate need for the person.  The strategy here is to teach a skill that gets that need met in a more acceptable way.</a:t>
            </a:r>
          </a:p>
          <a:p>
            <a:r>
              <a:rPr lang="en-US" altLang="en-US">
                <a:latin typeface="Helvetica" pitchFamily="2" charset="0"/>
                <a:ea typeface="ＭＳ Ｐゴシック" panose="020B0600070205080204" pitchFamily="34" charset="-128"/>
              </a:rPr>
              <a:t>One typical way to do this is to teach the person a more acceptable way of communicating the message underlying the behavior (citee Durand, Mirenda, Carr.)</a:t>
            </a:r>
          </a:p>
          <a:p>
            <a:r>
              <a:rPr lang="en-US" altLang="en-US">
                <a:latin typeface="Helvetica" pitchFamily="2" charset="0"/>
                <a:ea typeface="ＭＳ Ｐゴシック" panose="020B0600070205080204" pitchFamily="34" charset="-128"/>
              </a:rPr>
              <a:t>Provide examples (see video</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from different levels of functioning…making the point that this strategy is still applicable to those who can speak.</a:t>
            </a:r>
          </a:p>
          <a:p>
            <a:r>
              <a:rPr lang="en-US" altLang="en-US">
                <a:latin typeface="Helvetica" pitchFamily="2" charset="0"/>
                <a:ea typeface="ＭＳ Ｐゴシック" panose="020B0600070205080204" pitchFamily="34" charset="-128"/>
              </a:rPr>
              <a:t>Emphasize and illustrate the teaching methods, not just the skill that is being taught.  Positive programming involves systematic  instruction.</a:t>
            </a:r>
          </a:p>
          <a:p>
            <a:r>
              <a:rPr lang="en-US" altLang="en-US">
                <a:latin typeface="Helvetica" pitchFamily="2" charset="0"/>
                <a:ea typeface="ＭＳ Ｐゴシック" panose="020B0600070205080204" pitchFamily="34" charset="-128"/>
              </a:rPr>
              <a:t>Also make the point that we can teach a functionally equivalent skill separate from a communication skill, e.g., independence.  Use video and positive programming chapter for example of this involving a 6-year-old boy who engaged in PICA behavior.  Specifically, having determined through CFA that he engaged in PICA behavior to ingest, we taught him to access food independently by going to the fridge and pantry and helping himself to food.</a:t>
            </a:r>
          </a:p>
          <a:p>
            <a:r>
              <a:rPr lang="en-US" altLang="en-US">
                <a:latin typeface="Helvetica" pitchFamily="2" charset="0"/>
                <a:ea typeface="ＭＳ Ｐゴシック" panose="020B0600070205080204" pitchFamily="34" charset="-128"/>
              </a:rPr>
              <a:t>In addition to functionally equivalent skills, it may also be necessary to teach certain (functionally) related skills…</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1F470D61-000D-2848-AD2C-FEE6365845E1}"/>
              </a:ext>
            </a:extLst>
          </p:cNvPr>
          <p:cNvSpPr>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9DDB5E58-3B2C-E746-B457-5389E069E233}"/>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Continue with PICA example to illustrate how teaching him to discriminate between edible and inedible items was a skill he need to learn that was related to the function of the PICA behavior.</a:t>
            </a:r>
          </a:p>
          <a:p>
            <a:r>
              <a:rPr lang="en-US" altLang="en-US">
                <a:latin typeface="Helvetica" pitchFamily="2" charset="0"/>
                <a:ea typeface="ＭＳ Ｐゴシック" panose="020B0600070205080204" pitchFamily="34" charset="-128"/>
              </a:rPr>
              <a:t>Provide further case vignettes to illustrate how the above may represent further examples of functionally related skills that may need to be taught.</a:t>
            </a:r>
          </a:p>
          <a:p>
            <a:r>
              <a:rPr lang="en-US" altLang="en-US">
                <a:latin typeface="Helvetica" pitchFamily="2" charset="0"/>
                <a:ea typeface="ＭＳ Ｐゴシック" panose="020B0600070205080204" pitchFamily="34" charset="-128"/>
              </a:rPr>
              <a:t>Emphasize that these are only meant to be examples.</a:t>
            </a:r>
          </a:p>
          <a:p>
            <a:r>
              <a:rPr lang="en-US" altLang="en-US">
                <a:latin typeface="Helvetica" pitchFamily="2" charset="0"/>
                <a:ea typeface="ＭＳ Ｐゴシック" panose="020B0600070205080204" pitchFamily="34" charset="-128"/>
              </a:rPr>
              <a:t>This is a good opportunity to compare and contrast ecological and positive programming strategies.  Give the person more choice and control would be an example of an ecological strategy.  To </a:t>
            </a:r>
            <a:r>
              <a:rPr lang="en-US" altLang="en-US" b="1">
                <a:latin typeface="Helvetica" pitchFamily="2" charset="0"/>
                <a:ea typeface="ＭＳ Ｐゴシック" panose="020B0600070205080204" pitchFamily="34" charset="-128"/>
              </a:rPr>
              <a:t>teach</a:t>
            </a:r>
            <a:r>
              <a:rPr lang="en-US" altLang="en-US">
                <a:latin typeface="Helvetica" pitchFamily="2" charset="0"/>
                <a:ea typeface="ＭＳ Ｐゴシック" panose="020B0600070205080204" pitchFamily="34" charset="-128"/>
              </a:rPr>
              <a:t> </a:t>
            </a:r>
            <a:r>
              <a:rPr lang="en-US" altLang="en-US" b="1">
                <a:latin typeface="Helvetica" pitchFamily="2" charset="0"/>
                <a:ea typeface="ＭＳ Ｐゴシック" panose="020B0600070205080204" pitchFamily="34" charset="-128"/>
              </a:rPr>
              <a:t>how</a:t>
            </a:r>
            <a:r>
              <a:rPr lang="en-US" altLang="en-US">
                <a:latin typeface="Helvetica" pitchFamily="2" charset="0"/>
                <a:ea typeface="ＭＳ Ｐゴシック" panose="020B0600070205080204" pitchFamily="34" charset="-128"/>
              </a:rPr>
              <a:t> to make choices and </a:t>
            </a:r>
            <a:r>
              <a:rPr lang="en-US" altLang="en-US" b="1">
                <a:latin typeface="Helvetica" pitchFamily="2" charset="0"/>
                <a:ea typeface="ＭＳ Ｐゴシック" panose="020B0600070205080204" pitchFamily="34" charset="-128"/>
              </a:rPr>
              <a:t>how</a:t>
            </a:r>
            <a:r>
              <a:rPr lang="en-US" altLang="en-US">
                <a:latin typeface="Helvetica" pitchFamily="2" charset="0"/>
                <a:ea typeface="ＭＳ Ｐゴシック" panose="020B0600070205080204" pitchFamily="34" charset="-128"/>
              </a:rPr>
              <a:t> to exert control, would be examples of postive programming.</a:t>
            </a:r>
          </a:p>
          <a:p>
            <a:r>
              <a:rPr lang="en-US" altLang="en-US">
                <a:latin typeface="Helvetica" pitchFamily="2" charset="0"/>
                <a:ea typeface="ＭＳ Ｐゴシック" panose="020B0600070205080204" pitchFamily="34" charset="-128"/>
              </a:rPr>
              <a:t>Take this opportunity to explain the difference between rule governed versus contingency governed behavior.  Use my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going home nude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example if you want.  Illustrate through example the use of rule governed behavior to teach a functionally related skill, i.e., the rule.  Examples should cover variations such as teaching through the written rule, role playing and Imagery Based Role Play Practice (social stories).</a:t>
            </a:r>
          </a:p>
          <a:p>
            <a:r>
              <a:rPr lang="en-US" altLang="en-US">
                <a:latin typeface="Helvetica" pitchFamily="2" charset="0"/>
                <a:ea typeface="ＭＳ Ｐゴシック" panose="020B0600070205080204" pitchFamily="34" charset="-128"/>
              </a:rPr>
              <a:t>Use examples from video</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and chapter or use your own.  In fact, if you have your own examples for any of the points I am emphasizing in the notes, by all means use them.  Just make sure they are on point. </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a:extLst>
              <a:ext uri="{FF2B5EF4-FFF2-40B4-BE49-F238E27FC236}">
                <a16:creationId xmlns:a16="http://schemas.microsoft.com/office/drawing/2014/main" id="{9C7346B2-430E-864A-AD92-300825F5509D}"/>
              </a:ext>
            </a:extLst>
          </p:cNvPr>
          <p:cNvSpPr>
            <a:spLocks noGrp="1" noRot="1" noChangeAspect="1" noChangeArrowheads="1" noTextEdit="1"/>
          </p:cNvSpPr>
          <p:nvPr>
            <p:ph type="sldImg"/>
          </p:nvPr>
        </p:nvSpPr>
        <p:spPr>
          <a:ln/>
        </p:spPr>
      </p:sp>
      <p:sp>
        <p:nvSpPr>
          <p:cNvPr id="411651" name="Rectangle 3">
            <a:extLst>
              <a:ext uri="{FF2B5EF4-FFF2-40B4-BE49-F238E27FC236}">
                <a16:creationId xmlns:a16="http://schemas.microsoft.com/office/drawing/2014/main" id="{6CFAD0EE-5A29-5E40-A8EE-A5899935E278}"/>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Regardless of well you are able to smooth the fit with Ecol Strat and the general, functionally equivalent and functionally related skills you are able to teach, there is one more set of skills that are perhaps the most important if you are serious about producing good quality of life outcomes and lasting  results.</a:t>
            </a:r>
          </a:p>
          <a:p>
            <a:r>
              <a:rPr lang="en-US" altLang="en-US">
                <a:latin typeface="Helvetica" pitchFamily="2" charset="0"/>
                <a:ea typeface="ＭＳ Ｐゴシック" panose="020B0600070205080204" pitchFamily="34" charset="-128"/>
              </a:rPr>
              <a:t>That is, ultimately it is likely to be necessary to teach people how to cope with and tolerate naturally occurring aversive events, triggers to problems behavior that are unavoidable, such as delay in gratification, denial, frustration, failure…and the need to perform non-preferred activities and tasks.</a:t>
            </a:r>
          </a:p>
          <a:p>
            <a:r>
              <a:rPr lang="en-US" altLang="en-US">
                <a:latin typeface="Helvetica" pitchFamily="2" charset="0"/>
                <a:ea typeface="ＭＳ Ｐゴシック" panose="020B0600070205080204" pitchFamily="34" charset="-128"/>
              </a:rPr>
              <a:t>Provide some case examples of this, relying on the positive programming chapter, the videos and/or you own experiences.</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id="{BB8D7D71-E6FD-2449-B38B-33DCE12CC115}"/>
              </a:ext>
            </a:extLst>
          </p:cNvPr>
          <p:cNvSpPr>
            <a:spLocks noGrp="1" noRot="1" noChangeAspect="1" noChangeArrowheads="1" noTextEdit="1"/>
          </p:cNvSpPr>
          <p:nvPr>
            <p:ph type="sldImg"/>
          </p:nvPr>
        </p:nvSpPr>
        <p:spPr>
          <a:xfrm>
            <a:off x="1166813" y="692150"/>
            <a:ext cx="4616450" cy="3463925"/>
          </a:xfrm>
          <a:solidFill>
            <a:srgbClr val="FFFFFF"/>
          </a:solidFill>
          <a:ln/>
        </p:spPr>
      </p:sp>
      <p:sp>
        <p:nvSpPr>
          <p:cNvPr id="157698" name="Rectangle 3">
            <a:extLst>
              <a:ext uri="{FF2B5EF4-FFF2-40B4-BE49-F238E27FC236}">
                <a16:creationId xmlns:a16="http://schemas.microsoft.com/office/drawing/2014/main" id="{4396425F-5E1C-F644-812F-9B53E6E7AAC5}"/>
              </a:ext>
            </a:extLst>
          </p:cNvPr>
          <p:cNvSpPr>
            <a:spLocks noGrp="1" noChangeArrowheads="1"/>
          </p:cNvSpPr>
          <p:nvPr>
            <p:ph type="body" idx="1"/>
          </p:nvPr>
        </p:nvSpPr>
        <p:spPr bwMode="auto">
          <a:xfrm>
            <a:off x="926992" y="4387136"/>
            <a:ext cx="5096092" cy="4156234"/>
          </a:xfrm>
          <a:prstGeom prst="rect">
            <a:avLst/>
          </a:prstGeom>
          <a:solidFill>
            <a:srgbClr val="FFFFFF"/>
          </a:solidFill>
          <a:ln>
            <a:solidFill>
              <a:srgbClr val="000000"/>
            </a:solidFill>
            <a:miter lim="800000"/>
            <a:headEnd/>
            <a:tailEnd/>
          </a:ln>
        </p:spPr>
        <p:txBody>
          <a:bodyPr lIns="92482" tIns="46242" rIns="92482" bIns="46242"/>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026">
            <a:extLst>
              <a:ext uri="{FF2B5EF4-FFF2-40B4-BE49-F238E27FC236}">
                <a16:creationId xmlns:a16="http://schemas.microsoft.com/office/drawing/2014/main" id="{9677EECF-6811-7847-9554-E30488A754EF}"/>
              </a:ext>
            </a:extLst>
          </p:cNvPr>
          <p:cNvSpPr>
            <a:spLocks noGrp="1" noRot="1" noChangeAspect="1" noChangeArrowheads="1" noTextEdit="1"/>
          </p:cNvSpPr>
          <p:nvPr>
            <p:ph type="sldImg"/>
          </p:nvPr>
        </p:nvSpPr>
        <p:spPr>
          <a:ln/>
        </p:spPr>
      </p:sp>
      <p:sp>
        <p:nvSpPr>
          <p:cNvPr id="695299" name="Rectangle 1027">
            <a:extLst>
              <a:ext uri="{FF2B5EF4-FFF2-40B4-BE49-F238E27FC236}">
                <a16:creationId xmlns:a16="http://schemas.microsoft.com/office/drawing/2014/main" id="{F4E3ACE6-268A-B040-BCA3-E3578E3948F2}"/>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This is a reminder of the earlier slides…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id="{1DF23C3F-9A78-FE48-B5F1-440AAD4657BE}"/>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02DCE14E-7FDC-214F-9023-4765ACB2127A}"/>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We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ve looked at Positive Programming.  Now we turn to Focused Support.</a:t>
            </a:r>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a:extLst>
              <a:ext uri="{FF2B5EF4-FFF2-40B4-BE49-F238E27FC236}">
                <a16:creationId xmlns:a16="http://schemas.microsoft.com/office/drawing/2014/main" id="{7C80CAE4-2525-3C4B-9A35-B747B3A87781}"/>
              </a:ext>
            </a:extLst>
          </p:cNvPr>
          <p:cNvSpPr>
            <a:spLocks noGrp="1" noRot="1" noChangeAspect="1" noChangeArrowheads="1" noTextEdit="1"/>
          </p:cNvSpPr>
          <p:nvPr>
            <p:ph type="sldImg"/>
          </p:nvPr>
        </p:nvSpPr>
        <p:spPr>
          <a:ln/>
        </p:spPr>
      </p:sp>
      <p:sp>
        <p:nvSpPr>
          <p:cNvPr id="412675" name="Rectangle 3">
            <a:extLst>
              <a:ext uri="{FF2B5EF4-FFF2-40B4-BE49-F238E27FC236}">
                <a16:creationId xmlns:a16="http://schemas.microsoft.com/office/drawing/2014/main" id="{62ACC94A-98EB-1340-82CB-BF1FF60DD2DE}"/>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While it may be obvious that lasting, quality of life outcomes can be obtained through ecological and positive programming strategies, they are not likely to contribute to a quick change in the challenging behavior itself.  </a:t>
            </a:r>
          </a:p>
          <a:p>
            <a:pPr>
              <a:defRPr/>
            </a:pPr>
            <a:r>
              <a:rPr lang="en-US">
                <a:ea typeface="ＭＳ Ｐゴシック" charset="0"/>
                <a:cs typeface="ＭＳ Ｐゴシック" charset="0"/>
              </a:rPr>
              <a:t>It may take awhile to make the desired ecological changes and it will certainly take awhile to teach the skills we want to teach.</a:t>
            </a:r>
          </a:p>
          <a:p>
            <a:pPr>
              <a:defRPr/>
            </a:pPr>
            <a:r>
              <a:rPr lang="en-US">
                <a:ea typeface="ＭＳ Ｐゴシック" charset="0"/>
                <a:cs typeface="ＭＳ Ｐゴシック" charset="0"/>
              </a:rPr>
              <a:t>Hence the need for focused support strategies in our plans.</a:t>
            </a:r>
          </a:p>
          <a:p>
            <a:pPr>
              <a:defRPr/>
            </a:pPr>
            <a:endParaRPr lang="en-US">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a:extLst>
              <a:ext uri="{FF2B5EF4-FFF2-40B4-BE49-F238E27FC236}">
                <a16:creationId xmlns:a16="http://schemas.microsoft.com/office/drawing/2014/main" id="{3FBF182D-4B51-9141-A9FD-34EB611B7D9C}"/>
              </a:ext>
            </a:extLst>
          </p:cNvPr>
          <p:cNvSpPr>
            <a:spLocks noGrp="1" noRot="1" noChangeAspect="1" noChangeArrowheads="1" noTextEdit="1"/>
          </p:cNvSpPr>
          <p:nvPr>
            <p:ph type="sldImg"/>
          </p:nvPr>
        </p:nvSpPr>
        <p:spPr>
          <a:ln/>
        </p:spPr>
      </p:sp>
      <p:sp>
        <p:nvSpPr>
          <p:cNvPr id="413699" name="Rectangle 3">
            <a:extLst>
              <a:ext uri="{FF2B5EF4-FFF2-40B4-BE49-F238E27FC236}">
                <a16:creationId xmlns:a16="http://schemas.microsoft.com/office/drawing/2014/main" id="{9D50B4C3-EB43-B04B-9C26-AFF5ECD8B79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The role of a focused support strategy is…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While there are other very effective focused support strategies we will talk about later this week, today we are going to talk about the use of preferred events.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a:extLst>
              <a:ext uri="{FF2B5EF4-FFF2-40B4-BE49-F238E27FC236}">
                <a16:creationId xmlns:a16="http://schemas.microsoft.com/office/drawing/2014/main" id="{F0F3F4EC-50F1-7845-A4CD-243BA5F2A425}"/>
              </a:ext>
            </a:extLst>
          </p:cNvPr>
          <p:cNvSpPr>
            <a:spLocks noGrp="1" noRot="1" noChangeAspect="1" noChangeArrowheads="1" noTextEdit="1"/>
          </p:cNvSpPr>
          <p:nvPr>
            <p:ph type="sldImg"/>
          </p:nvPr>
        </p:nvSpPr>
        <p:spPr>
          <a:ln/>
        </p:spPr>
      </p:sp>
      <p:sp>
        <p:nvSpPr>
          <p:cNvPr id="414723" name="Rectangle 3">
            <a:extLst>
              <a:ext uri="{FF2B5EF4-FFF2-40B4-BE49-F238E27FC236}">
                <a16:creationId xmlns:a16="http://schemas.microsoft.com/office/drawing/2014/main" id="{A8C102FD-3208-8E4D-A268-2427B52900D9}"/>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The first use of preferred events that would almost always be a part of our plans would be to increase the density of time-based preferred events in the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life.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Explain what this means.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Give examples.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Compare and contrast the density of preferred events in the lives of our clients and in the lives of a matched group of typical people.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Point out that a high density of preferred events is a setting event for the lower likelihood of challenging behavior and a low density of preferred events is a setting event for the higher likelihood of challenging behavior.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If we want to dramatically reduce the occurrence of challenging behavior, we may need to do nothing more than increase the density of time-based preferred events in a person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life.  </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a:extLst>
              <a:ext uri="{FF2B5EF4-FFF2-40B4-BE49-F238E27FC236}">
                <a16:creationId xmlns:a16="http://schemas.microsoft.com/office/drawing/2014/main" id="{261766B6-61E6-1D4E-A43A-BF31F9F61EFF}"/>
              </a:ext>
            </a:extLst>
          </p:cNvPr>
          <p:cNvSpPr>
            <a:spLocks noGrp="1" noRot="1" noChangeAspect="1" noChangeArrowheads="1" noTextEdit="1"/>
          </p:cNvSpPr>
          <p:nvPr>
            <p:ph type="sldImg"/>
          </p:nvPr>
        </p:nvSpPr>
        <p:spPr>
          <a:ln/>
        </p:spPr>
      </p:sp>
      <p:sp>
        <p:nvSpPr>
          <p:cNvPr id="415747" name="Rectangle 3">
            <a:extLst>
              <a:ext uri="{FF2B5EF4-FFF2-40B4-BE49-F238E27FC236}">
                <a16:creationId xmlns:a16="http://schemas.microsoft.com/office/drawing/2014/main" id="{F7D479C4-D461-C541-9DBA-BBBAFBA6DB98}"/>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This is in contrast with the contingent presentation of preferred events through differential schedules of reinforcement.  </a:t>
            </a:r>
          </a:p>
          <a:p>
            <a:r>
              <a:rPr lang="en-US" altLang="en-US">
                <a:latin typeface="Helvetica" pitchFamily="2" charset="0"/>
                <a:ea typeface="ＭＳ Ｐゴシック" panose="020B0600070205080204" pitchFamily="34" charset="-128"/>
              </a:rPr>
              <a:t>Such schedules may also, on occasion, make an important contribution to our support plans.</a:t>
            </a:r>
          </a:p>
          <a:p>
            <a:r>
              <a:rPr lang="en-US" altLang="en-US">
                <a:latin typeface="Helvetica" pitchFamily="2" charset="0"/>
                <a:ea typeface="ＭＳ Ｐゴシック" panose="020B0600070205080204" pitchFamily="34" charset="-128"/>
              </a:rPr>
              <a:t>They should be acknowledged and considered as artificial support for the person, prosthetic that may attract negative attention, but that may be necessary in the short run for the person to be successful.</a:t>
            </a:r>
          </a:p>
          <a:p>
            <a:r>
              <a:rPr lang="en-US" altLang="en-US">
                <a:latin typeface="Helvetica" pitchFamily="2" charset="0"/>
                <a:ea typeface="ＭＳ Ｐゴシック" panose="020B0600070205080204" pitchFamily="34" charset="-128"/>
              </a:rPr>
              <a:t>Today we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ll discuss three different formats for providing differential reinforcement and their relative strengths and weakness as focused support strategies.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These are:</a:t>
            </a:r>
          </a:p>
          <a:p>
            <a:r>
              <a:rPr lang="en-US" altLang="en-US">
                <a:latin typeface="Helvetica" pitchFamily="2" charset="0"/>
                <a:ea typeface="ＭＳ Ｐゴシック" panose="020B0600070205080204" pitchFamily="34" charset="-128"/>
              </a:rPr>
              <a:t>     The differential reinforcement of other behavior (DRO).</a:t>
            </a:r>
          </a:p>
          <a:p>
            <a:r>
              <a:rPr lang="en-US" altLang="en-US">
                <a:latin typeface="Helvetica" pitchFamily="2" charset="0"/>
                <a:ea typeface="ＭＳ Ｐゴシック" panose="020B0600070205080204" pitchFamily="34" charset="-128"/>
              </a:rPr>
              <a:t>	</a:t>
            </a:r>
          </a:p>
          <a:p>
            <a:r>
              <a:rPr lang="en-US" altLang="en-US">
                <a:latin typeface="Helvetica" pitchFamily="2" charset="0"/>
                <a:ea typeface="ＭＳ Ｐゴシック" panose="020B0600070205080204" pitchFamily="34" charset="-128"/>
              </a:rPr>
              <a:t>     The differential reinforcement of low rates of responding (DRL).</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      The differential reinforcement of alternative responses (Alt-R).</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We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ll discuss each in turn.</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a:extLst>
              <a:ext uri="{FF2B5EF4-FFF2-40B4-BE49-F238E27FC236}">
                <a16:creationId xmlns:a16="http://schemas.microsoft.com/office/drawing/2014/main" id="{E9460A6C-6594-F04D-A8BC-F97B34A8361D}"/>
              </a:ext>
            </a:extLst>
          </p:cNvPr>
          <p:cNvSpPr>
            <a:spLocks noGrp="1" noRot="1" noChangeAspect="1" noChangeArrowheads="1" noTextEdit="1"/>
          </p:cNvSpPr>
          <p:nvPr>
            <p:ph type="sldImg"/>
          </p:nvPr>
        </p:nvSpPr>
        <p:spPr>
          <a:ln/>
        </p:spPr>
      </p:sp>
      <p:sp>
        <p:nvSpPr>
          <p:cNvPr id="390147" name="Rectangle 1027">
            <a:extLst>
              <a:ext uri="{FF2B5EF4-FFF2-40B4-BE49-F238E27FC236}">
                <a16:creationId xmlns:a16="http://schemas.microsoft.com/office/drawing/2014/main" id="{33C6874C-EB1C-8C4F-BD27-89DAD33D5779}"/>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Define an aversive event and compare and contrast it to Punishment.</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This week, we will be talking about </a:t>
            </a:r>
            <a:r>
              <a:rPr lang="en-US" u="sng">
                <a:ea typeface="ＭＳ Ｐゴシック" charset="0"/>
                <a:cs typeface="ＭＳ Ｐゴシック" charset="0"/>
              </a:rPr>
              <a:t>alternatives to punishment and to the use of non-aversive events</a:t>
            </a:r>
            <a:r>
              <a:rPr lang="en-US">
                <a:ea typeface="ＭＳ Ｐゴシック" charset="0"/>
                <a:cs typeface="ＭＳ Ｐゴシック" charset="0"/>
              </a:rPr>
              <a:t>.</a:t>
            </a:r>
          </a:p>
          <a:p>
            <a:pPr>
              <a:defRPr/>
            </a:pPr>
            <a:endParaRPr lang="en-US">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a:extLst>
              <a:ext uri="{FF2B5EF4-FFF2-40B4-BE49-F238E27FC236}">
                <a16:creationId xmlns:a16="http://schemas.microsoft.com/office/drawing/2014/main" id="{F90CDC60-4737-2247-B114-AA92B2DC3747}"/>
              </a:ext>
            </a:extLst>
          </p:cNvPr>
          <p:cNvSpPr>
            <a:spLocks noGrp="1" noRot="1" noChangeAspect="1" noChangeArrowheads="1" noTextEdit="1"/>
          </p:cNvSpPr>
          <p:nvPr>
            <p:ph type="sldImg"/>
          </p:nvPr>
        </p:nvSpPr>
        <p:spPr>
          <a:ln/>
        </p:spPr>
      </p:sp>
      <p:sp>
        <p:nvSpPr>
          <p:cNvPr id="416771" name="Rectangle 3">
            <a:extLst>
              <a:ext uri="{FF2B5EF4-FFF2-40B4-BE49-F238E27FC236}">
                <a16:creationId xmlns:a16="http://schemas.microsoft.com/office/drawing/2014/main" id="{994B2429-D25A-E043-99DE-4CDC4F8467E1}"/>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DRO is defined as…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Provide some example.</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A35F726C-50C6-1644-9A2D-9E8F1C38BBE5}"/>
              </a:ext>
            </a:extLst>
          </p:cNvPr>
          <p:cNvSpPr>
            <a:spLocks noGrp="1" noRot="1" noChangeAspect="1" noChangeArrowheads="1" noTextEdit="1"/>
          </p:cNvSpPr>
          <p:nvPr>
            <p:ph type="sldImg"/>
          </p:nvPr>
        </p:nvSpPr>
        <p:spPr>
          <a:ln/>
        </p:spPr>
      </p:sp>
      <p:sp>
        <p:nvSpPr>
          <p:cNvPr id="385027" name="Rectangle 3">
            <a:extLst>
              <a:ext uri="{FF2B5EF4-FFF2-40B4-BE49-F238E27FC236}">
                <a16:creationId xmlns:a16="http://schemas.microsoft.com/office/drawing/2014/main" id="{A6A44CE6-87B5-4041-AB49-C4C7F3AF2B19}"/>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Explain the powerful dynamic that underlies DRO</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effectiveness as a focused support strategy…</a:t>
            </a:r>
          </a:p>
          <a:p>
            <a:r>
              <a:rPr lang="en-US" altLang="en-US">
                <a:latin typeface="Helvetica" pitchFamily="2" charset="0"/>
                <a:ea typeface="ＭＳ Ｐゴシック" panose="020B0600070205080204" pitchFamily="34" charset="-128"/>
              </a:rPr>
              <a:t>i.e., the universe is divided into two mutually exclusive possibilities, intervals of time that either have that don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have the problem behavior.  </a:t>
            </a:r>
          </a:p>
          <a:p>
            <a:r>
              <a:rPr lang="en-US" altLang="en-US">
                <a:latin typeface="Helvetica" pitchFamily="2" charset="0"/>
                <a:ea typeface="ＭＳ Ｐゴシック" panose="020B0600070205080204" pitchFamily="34" charset="-128"/>
              </a:rPr>
              <a:t>We reinforce and therefore increase one part of the university, the proportion of intervals that don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have the problem behavior and thereby reduce (reciprocally) the proportion of intervals that have the problem behavior.</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Use the video</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and alternatives to punishment as background material to prepare for this slide and the slides that follow.</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27316D02-D20B-2C49-9804-1BAC40715A7A}"/>
              </a:ext>
            </a:extLst>
          </p:cNvPr>
          <p:cNvSpPr>
            <a:spLocks noGrp="1" noRot="1" noChangeAspect="1" noChangeArrowheads="1" noTextEdit="1"/>
          </p:cNvSpPr>
          <p:nvPr>
            <p:ph type="sldImg"/>
          </p:nvPr>
        </p:nvSpPr>
        <p:spPr>
          <a:ln/>
        </p:spPr>
      </p:sp>
      <p:sp>
        <p:nvSpPr>
          <p:cNvPr id="417795" name="Rectangle 3">
            <a:extLst>
              <a:ext uri="{FF2B5EF4-FFF2-40B4-BE49-F238E27FC236}">
                <a16:creationId xmlns:a16="http://schemas.microsoft.com/office/drawing/2014/main" id="{5CFCA354-575E-E348-925F-A55FDD7B30AF}"/>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Point out that there are different variation of DRO, each with its own characteristics.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Define and provide an example of  the reset variation and point out that it very often produces an undesirable behavioral pattern, I.e., reinforcement sets the occasion for the problem behavior…we tend not to use this variation.</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Define and provide an example of the fixed interval variation and point out that it is more often used that the reset variation and does not have that problem.  If people are concerned that the person will exhibit high rate behavior after they have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blown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 the interval, indicate that as common as this concern is, it very rarely happens and if it does the reset method can be used.</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Set up definition of DROP and click to next slide.</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a:extLst>
              <a:ext uri="{FF2B5EF4-FFF2-40B4-BE49-F238E27FC236}">
                <a16:creationId xmlns:a16="http://schemas.microsoft.com/office/drawing/2014/main" id="{DDE04332-B69F-514B-9FEA-1D31BDDBCE86}"/>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4512BD00-53AC-5649-8C7F-B6C5F6C06F4E}"/>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A DROP schedule of reinforcement involves…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Use example of 18-year-old or other client of ours or yours to illustrate this technique.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The example(s) should be dramatic.</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This is a very powerful focused support strategy, especially for low rate but very serious behavior, for which the literature provides very little advice.  </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a:extLst>
              <a:ext uri="{FF2B5EF4-FFF2-40B4-BE49-F238E27FC236}">
                <a16:creationId xmlns:a16="http://schemas.microsoft.com/office/drawing/2014/main" id="{27F09E41-8819-C04E-8445-AB6531B0700B}"/>
              </a:ext>
            </a:extLst>
          </p:cNvPr>
          <p:cNvSpPr>
            <a:spLocks noGrp="1" noRot="1" noChangeAspect="1" noChangeArrowheads="1" noTextEdit="1"/>
          </p:cNvSpPr>
          <p:nvPr>
            <p:ph type="sldImg"/>
          </p:nvPr>
        </p:nvSpPr>
        <p:spPr>
          <a:ln/>
        </p:spPr>
      </p:sp>
      <p:sp>
        <p:nvSpPr>
          <p:cNvPr id="419843" name="Rectangle 3">
            <a:extLst>
              <a:ext uri="{FF2B5EF4-FFF2-40B4-BE49-F238E27FC236}">
                <a16:creationId xmlns:a16="http://schemas.microsoft.com/office/drawing/2014/main" id="{C7A20C8F-1102-404B-8064-483B60A06F78}"/>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Define and provide examples from videos, alternatives to punishment and progress without punishment to illustrate these techniques.</a:t>
            </a:r>
          </a:p>
          <a:p>
            <a:pPr>
              <a:defRPr/>
            </a:pPr>
            <a:endParaRPr lang="en-US">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a:extLst>
              <a:ext uri="{FF2B5EF4-FFF2-40B4-BE49-F238E27FC236}">
                <a16:creationId xmlns:a16="http://schemas.microsoft.com/office/drawing/2014/main" id="{596C738C-BAD6-EE4A-A044-50DC7674EDC4}"/>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0BC35D3D-D111-6F49-9E8A-578B29BBBF65}"/>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Define and talk about the Goldilocks rule.</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Provide examples.</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The point is that certain technical requirements need to be met if these techniques are going to be successful.  </a:t>
            </a:r>
          </a:p>
          <a:p>
            <a:pPr>
              <a:defRPr/>
            </a:pPr>
            <a:endParaRPr lang="en-US">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a:extLst>
              <a:ext uri="{FF2B5EF4-FFF2-40B4-BE49-F238E27FC236}">
                <a16:creationId xmlns:a16="http://schemas.microsoft.com/office/drawing/2014/main" id="{B5F4277F-62B8-9746-9D5D-ACD648324B78}"/>
              </a:ext>
            </a:extLst>
          </p:cNvPr>
          <p:cNvSpPr>
            <a:spLocks noGrp="1" noRot="1" noChangeAspect="1" noChangeArrowheads="1" noTextEdit="1"/>
          </p:cNvSpPr>
          <p:nvPr>
            <p:ph type="sldImg"/>
          </p:nvPr>
        </p:nvSpPr>
        <p:spPr>
          <a:ln/>
        </p:spPr>
      </p:sp>
      <p:sp>
        <p:nvSpPr>
          <p:cNvPr id="421891" name="Rectangle 3">
            <a:extLst>
              <a:ext uri="{FF2B5EF4-FFF2-40B4-BE49-F238E27FC236}">
                <a16:creationId xmlns:a16="http://schemas.microsoft.com/office/drawing/2014/main" id="{5570F1B8-453C-2E4D-9638-4397B587902D}"/>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Define and provide examples of the free access rule, again emphasizing the importance of meeting the key technical requirement for such techniques.</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Talk about ethical considerations of (deprivation) limiting access to the preferred events to be use in a DRO, or any other schedule of reinforcement.  </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a:extLst>
              <a:ext uri="{FF2B5EF4-FFF2-40B4-BE49-F238E27FC236}">
                <a16:creationId xmlns:a16="http://schemas.microsoft.com/office/drawing/2014/main" id="{137A7C7D-3420-9940-AFA5-40246E155E8D}"/>
              </a:ext>
            </a:extLst>
          </p:cNvPr>
          <p:cNvSpPr>
            <a:spLocks noGrp="1" noRot="1" noChangeAspect="1" noChangeArrowheads="1" noTextEdit="1"/>
          </p:cNvSpPr>
          <p:nvPr>
            <p:ph type="sldImg"/>
          </p:nvPr>
        </p:nvSpPr>
        <p:spPr>
          <a:ln/>
        </p:spPr>
      </p:sp>
      <p:sp>
        <p:nvSpPr>
          <p:cNvPr id="422915" name="Rectangle 3">
            <a:extLst>
              <a:ext uri="{FF2B5EF4-FFF2-40B4-BE49-F238E27FC236}">
                <a16:creationId xmlns:a16="http://schemas.microsoft.com/office/drawing/2014/main" id="{30EE00D7-28C8-1647-BC53-D6AC02CD5151}"/>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The time to fade out a DRO schedule of reinforcement is not when the behavior has been reduced or eliminated (the very purpose of a focused support strategy) but rather after the critical skills under positive programming have been mastered and after the key ecological changes have been made.</a:t>
            </a:r>
          </a:p>
          <a:p>
            <a:r>
              <a:rPr lang="en-US" altLang="en-US">
                <a:latin typeface="Helvetica" pitchFamily="2" charset="0"/>
                <a:ea typeface="ＭＳ Ｐゴシック" panose="020B0600070205080204" pitchFamily="34" charset="-128"/>
              </a:rPr>
              <a:t>Until this is achieved, it may be necessary to continue with prosthetic support. </a:t>
            </a:r>
          </a:p>
          <a:p>
            <a:r>
              <a:rPr lang="en-US" altLang="en-US">
                <a:latin typeface="Helvetica" pitchFamily="2" charset="0"/>
                <a:ea typeface="ＭＳ Ｐゴシック" panose="020B0600070205080204" pitchFamily="34" charset="-128"/>
              </a:rPr>
              <a:t>Positive programming is necessary.  DRO doesn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teach anything except what not to do.  </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a:extLst>
              <a:ext uri="{FF2B5EF4-FFF2-40B4-BE49-F238E27FC236}">
                <a16:creationId xmlns:a16="http://schemas.microsoft.com/office/drawing/2014/main" id="{98CE455B-E977-564F-9955-44DB7BC0CD52}"/>
              </a:ext>
            </a:extLst>
          </p:cNvPr>
          <p:cNvSpPr>
            <a:spLocks noGrp="1" noRot="1" noChangeAspect="1" noChangeArrowheads="1" noTextEdit="1"/>
          </p:cNvSpPr>
          <p:nvPr>
            <p:ph type="sldImg"/>
          </p:nvPr>
        </p:nvSpPr>
        <p:spPr>
          <a:ln/>
        </p:spPr>
      </p:sp>
      <p:sp>
        <p:nvSpPr>
          <p:cNvPr id="423939" name="Rectangle 3">
            <a:extLst>
              <a:ext uri="{FF2B5EF4-FFF2-40B4-BE49-F238E27FC236}">
                <a16:creationId xmlns:a16="http://schemas.microsoft.com/office/drawing/2014/main" id="{F9DC4CCB-FC51-1340-AF71-01F047851D13}"/>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Having talked about DRO, we now turn to DRL as a focused support strategy.</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Define and provide examples.</a:t>
            </a:r>
          </a:p>
          <a:p>
            <a:pPr>
              <a:defRPr/>
            </a:pPr>
            <a:endParaRPr lang="en-US">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a:extLst>
              <a:ext uri="{FF2B5EF4-FFF2-40B4-BE49-F238E27FC236}">
                <a16:creationId xmlns:a16="http://schemas.microsoft.com/office/drawing/2014/main" id="{A852894B-16C8-6B4A-A884-4954DDD7790A}"/>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F5EBB2D5-4EF4-5940-BFCE-929425D5B519}"/>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endParaRPr lang="en-US">
              <a:ea typeface="ＭＳ Ｐゴシック" charset="0"/>
              <a:cs typeface="ＭＳ Ｐゴシック" charset="0"/>
            </a:endParaRPr>
          </a:p>
          <a:p>
            <a:pPr>
              <a:defRPr/>
            </a:pPr>
            <a:r>
              <a:rPr lang="en-US">
                <a:ea typeface="ＭＳ Ｐゴシック" charset="0"/>
                <a:cs typeface="ＭＳ Ｐゴシック" charset="0"/>
              </a:rPr>
              <a:t>Define and provide examples of each.</a:t>
            </a:r>
          </a:p>
          <a:p>
            <a:pPr>
              <a:defRPr/>
            </a:pPr>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026">
            <a:extLst>
              <a:ext uri="{FF2B5EF4-FFF2-40B4-BE49-F238E27FC236}">
                <a16:creationId xmlns:a16="http://schemas.microsoft.com/office/drawing/2014/main" id="{90549262-7F5E-9741-9E2C-85118ACE6DDF}"/>
              </a:ext>
            </a:extLst>
          </p:cNvPr>
          <p:cNvSpPr>
            <a:spLocks noGrp="1" noRot="1" noChangeAspect="1" noChangeArrowheads="1" noTextEdit="1"/>
          </p:cNvSpPr>
          <p:nvPr>
            <p:ph type="sldImg"/>
          </p:nvPr>
        </p:nvSpPr>
        <p:spPr>
          <a:ln/>
        </p:spPr>
      </p:sp>
      <p:sp>
        <p:nvSpPr>
          <p:cNvPr id="391171" name="Rectangle 1027">
            <a:extLst>
              <a:ext uri="{FF2B5EF4-FFF2-40B4-BE49-F238E27FC236}">
                <a16:creationId xmlns:a16="http://schemas.microsoft.com/office/drawing/2014/main" id="{F850A5B3-BE65-A54D-994C-91A49A914C6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Let us now introduce the model that will organize our work together this week.</a:t>
            </a:r>
          </a:p>
          <a:p>
            <a:pPr>
              <a:defRPr/>
            </a:pPr>
            <a:endParaRPr lang="en-US">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a:extLst>
              <a:ext uri="{FF2B5EF4-FFF2-40B4-BE49-F238E27FC236}">
                <a16:creationId xmlns:a16="http://schemas.microsoft.com/office/drawing/2014/main" id="{F5EABF2C-72E2-CF42-9BE7-81D3F5B3F246}"/>
              </a:ext>
            </a:extLst>
          </p:cNvPr>
          <p:cNvSpPr>
            <a:spLocks noGrp="1" noRot="1" noChangeAspect="1" noChangeArrowheads="1" noTextEdit="1"/>
          </p:cNvSpPr>
          <p:nvPr>
            <p:ph type="sldImg"/>
          </p:nvPr>
        </p:nvSpPr>
        <p:spPr>
          <a:ln/>
        </p:spPr>
      </p:sp>
      <p:sp>
        <p:nvSpPr>
          <p:cNvPr id="425987" name="Rectangle 3">
            <a:extLst>
              <a:ext uri="{FF2B5EF4-FFF2-40B4-BE49-F238E27FC236}">
                <a16:creationId xmlns:a16="http://schemas.microsoft.com/office/drawing/2014/main" id="{2E5CC241-D7B9-2C4E-B3FF-0788A2E1B84E}"/>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This schedule of reinforcement also provides a powerful dynamic that serves the role of a focused support strategy.  </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A universe is defined with two mutually exclusive possibility…high rate and low rate behavior…through the mechanism of reinforcement, one goes up and the goes down…reciprocally.</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Provide example.</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a:extLst>
              <a:ext uri="{FF2B5EF4-FFF2-40B4-BE49-F238E27FC236}">
                <a16:creationId xmlns:a16="http://schemas.microsoft.com/office/drawing/2014/main" id="{8DFBC821-16D6-F84B-8877-4A9DC369D5FD}"/>
              </a:ext>
            </a:extLst>
          </p:cNvPr>
          <p:cNvSpPr>
            <a:spLocks noGrp="1" noRot="1" noChangeAspect="1" noChangeArrowheads="1" noTextEdit="1"/>
          </p:cNvSpPr>
          <p:nvPr>
            <p:ph type="sldImg"/>
          </p:nvPr>
        </p:nvSpPr>
        <p:spPr>
          <a:ln/>
        </p:spPr>
      </p:sp>
      <p:sp>
        <p:nvSpPr>
          <p:cNvPr id="427011" name="Rectangle 3">
            <a:extLst>
              <a:ext uri="{FF2B5EF4-FFF2-40B4-BE49-F238E27FC236}">
                <a16:creationId xmlns:a16="http://schemas.microsoft.com/office/drawing/2014/main" id="{24BDD2C0-34EE-AF4A-B7EE-8A2C6DB29163}"/>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Briefly discuss each of these.  See DVD.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a:extLst>
              <a:ext uri="{FF2B5EF4-FFF2-40B4-BE49-F238E27FC236}">
                <a16:creationId xmlns:a16="http://schemas.microsoft.com/office/drawing/2014/main" id="{B0361FE4-11CE-1141-8603-5096A22DDB71}"/>
              </a:ext>
            </a:extLst>
          </p:cNvPr>
          <p:cNvSpPr>
            <a:spLocks noGrp="1" noRot="1" noChangeAspect="1" noChangeArrowheads="1" noTextEdit="1"/>
          </p:cNvSpPr>
          <p:nvPr>
            <p:ph type="sldImg"/>
          </p:nvPr>
        </p:nvSpPr>
        <p:spPr>
          <a:ln/>
        </p:spPr>
      </p:sp>
      <p:sp>
        <p:nvSpPr>
          <p:cNvPr id="428035" name="Rectangle 3">
            <a:extLst>
              <a:ext uri="{FF2B5EF4-FFF2-40B4-BE49-F238E27FC236}">
                <a16:creationId xmlns:a16="http://schemas.microsoft.com/office/drawing/2014/main" id="{E84A6AB8-0F47-EA4F-8B00-37658344FD9C}"/>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Discuss each.</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Read alternatives to punishment and view video tapes to prepare.</a:t>
            </a:r>
          </a:p>
          <a:p>
            <a:pPr>
              <a:defRPr/>
            </a:pPr>
            <a:endParaRPr lang="en-US">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a:extLst>
              <a:ext uri="{FF2B5EF4-FFF2-40B4-BE49-F238E27FC236}">
                <a16:creationId xmlns:a16="http://schemas.microsoft.com/office/drawing/2014/main" id="{90CF26E2-7C39-FB42-A9A3-32AD039CD71C}"/>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0668A130-F9F1-0F42-8773-C45D31FD978E}"/>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Use classroom example to show how a DRL schedule can be applied to a group.</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Student with emotional disturbance.</a:t>
            </a:r>
          </a:p>
          <a:p>
            <a:pPr>
              <a:defRPr/>
            </a:pPr>
            <a:r>
              <a:rPr lang="en-US">
                <a:ea typeface="ＭＳ Ｐゴシック" charset="0"/>
                <a:cs typeface="ＭＳ Ｐゴシック" charset="0"/>
              </a:rPr>
              <a:t>57 average number of problem behaviors per day.</a:t>
            </a:r>
          </a:p>
          <a:p>
            <a:pPr>
              <a:defRPr/>
            </a:pPr>
            <a:r>
              <a:rPr lang="en-US">
                <a:ea typeface="ＭＳ Ｐゴシック" charset="0"/>
                <a:cs typeface="ＭＳ Ｐゴシック" charset="0"/>
              </a:rPr>
              <a:t>Plexiglass bowl at front of room with 57 ping pong ball</a:t>
            </a:r>
          </a:p>
          <a:p>
            <a:pPr>
              <a:defRPr/>
            </a:pPr>
            <a:r>
              <a:rPr lang="en-US">
                <a:ea typeface="ＭＳ Ｐゴシック" charset="0"/>
                <a:cs typeface="ＭＳ Ｐゴシック" charset="0"/>
              </a:rPr>
              <a:t>Each time a student exhibits his/her behavior, a ball comes out and passed to them to keep, with a verbal reminder to remember what they are working on.</a:t>
            </a:r>
          </a:p>
          <a:p>
            <a:pPr>
              <a:defRPr/>
            </a:pPr>
            <a:r>
              <a:rPr lang="en-US">
                <a:ea typeface="ＭＳ Ｐゴシック" charset="0"/>
                <a:cs typeface="ＭＳ Ｐゴシック" charset="0"/>
              </a:rPr>
              <a:t>If at the end of the day, there is a least one ball left, a wet sponge raid on the principals office is held, led by the teacher.</a:t>
            </a:r>
          </a:p>
          <a:p>
            <a:pPr>
              <a:defRPr/>
            </a:pPr>
            <a:r>
              <a:rPr lang="en-US">
                <a:ea typeface="ＭＳ Ｐゴシック" charset="0"/>
                <a:cs typeface="ＭＳ Ｐゴシック" charset="0"/>
              </a:rPr>
              <a:t>The criterion is gradually reduced.</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Teacher has control!!!!!  She can determine the #of behaviors each day.</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a:extLst>
              <a:ext uri="{FF2B5EF4-FFF2-40B4-BE49-F238E27FC236}">
                <a16:creationId xmlns:a16="http://schemas.microsoft.com/office/drawing/2014/main" id="{E23ED894-2700-B14E-91D6-D9EF9BC7BD27}"/>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574E83C4-7981-E24D-A561-4CCE83192E4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Read about cautions in Alternative to Punishment in case questions come up.</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If you have time, review # 3.</a:t>
            </a:r>
          </a:p>
          <a:p>
            <a:pPr>
              <a:defRPr/>
            </a:pPr>
            <a:endParaRPr lang="en-US">
              <a:ea typeface="ＭＳ Ｐゴシック" charset="0"/>
              <a:cs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a:extLst>
              <a:ext uri="{FF2B5EF4-FFF2-40B4-BE49-F238E27FC236}">
                <a16:creationId xmlns:a16="http://schemas.microsoft.com/office/drawing/2014/main" id="{6C162A86-C8C0-A04F-8D11-E1E8C2CE4112}"/>
              </a:ext>
            </a:extLst>
          </p:cNvPr>
          <p:cNvSpPr>
            <a:spLocks noGrp="1" noRot="1" noChangeAspect="1" noChangeArrowheads="1" noTextEdit="1"/>
          </p:cNvSpPr>
          <p:nvPr>
            <p:ph type="sldImg"/>
          </p:nvPr>
        </p:nvSpPr>
        <p:spPr>
          <a:ln/>
        </p:spPr>
      </p:sp>
      <p:sp>
        <p:nvSpPr>
          <p:cNvPr id="430083" name="Rectangle 3">
            <a:extLst>
              <a:ext uri="{FF2B5EF4-FFF2-40B4-BE49-F238E27FC236}">
                <a16:creationId xmlns:a16="http://schemas.microsoft.com/office/drawing/2014/main" id="{ED769454-0C01-D948-9F22-AD85D617611A}"/>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pPr>
              <a:defRPr/>
            </a:pPr>
            <a:r>
              <a:rPr lang="en-US">
                <a:ea typeface="ＭＳ Ｐゴシック" charset="0"/>
                <a:cs typeface="ＭＳ Ｐゴシック" charset="0"/>
              </a:rPr>
              <a:t>This is the last schedule to be discussed today.</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Define and provide hypothetical example.</a:t>
            </a:r>
          </a:p>
          <a:p>
            <a:pPr>
              <a:defRPr/>
            </a:pPr>
            <a:endParaRPr lang="en-US">
              <a:ea typeface="ＭＳ Ｐゴシック" charset="0"/>
              <a:cs typeface="ＭＳ Ｐゴシック" charset="0"/>
            </a:endParaRPr>
          </a:p>
          <a:p>
            <a:pPr>
              <a:defRPr/>
            </a:pPr>
            <a:r>
              <a:rPr lang="en-US">
                <a:ea typeface="ＭＳ Ｐゴシック" charset="0"/>
                <a:cs typeface="ＭＳ Ｐゴシック" charset="0"/>
              </a:rPr>
              <a:t>Explain that although this is a typically used schedule, it is not usually effective as a focused support strategy for reasons you will now be explaining.</a:t>
            </a:r>
          </a:p>
          <a:p>
            <a:pPr>
              <a:defRPr/>
            </a:pPr>
            <a:endParaRPr lang="en-US">
              <a:ea typeface="ＭＳ Ｐゴシック" charset="0"/>
              <a:cs typeface="ＭＳ Ｐゴシック" charset="0"/>
            </a:endParaRPr>
          </a:p>
          <a:p>
            <a:pPr>
              <a:defRPr/>
            </a:pPr>
            <a:endParaRPr lang="en-US">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a:extLst>
              <a:ext uri="{FF2B5EF4-FFF2-40B4-BE49-F238E27FC236}">
                <a16:creationId xmlns:a16="http://schemas.microsoft.com/office/drawing/2014/main" id="{E283E4BF-A52F-2946-83EF-0CB9580BCF7D}"/>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B059535C-6523-884B-B9AC-B26CAEB625CF}"/>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Define and provide example of DRA to demonstrate that the behavior chosen for reinforcement may even be a functionally equivalent skill(FES) but still not lead to desired reduction in problem behavior because it is not incompatible with the problem behavior.*</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*Further, If you reinforce a FES you not strengthen it but all other member of the functional response class, including the target behavior.</a:t>
            </a:r>
          </a:p>
          <a:p>
            <a:r>
              <a:rPr lang="en-US" altLang="en-US">
                <a:latin typeface="Helvetica" pitchFamily="2" charset="0"/>
                <a:ea typeface="ＭＳ Ｐゴシック" panose="020B0600070205080204" pitchFamily="34" charset="-128"/>
              </a:rPr>
              <a:t>What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needed to a strategy to break the functional response class.  Choices:</a:t>
            </a:r>
          </a:p>
          <a:p>
            <a:r>
              <a:rPr lang="en-US" altLang="en-US">
                <a:latin typeface="Helvetica" pitchFamily="2" charset="0"/>
                <a:ea typeface="ＭＳ Ｐゴシック" panose="020B0600070205080204" pitchFamily="34" charset="-128"/>
              </a:rPr>
              <a:t>	Alt-R (DRA)/punishment, or</a:t>
            </a:r>
          </a:p>
          <a:p>
            <a:r>
              <a:rPr lang="en-US" altLang="en-US">
                <a:latin typeface="Helvetica" pitchFamily="2" charset="0"/>
                <a:ea typeface="ＭＳ Ｐゴシック" panose="020B0600070205080204" pitchFamily="34" charset="-128"/>
              </a:rPr>
              <a:t>	Alt-R (DRA)/DRO</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*Further, it wouldn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work to reinforce an incompatible behavior unless it satisfied the 100% rule…</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 Videos, Alt to Punish, &amp; progress w/o punish.</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a:extLst>
              <a:ext uri="{FF2B5EF4-FFF2-40B4-BE49-F238E27FC236}">
                <a16:creationId xmlns:a16="http://schemas.microsoft.com/office/drawing/2014/main" id="{E6513F38-4891-2E4B-A57C-B612F6F7BFD1}"/>
              </a:ext>
            </a:extLst>
          </p:cNvPr>
          <p:cNvSpPr>
            <a:spLocks noGrp="1" noRot="1" noChangeAspect="1" noChangeArrowheads="1" noTextEdit="1"/>
          </p:cNvSpPr>
          <p:nvPr>
            <p:ph type="sldImg"/>
          </p:nvPr>
        </p:nvSpPr>
        <p:spPr>
          <a:ln/>
        </p:spPr>
      </p:sp>
      <p:sp>
        <p:nvSpPr>
          <p:cNvPr id="432131" name="Rectangle 3">
            <a:extLst>
              <a:ext uri="{FF2B5EF4-FFF2-40B4-BE49-F238E27FC236}">
                <a16:creationId xmlns:a16="http://schemas.microsoft.com/office/drawing/2014/main" id="{9FE87E12-47A9-5943-B223-7E0B554507F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Define and provide examples…</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Of Alt-R that satisfies 100% Rule and that doesn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Use the Yeltsin principle to help the audience understand this important rule.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Consider the room, building, city, country, continent, hemisphere, etc.</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Everybody needs to be doing either the the alternative response or the target behavior to conclude that the 100% rule has been met.</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a:extLst>
              <a:ext uri="{FF2B5EF4-FFF2-40B4-BE49-F238E27FC236}">
                <a16:creationId xmlns:a16="http://schemas.microsoft.com/office/drawing/2014/main" id="{9605C9D1-774F-1D40-9514-19A9091D4219}"/>
              </a:ext>
            </a:extLst>
          </p:cNvPr>
          <p:cNvSpPr>
            <a:spLocks noGrp="1" noRot="1" noChangeAspect="1" noChangeArrowheads="1" noTextEdit="1"/>
          </p:cNvSpPr>
          <p:nvPr>
            <p:ph type="sldImg"/>
          </p:nvPr>
        </p:nvSpPr>
        <p:spPr>
          <a:ln/>
        </p:spPr>
      </p:sp>
      <p:sp>
        <p:nvSpPr>
          <p:cNvPr id="433155" name="Rectangle 3">
            <a:extLst>
              <a:ext uri="{FF2B5EF4-FFF2-40B4-BE49-F238E27FC236}">
                <a16:creationId xmlns:a16="http://schemas.microsoft.com/office/drawing/2014/main" id="{412959CE-29FE-A045-B927-16EADB218B99}"/>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DRO satisfies the 100% rule…As does DRL…</a:t>
            </a:r>
          </a:p>
          <a:p>
            <a:r>
              <a:rPr lang="en-US" altLang="en-US">
                <a:latin typeface="Helvetica" pitchFamily="2" charset="0"/>
                <a:ea typeface="ＭＳ Ｐゴシック" panose="020B0600070205080204" pitchFamily="34" charset="-128"/>
              </a:rPr>
              <a:t>Alt-R may or may not…provide examples of each.</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If not, don</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t rely on it as a focused support strategy, but do include it as part of your positive programming strategies.</a:t>
            </a: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a:extLst>
              <a:ext uri="{FF2B5EF4-FFF2-40B4-BE49-F238E27FC236}">
                <a16:creationId xmlns:a16="http://schemas.microsoft.com/office/drawing/2014/main" id="{4C348039-8888-AA4C-A1A7-9DE9B544C15F}"/>
              </a:ext>
            </a:extLst>
          </p:cNvPr>
          <p:cNvSpPr>
            <a:spLocks noGrp="1" noRot="1" noChangeAspect="1" noChangeArrowheads="1" noTextEdit="1"/>
          </p:cNvSpPr>
          <p:nvPr>
            <p:ph type="sldImg"/>
          </p:nvPr>
        </p:nvSpPr>
        <p:spPr>
          <a:solidFill>
            <a:srgbClr val="FFFFFF"/>
          </a:solidFill>
          <a:ln/>
        </p:spPr>
      </p:sp>
      <p:sp>
        <p:nvSpPr>
          <p:cNvPr id="641027" name="Rectangle 3">
            <a:extLst>
              <a:ext uri="{FF2B5EF4-FFF2-40B4-BE49-F238E27FC236}">
                <a16:creationId xmlns:a16="http://schemas.microsoft.com/office/drawing/2014/main" id="{C2158C13-B753-C14A-9FBF-D5CC7B4B551B}"/>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See slide…  explain.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26">
            <a:extLst>
              <a:ext uri="{FF2B5EF4-FFF2-40B4-BE49-F238E27FC236}">
                <a16:creationId xmlns:a16="http://schemas.microsoft.com/office/drawing/2014/main" id="{8EF971C3-61F5-B344-B9E6-3FFBC5385F30}"/>
              </a:ext>
            </a:extLst>
          </p:cNvPr>
          <p:cNvSpPr>
            <a:spLocks noGrp="1" noRot="1" noChangeAspect="1" noChangeArrowheads="1" noTextEdit="1"/>
          </p:cNvSpPr>
          <p:nvPr>
            <p:ph type="sldImg"/>
          </p:nvPr>
        </p:nvSpPr>
        <p:spPr>
          <a:ln/>
        </p:spPr>
      </p:sp>
      <p:sp>
        <p:nvSpPr>
          <p:cNvPr id="392195" name="Rectangle 1027">
            <a:extLst>
              <a:ext uri="{FF2B5EF4-FFF2-40B4-BE49-F238E27FC236}">
                <a16:creationId xmlns:a16="http://schemas.microsoft.com/office/drawing/2014/main" id="{A23856BC-C8A6-DF4D-8B7E-8168FD7C8354}"/>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Let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begin with a recognition that there are a lot of reasons why people use punishment.</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Response Alternatives - It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what we know how to do.  Asked to list how they would solve a particular problem behavior, the list of punitive and aversive techniques would be 5 or 6 times longer than their list of positive techniques.  If we want people to reduce their use of punishment, we need to introduce them to the alternatives.  That</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s what we intend to do this week. </a:t>
            </a:r>
          </a:p>
          <a:p>
            <a:r>
              <a:rPr lang="en-US" altLang="en-US">
                <a:latin typeface="Helvetica" pitchFamily="2" charset="0"/>
                <a:ea typeface="ＭＳ Ｐゴシック" panose="020B0600070205080204" pitchFamily="34" charset="-128"/>
              </a:rPr>
              <a:t>Child Rearing Practices- Spare the rod, spoil the child.</a:t>
            </a:r>
          </a:p>
          <a:p>
            <a:r>
              <a:rPr lang="en-US" altLang="en-US">
                <a:latin typeface="Helvetica" pitchFamily="2" charset="0"/>
                <a:ea typeface="ＭＳ Ｐゴシック" panose="020B0600070205080204" pitchFamily="34" charset="-128"/>
              </a:rPr>
              <a:t>Modeling Effect - People around us use punishment</a:t>
            </a:r>
          </a:p>
          <a:p>
            <a:r>
              <a:rPr lang="en-US" altLang="en-US">
                <a:latin typeface="Helvetica" pitchFamily="2" charset="0"/>
                <a:ea typeface="ＭＳ Ｐゴシック" panose="020B0600070205080204" pitchFamily="34" charset="-128"/>
              </a:rPr>
              <a:t>Literature - Until recently, the published research was dominated by punishment studies.</a:t>
            </a:r>
          </a:p>
          <a:p>
            <a:r>
              <a:rPr lang="en-US" altLang="en-US">
                <a:latin typeface="Helvetica" pitchFamily="2" charset="0"/>
                <a:ea typeface="ＭＳ Ｐゴシック" panose="020B0600070205080204" pitchFamily="34" charset="-128"/>
              </a:rPr>
              <a:t>Expert Consultation - Based their advice on single element interpretations of the literature.</a:t>
            </a:r>
          </a:p>
          <a:p>
            <a:r>
              <a:rPr lang="en-US" altLang="en-US">
                <a:latin typeface="Helvetica" pitchFamily="2" charset="0"/>
                <a:ea typeface="ＭＳ Ｐゴシック" panose="020B0600070205080204" pitchFamily="34" charset="-128"/>
              </a:rPr>
              <a:t>Myth of Effectiveness - </a:t>
            </a:r>
          </a:p>
          <a:p>
            <a:r>
              <a:rPr lang="en-US" altLang="en-US">
                <a:latin typeface="Helvetica" pitchFamily="2" charset="0"/>
                <a:ea typeface="ＭＳ Ｐゴシック" panose="020B0600070205080204" pitchFamily="34" charset="-128"/>
              </a:rPr>
              <a:t>Reinforcement Histories - we</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ve used it before and it has </a:t>
            </a:r>
            <a:r>
              <a:rPr lang="ja-JP" altLang="en-US">
                <a:latin typeface="Helvetica" pitchFamily="2" charset="0"/>
                <a:ea typeface="ＭＳ Ｐゴシック" panose="020B0600070205080204" pitchFamily="34" charset="-128"/>
              </a:rPr>
              <a:t>“</a:t>
            </a:r>
            <a:r>
              <a:rPr lang="en-US" altLang="ja-JP">
                <a:latin typeface="Helvetica" pitchFamily="2" charset="0"/>
                <a:ea typeface="ＭＳ Ｐゴシック" panose="020B0600070205080204" pitchFamily="34" charset="-128"/>
              </a:rPr>
              <a:t>worked.</a:t>
            </a:r>
            <a:r>
              <a:rPr lang="ja-JP" altLang="en-US">
                <a:latin typeface="Helvetica" pitchFamily="2" charset="0"/>
                <a:ea typeface="ＭＳ Ｐゴシック" panose="020B0600070205080204" pitchFamily="34" charset="-128"/>
              </a:rPr>
              <a:t>”</a:t>
            </a:r>
            <a:endParaRPr lang="en-US" altLang="ja-JP">
              <a:latin typeface="Helvetica" pitchFamily="2" charset="0"/>
              <a:ea typeface="ＭＳ Ｐゴシック" panose="020B0600070205080204" pitchFamily="34" charset="-128"/>
            </a:endParaRP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You really may want to skip most of this and just explain the first reason and it implications.</a:t>
            </a:r>
          </a:p>
          <a:p>
            <a:endParaRPr lang="en-US" altLang="en-US">
              <a:latin typeface="Helvetica" pitchFamily="2" charset="0"/>
              <a:ea typeface="ＭＳ Ｐゴシック" panose="020B0600070205080204"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a:extLst>
              <a:ext uri="{FF2B5EF4-FFF2-40B4-BE49-F238E27FC236}">
                <a16:creationId xmlns:a16="http://schemas.microsoft.com/office/drawing/2014/main" id="{C66A7B78-EB9E-6D49-B056-D8C1A28CE2C6}"/>
              </a:ext>
            </a:extLst>
          </p:cNvPr>
          <p:cNvSpPr>
            <a:spLocks noGrp="1" noRot="1" noChangeAspect="1" noChangeArrowheads="1" noTextEdit="1"/>
          </p:cNvSpPr>
          <p:nvPr>
            <p:ph type="sldImg"/>
          </p:nvPr>
        </p:nvSpPr>
        <p:spPr>
          <a:solidFill>
            <a:srgbClr val="FFFFFF"/>
          </a:solidFill>
          <a:ln/>
        </p:spPr>
      </p:sp>
      <p:sp>
        <p:nvSpPr>
          <p:cNvPr id="643075" name="Rectangle 3">
            <a:extLst>
              <a:ext uri="{FF2B5EF4-FFF2-40B4-BE49-F238E27FC236}">
                <a16:creationId xmlns:a16="http://schemas.microsoft.com/office/drawing/2014/main" id="{921B906E-F8D3-4B4C-A307-3344BB9DC2CF}"/>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See slide…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a:extLst>
              <a:ext uri="{FF2B5EF4-FFF2-40B4-BE49-F238E27FC236}">
                <a16:creationId xmlns:a16="http://schemas.microsoft.com/office/drawing/2014/main" id="{5E49058D-5EFC-404A-BB9C-B234F7D5CB88}"/>
              </a:ext>
            </a:extLst>
          </p:cNvPr>
          <p:cNvSpPr>
            <a:spLocks noGrp="1" noRot="1" noChangeAspect="1" noChangeArrowheads="1" noTextEdit="1"/>
          </p:cNvSpPr>
          <p:nvPr>
            <p:ph type="sldImg"/>
          </p:nvPr>
        </p:nvSpPr>
        <p:spPr>
          <a:solidFill>
            <a:srgbClr val="FFFFFF"/>
          </a:solidFill>
          <a:ln/>
        </p:spPr>
      </p:sp>
      <p:sp>
        <p:nvSpPr>
          <p:cNvPr id="645123" name="Rectangle 3">
            <a:extLst>
              <a:ext uri="{FF2B5EF4-FFF2-40B4-BE49-F238E27FC236}">
                <a16:creationId xmlns:a16="http://schemas.microsoft.com/office/drawing/2014/main" id="{AAC84B7A-8A2C-B24B-B93A-6CC3908DF24D}"/>
              </a:ext>
            </a:extLst>
          </p:cNvPr>
          <p:cNvSpPr>
            <a:spLocks noGrp="1" noChangeArrowheads="1"/>
          </p:cNvSpPr>
          <p:nvPr>
            <p:ph type="body" idx="1"/>
          </p:nvPr>
        </p:nvSpPr>
        <p:spPr bwMode="auto">
          <a:xfrm>
            <a:off x="906532" y="4402951"/>
            <a:ext cx="5137012" cy="4175212"/>
          </a:xfrm>
          <a:prstGeom prst="rect">
            <a:avLst/>
          </a:prstGeom>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901" tIns="45450" rIns="90901" bIns="45450"/>
          <a:lstStyle/>
          <a:p>
            <a:r>
              <a:rPr lang="en-US" altLang="en-US">
                <a:latin typeface="Helvetica" pitchFamily="2" charset="0"/>
                <a:ea typeface="ＭＳ Ｐゴシック" panose="020B0600070205080204" pitchFamily="34" charset="-128"/>
              </a:rPr>
              <a:t>See slide…</a:t>
            </a:r>
          </a:p>
          <a:p>
            <a:endParaRPr lang="en-US" altLang="en-US">
              <a:latin typeface="Helvetica" pitchFamily="2" charset="0"/>
              <a:ea typeface="ＭＳ Ｐゴシック" panose="020B0600070205080204" pitchFamily="34" charset="-128"/>
            </a:endParaRPr>
          </a:p>
          <a:p>
            <a:r>
              <a:rPr lang="en-US" altLang="en-US">
                <a:latin typeface="Helvetica" pitchFamily="2" charset="0"/>
                <a:ea typeface="ＭＳ Ｐゴシック" panose="020B0600070205080204" pitchFamily="34" charset="-128"/>
              </a:rPr>
              <a:t>…say goodnight Gracey.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FD754-447B-E543-9E51-9F50DE17F761}"/>
              </a:ext>
            </a:extLst>
          </p:cNvPr>
          <p:cNvSpPr>
            <a:spLocks noChangeArrowheads="1"/>
          </p:cNvSpPr>
          <p:nvPr userDrawn="1"/>
        </p:nvSpPr>
        <p:spPr bwMode="auto">
          <a:xfrm>
            <a:off x="0" y="0"/>
            <a:ext cx="9144000" cy="6858000"/>
          </a:xfrm>
          <a:prstGeom prst="rect">
            <a:avLst/>
          </a:prstGeom>
          <a:gradFill rotWithShape="0">
            <a:gsLst>
              <a:gs pos="0">
                <a:schemeClr val="tx2">
                  <a:gamma/>
                  <a:shade val="46275"/>
                  <a:invGamma/>
                </a:schemeClr>
              </a:gs>
              <a:gs pos="100000">
                <a:schemeClr val="tx2"/>
              </a:gs>
            </a:gsLst>
            <a:lin ang="5400000" scaled="1"/>
          </a:gradFill>
          <a:ln w="50800">
            <a:noFill/>
            <a:miter lim="800000"/>
            <a:headEnd/>
            <a:tailEnd/>
          </a:ln>
          <a:effectLst>
            <a:outerShdw blurRad="63500" dist="107763" dir="2700000" algn="ctr" rotWithShape="0">
              <a:srgbClr val="000000">
                <a:alpha val="74998"/>
              </a:srgbClr>
            </a:outerShdw>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5" name="Rectangle 3">
            <a:extLst>
              <a:ext uri="{FF2B5EF4-FFF2-40B4-BE49-F238E27FC236}">
                <a16:creationId xmlns:a16="http://schemas.microsoft.com/office/drawing/2014/main" id="{6E726E48-5C10-3542-828A-EF59DFAC316E}"/>
              </a:ext>
            </a:extLst>
          </p:cNvPr>
          <p:cNvSpPr>
            <a:spLocks noChangeArrowheads="1"/>
          </p:cNvSpPr>
          <p:nvPr/>
        </p:nvSpPr>
        <p:spPr bwMode="auto">
          <a:xfrm>
            <a:off x="1114425" y="784225"/>
            <a:ext cx="7572375" cy="1485900"/>
          </a:xfrm>
          <a:prstGeom prst="rect">
            <a:avLst/>
          </a:prstGeom>
          <a:solidFill>
            <a:schemeClr val="accent1"/>
          </a:solidFill>
          <a:ln w="9525">
            <a:noFill/>
            <a:miter lim="800000"/>
            <a:headEnd/>
            <a:tailEnd/>
          </a:ln>
          <a:effectLst>
            <a:prstShdw prst="shdw17" dist="28398" dir="14606097">
              <a:schemeClr val="accent1">
                <a:gamma/>
                <a:shade val="60000"/>
                <a:invGamma/>
                <a:alpha val="74998"/>
              </a:schemeClr>
            </a:prstShdw>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6" name="Rectangle 4">
            <a:extLst>
              <a:ext uri="{FF2B5EF4-FFF2-40B4-BE49-F238E27FC236}">
                <a16:creationId xmlns:a16="http://schemas.microsoft.com/office/drawing/2014/main" id="{4D021B90-8A1D-454D-BB35-E18D438E36BE}"/>
              </a:ext>
            </a:extLst>
          </p:cNvPr>
          <p:cNvSpPr>
            <a:spLocks noChangeArrowheads="1"/>
          </p:cNvSpPr>
          <p:nvPr/>
        </p:nvSpPr>
        <p:spPr bwMode="auto">
          <a:xfrm>
            <a:off x="3017838" y="2120900"/>
            <a:ext cx="5662612" cy="77788"/>
          </a:xfrm>
          <a:prstGeom prst="rect">
            <a:avLst/>
          </a:prstGeom>
          <a:gradFill rotWithShape="0">
            <a:gsLst>
              <a:gs pos="0">
                <a:schemeClr val="folHlink">
                  <a:gamma/>
                  <a:shade val="46275"/>
                  <a:invGamma/>
                </a:schemeClr>
              </a:gs>
              <a:gs pos="100000">
                <a:schemeClr val="folHlink"/>
              </a:gs>
            </a:gsLst>
            <a:lin ang="0" scaled="1"/>
          </a:gradFill>
          <a:ln w="9525">
            <a:noFill/>
            <a:miter lim="800000"/>
            <a:headEnd/>
            <a:tailEnd/>
          </a:ln>
          <a:effectLst/>
        </p:spPr>
        <p:txBody>
          <a:bodyPr wrap="none" anchor="ctr"/>
          <a:lstStyle/>
          <a:p>
            <a:pPr algn="ctr" eaLnBrk="1" hangingPunct="1">
              <a:defRPr/>
            </a:pPr>
            <a:endParaRPr kumimoji="1" lang="en-US" sz="2400" b="0">
              <a:latin typeface="Times" charset="0"/>
              <a:ea typeface="ＭＳ Ｐゴシック" charset="0"/>
              <a:cs typeface="ＭＳ Ｐゴシック" charset="0"/>
            </a:endParaRPr>
          </a:p>
        </p:txBody>
      </p:sp>
      <p:sp>
        <p:nvSpPr>
          <p:cNvPr id="7" name="Rectangle 5">
            <a:extLst>
              <a:ext uri="{FF2B5EF4-FFF2-40B4-BE49-F238E27FC236}">
                <a16:creationId xmlns:a16="http://schemas.microsoft.com/office/drawing/2014/main" id="{46965920-37C5-344F-8AA6-FA0BCBC7A5EA}"/>
              </a:ext>
            </a:extLst>
          </p:cNvPr>
          <p:cNvSpPr>
            <a:spLocks noChangeArrowheads="1"/>
          </p:cNvSpPr>
          <p:nvPr/>
        </p:nvSpPr>
        <p:spPr bwMode="auto">
          <a:xfrm>
            <a:off x="1123950" y="862013"/>
            <a:ext cx="5662613" cy="77787"/>
          </a:xfrm>
          <a:prstGeom prst="rect">
            <a:avLst/>
          </a:prstGeom>
          <a:gradFill rotWithShape="0">
            <a:gsLst>
              <a:gs pos="0">
                <a:schemeClr val="folHlink"/>
              </a:gs>
              <a:gs pos="100000">
                <a:schemeClr val="folHlink">
                  <a:gamma/>
                  <a:shade val="46275"/>
                  <a:invGamma/>
                </a:schemeClr>
              </a:gs>
            </a:gsLst>
            <a:lin ang="0" scaled="1"/>
          </a:gradFill>
          <a:ln w="9525">
            <a:noFill/>
            <a:miter lim="800000"/>
            <a:headEnd/>
            <a:tailEnd/>
          </a:ln>
          <a:effectLst/>
        </p:spPr>
        <p:txBody>
          <a:bodyPr wrap="none" anchor="ctr"/>
          <a:lstStyle/>
          <a:p>
            <a:pPr algn="ctr" eaLnBrk="1" hangingPunct="1">
              <a:defRPr/>
            </a:pPr>
            <a:endParaRPr kumimoji="1" lang="en-US" sz="2400" b="0">
              <a:latin typeface="Times" charset="0"/>
              <a:ea typeface="ＭＳ Ｐゴシック" charset="0"/>
              <a:cs typeface="ＭＳ Ｐゴシック" charset="0"/>
            </a:endParaRPr>
          </a:p>
        </p:txBody>
      </p:sp>
      <p:sp>
        <p:nvSpPr>
          <p:cNvPr id="8" name="Rectangle 6" descr="Light horizontal">
            <a:extLst>
              <a:ext uri="{FF2B5EF4-FFF2-40B4-BE49-F238E27FC236}">
                <a16:creationId xmlns:a16="http://schemas.microsoft.com/office/drawing/2014/main" id="{E65811E6-6DA0-5A48-B2E4-726CE7EC03A6}"/>
              </a:ext>
            </a:extLst>
          </p:cNvPr>
          <p:cNvSpPr>
            <a:spLocks noChangeArrowheads="1"/>
          </p:cNvSpPr>
          <p:nvPr/>
        </p:nvSpPr>
        <p:spPr bwMode="auto">
          <a:xfrm>
            <a:off x="0" y="0"/>
            <a:ext cx="914400" cy="68580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280586" name="Rectangle 10"/>
          <p:cNvSpPr>
            <a:spLocks noGrp="1" noChangeArrowheads="1"/>
          </p:cNvSpPr>
          <p:nvPr>
            <p:ph type="ctrTitle"/>
          </p:nvPr>
        </p:nvSpPr>
        <p:spPr>
          <a:xfrm>
            <a:off x="1169988" y="1046163"/>
            <a:ext cx="7380287" cy="1012825"/>
          </a:xfrm>
          <a:effectLst>
            <a:outerShdw blurRad="63500" dist="38099" dir="2700000" algn="ctr" rotWithShape="0">
              <a:schemeClr val="tx1">
                <a:alpha val="74998"/>
              </a:schemeClr>
            </a:outerShdw>
          </a:effectLst>
        </p:spPr>
        <p:txBody>
          <a:bodyPr/>
          <a:lstStyle>
            <a:lvl1pPr>
              <a:defRPr sz="4000">
                <a:solidFill>
                  <a:schemeClr val="bg1"/>
                </a:solidFill>
                <a:effectLst>
                  <a:outerShdw blurRad="38100" dist="38100" dir="2700000" algn="tl">
                    <a:srgbClr val="DDDDDD"/>
                  </a:outerShdw>
                </a:effectLst>
              </a:defRPr>
            </a:lvl1pPr>
          </a:lstStyle>
          <a:p>
            <a:r>
              <a:rPr lang="en-US"/>
              <a:t>Click to edit Master title style</a:t>
            </a:r>
          </a:p>
        </p:txBody>
      </p:sp>
      <p:sp>
        <p:nvSpPr>
          <p:cNvPr id="280587" name="Rectangle 11"/>
          <p:cNvSpPr>
            <a:spLocks noGrp="1" noChangeArrowheads="1"/>
          </p:cNvSpPr>
          <p:nvPr>
            <p:ph type="subTitle" idx="1"/>
          </p:nvPr>
        </p:nvSpPr>
        <p:spPr>
          <a:xfrm>
            <a:off x="1566863" y="2693988"/>
            <a:ext cx="6662737" cy="2994025"/>
          </a:xfrm>
        </p:spPr>
        <p:txBody>
          <a:bodyPr/>
          <a:lstStyle>
            <a:lvl1pPr marL="0" indent="0" algn="ctr">
              <a:buFont typeface="Wingdings" charset="2"/>
              <a:buNone/>
              <a:defRPr/>
            </a:lvl1pPr>
          </a:lstStyle>
          <a:p>
            <a:r>
              <a:rPr lang="en-US"/>
              <a:t>Click to edit Master subtitle style</a:t>
            </a:r>
          </a:p>
        </p:txBody>
      </p:sp>
      <p:sp>
        <p:nvSpPr>
          <p:cNvPr id="9" name="Rectangle 7">
            <a:extLst>
              <a:ext uri="{FF2B5EF4-FFF2-40B4-BE49-F238E27FC236}">
                <a16:creationId xmlns:a16="http://schemas.microsoft.com/office/drawing/2014/main" id="{6D2B4D94-11B4-454B-AE0D-918D816E3B39}"/>
              </a:ext>
            </a:extLst>
          </p:cNvPr>
          <p:cNvSpPr>
            <a:spLocks noGrp="1" noChangeArrowheads="1"/>
          </p:cNvSpPr>
          <p:nvPr>
            <p:ph type="dt" sz="half" idx="10"/>
          </p:nvPr>
        </p:nvSpPr>
        <p:spPr>
          <a:xfrm>
            <a:off x="1387475" y="6357938"/>
            <a:ext cx="1905000" cy="457200"/>
          </a:xfrm>
        </p:spPr>
        <p:txBody>
          <a:bodyPr/>
          <a:lstStyle>
            <a:lvl1pPr>
              <a:defRPr/>
            </a:lvl1pPr>
          </a:lstStyle>
          <a:p>
            <a:fld id="{255B28A0-FFC6-9B48-88B2-49D02E13799F}" type="datetime1">
              <a:rPr lang="en-US" altLang="en-US"/>
              <a:pPr/>
              <a:t>3/22/2022</a:t>
            </a:fld>
            <a:endParaRPr lang="en-US" altLang="en-US"/>
          </a:p>
        </p:txBody>
      </p:sp>
      <p:sp>
        <p:nvSpPr>
          <p:cNvPr id="10" name="Rectangle 8">
            <a:extLst>
              <a:ext uri="{FF2B5EF4-FFF2-40B4-BE49-F238E27FC236}">
                <a16:creationId xmlns:a16="http://schemas.microsoft.com/office/drawing/2014/main" id="{C2DAC6B7-38F9-664D-9FAF-0EE0B32F7DE9}"/>
              </a:ext>
            </a:extLst>
          </p:cNvPr>
          <p:cNvSpPr>
            <a:spLocks noGrp="1" noChangeArrowheads="1"/>
          </p:cNvSpPr>
          <p:nvPr>
            <p:ph type="ftr" sz="quarter" idx="11"/>
          </p:nvPr>
        </p:nvSpPr>
        <p:spPr>
          <a:xfrm>
            <a:off x="3722688" y="6357938"/>
            <a:ext cx="2271712" cy="457200"/>
          </a:xfrm>
        </p:spPr>
        <p:txBody>
          <a:bodyPr/>
          <a:lstStyle>
            <a:lvl1pPr>
              <a:defRPr/>
            </a:lvl1pPr>
          </a:lstStyle>
          <a:p>
            <a:r>
              <a:rPr lang="en-US" altLang="en-US"/>
              <a:t>© 2016 IABA</a:t>
            </a:r>
          </a:p>
        </p:txBody>
      </p:sp>
      <p:sp>
        <p:nvSpPr>
          <p:cNvPr id="11" name="Rectangle 9">
            <a:extLst>
              <a:ext uri="{FF2B5EF4-FFF2-40B4-BE49-F238E27FC236}">
                <a16:creationId xmlns:a16="http://schemas.microsoft.com/office/drawing/2014/main" id="{18C17C34-F486-A042-B4D1-574BBACC4E7D}"/>
              </a:ext>
            </a:extLst>
          </p:cNvPr>
          <p:cNvSpPr>
            <a:spLocks noGrp="1" noChangeArrowheads="1"/>
          </p:cNvSpPr>
          <p:nvPr>
            <p:ph type="sldNum" sz="quarter" idx="12"/>
          </p:nvPr>
        </p:nvSpPr>
        <p:spPr>
          <a:xfrm>
            <a:off x="6464300" y="6361113"/>
            <a:ext cx="1906588" cy="457200"/>
          </a:xfrm>
        </p:spPr>
        <p:txBody>
          <a:bodyPr/>
          <a:lstStyle>
            <a:lvl1pPr>
              <a:defRPr/>
            </a:lvl1pPr>
          </a:lstStyle>
          <a:p>
            <a:fld id="{7DD666C9-651A-E840-BDDA-280CDFEAB453}" type="slidenum">
              <a:rPr lang="en-US" altLang="en-US"/>
              <a:pPr/>
              <a:t>‹#›</a:t>
            </a:fld>
            <a:endParaRPr lang="en-US" altLang="en-US"/>
          </a:p>
        </p:txBody>
      </p:sp>
    </p:spTree>
    <p:extLst>
      <p:ext uri="{BB962C8B-B14F-4D97-AF65-F5344CB8AC3E}">
        <p14:creationId xmlns:p14="http://schemas.microsoft.com/office/powerpoint/2010/main" val="783793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857C718D-FB52-A94A-AE64-3D9887595D30}"/>
              </a:ext>
            </a:extLst>
          </p:cNvPr>
          <p:cNvSpPr>
            <a:spLocks noGrp="1" noChangeArrowheads="1"/>
          </p:cNvSpPr>
          <p:nvPr>
            <p:ph type="dt" sz="half" idx="10"/>
          </p:nvPr>
        </p:nvSpPr>
        <p:spPr>
          <a:ln/>
        </p:spPr>
        <p:txBody>
          <a:bodyPr/>
          <a:lstStyle>
            <a:lvl1pPr>
              <a:defRPr/>
            </a:lvl1pPr>
          </a:lstStyle>
          <a:p>
            <a:fld id="{23CFF7AC-A3F4-1B42-AF72-39B828BFE514}" type="datetime1">
              <a:rPr lang="en-US" altLang="en-US"/>
              <a:pPr/>
              <a:t>3/22/2022</a:t>
            </a:fld>
            <a:endParaRPr lang="en-US" altLang="en-US"/>
          </a:p>
        </p:txBody>
      </p:sp>
      <p:sp>
        <p:nvSpPr>
          <p:cNvPr id="5" name="Rectangle 11">
            <a:extLst>
              <a:ext uri="{FF2B5EF4-FFF2-40B4-BE49-F238E27FC236}">
                <a16:creationId xmlns:a16="http://schemas.microsoft.com/office/drawing/2014/main" id="{00F92B5F-574E-FC46-A94C-9E95B563F5A4}"/>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6" name="Rectangle 12">
            <a:extLst>
              <a:ext uri="{FF2B5EF4-FFF2-40B4-BE49-F238E27FC236}">
                <a16:creationId xmlns:a16="http://schemas.microsoft.com/office/drawing/2014/main" id="{60809219-FD03-DB4C-9686-E385187EF987}"/>
              </a:ext>
            </a:extLst>
          </p:cNvPr>
          <p:cNvSpPr>
            <a:spLocks noGrp="1" noChangeArrowheads="1"/>
          </p:cNvSpPr>
          <p:nvPr>
            <p:ph type="sldNum" sz="quarter" idx="12"/>
          </p:nvPr>
        </p:nvSpPr>
        <p:spPr>
          <a:ln/>
        </p:spPr>
        <p:txBody>
          <a:bodyPr/>
          <a:lstStyle>
            <a:lvl1pPr>
              <a:defRPr/>
            </a:lvl1pPr>
          </a:lstStyle>
          <a:p>
            <a:fld id="{311C2E13-F67E-BB4D-8443-1CE5B6468FDC}" type="slidenum">
              <a:rPr lang="en-US" altLang="en-US"/>
              <a:pPr/>
              <a:t>‹#›</a:t>
            </a:fld>
            <a:endParaRPr lang="en-US" altLang="en-US"/>
          </a:p>
        </p:txBody>
      </p:sp>
    </p:spTree>
    <p:extLst>
      <p:ext uri="{BB962C8B-B14F-4D97-AF65-F5344CB8AC3E}">
        <p14:creationId xmlns:p14="http://schemas.microsoft.com/office/powerpoint/2010/main" val="6526998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5965F115-EFFF-A245-9932-1E760112894C}"/>
              </a:ext>
            </a:extLst>
          </p:cNvPr>
          <p:cNvSpPr>
            <a:spLocks noGrp="1" noChangeArrowheads="1"/>
          </p:cNvSpPr>
          <p:nvPr>
            <p:ph type="dt" sz="half" idx="10"/>
          </p:nvPr>
        </p:nvSpPr>
        <p:spPr>
          <a:ln/>
        </p:spPr>
        <p:txBody>
          <a:bodyPr/>
          <a:lstStyle>
            <a:lvl1pPr>
              <a:defRPr/>
            </a:lvl1pPr>
          </a:lstStyle>
          <a:p>
            <a:fld id="{14C13C2B-761F-7843-9E87-7B68810C517E}" type="datetime1">
              <a:rPr lang="en-US" altLang="en-US"/>
              <a:pPr/>
              <a:t>3/22/2022</a:t>
            </a:fld>
            <a:endParaRPr lang="en-US" altLang="en-US"/>
          </a:p>
        </p:txBody>
      </p:sp>
      <p:sp>
        <p:nvSpPr>
          <p:cNvPr id="5" name="Rectangle 11">
            <a:extLst>
              <a:ext uri="{FF2B5EF4-FFF2-40B4-BE49-F238E27FC236}">
                <a16:creationId xmlns:a16="http://schemas.microsoft.com/office/drawing/2014/main" id="{AF152643-0B17-6F47-96F8-7EB822D2E66F}"/>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6" name="Rectangle 12">
            <a:extLst>
              <a:ext uri="{FF2B5EF4-FFF2-40B4-BE49-F238E27FC236}">
                <a16:creationId xmlns:a16="http://schemas.microsoft.com/office/drawing/2014/main" id="{5403A707-66ED-B048-AE0E-EC146BA61AB5}"/>
              </a:ext>
            </a:extLst>
          </p:cNvPr>
          <p:cNvSpPr>
            <a:spLocks noGrp="1" noChangeArrowheads="1"/>
          </p:cNvSpPr>
          <p:nvPr>
            <p:ph type="sldNum" sz="quarter" idx="12"/>
          </p:nvPr>
        </p:nvSpPr>
        <p:spPr>
          <a:ln/>
        </p:spPr>
        <p:txBody>
          <a:bodyPr/>
          <a:lstStyle>
            <a:lvl1pPr>
              <a:defRPr/>
            </a:lvl1pPr>
          </a:lstStyle>
          <a:p>
            <a:fld id="{6A4C4482-A741-F844-A1CE-34E4CBEEF0A9}" type="slidenum">
              <a:rPr lang="en-US" altLang="en-US"/>
              <a:pPr/>
              <a:t>‹#›</a:t>
            </a:fld>
            <a:endParaRPr lang="en-US" altLang="en-US"/>
          </a:p>
        </p:txBody>
      </p:sp>
    </p:spTree>
    <p:extLst>
      <p:ext uri="{BB962C8B-B14F-4D97-AF65-F5344CB8AC3E}">
        <p14:creationId xmlns:p14="http://schemas.microsoft.com/office/powerpoint/2010/main" val="42857354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able Placeholder 2"/>
          <p:cNvSpPr>
            <a:spLocks noGrp="1"/>
          </p:cNvSpPr>
          <p:nvPr>
            <p:ph type="tbl" idx="1"/>
          </p:nvPr>
        </p:nvSpPr>
        <p:spPr>
          <a:xfrm>
            <a:off x="809625" y="2214563"/>
            <a:ext cx="7958138" cy="3881437"/>
          </a:xfrm>
        </p:spPr>
        <p:txBody>
          <a:bodyPr/>
          <a:lstStyle/>
          <a:p>
            <a:pPr lvl="0"/>
            <a:endParaRPr lang="en-US" noProof="0"/>
          </a:p>
        </p:txBody>
      </p:sp>
      <p:sp>
        <p:nvSpPr>
          <p:cNvPr id="4" name="Rectangle 10">
            <a:extLst>
              <a:ext uri="{FF2B5EF4-FFF2-40B4-BE49-F238E27FC236}">
                <a16:creationId xmlns:a16="http://schemas.microsoft.com/office/drawing/2014/main" id="{B3E5A011-5D52-2F48-AE2C-91F9EA219927}"/>
              </a:ext>
            </a:extLst>
          </p:cNvPr>
          <p:cNvSpPr>
            <a:spLocks noGrp="1" noChangeArrowheads="1"/>
          </p:cNvSpPr>
          <p:nvPr>
            <p:ph type="dt" sz="half" idx="10"/>
          </p:nvPr>
        </p:nvSpPr>
        <p:spPr>
          <a:ln/>
        </p:spPr>
        <p:txBody>
          <a:bodyPr/>
          <a:lstStyle>
            <a:lvl1pPr>
              <a:defRPr/>
            </a:lvl1pPr>
          </a:lstStyle>
          <a:p>
            <a:fld id="{82BFC876-8195-B641-BF3B-C18A71623CE5}" type="datetime1">
              <a:rPr lang="en-US" altLang="en-US"/>
              <a:pPr/>
              <a:t>3/22/2022</a:t>
            </a:fld>
            <a:endParaRPr lang="en-US" altLang="en-US"/>
          </a:p>
        </p:txBody>
      </p:sp>
      <p:sp>
        <p:nvSpPr>
          <p:cNvPr id="5" name="Rectangle 11">
            <a:extLst>
              <a:ext uri="{FF2B5EF4-FFF2-40B4-BE49-F238E27FC236}">
                <a16:creationId xmlns:a16="http://schemas.microsoft.com/office/drawing/2014/main" id="{956FF554-B64B-6D48-8770-1D447CB69E2B}"/>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6" name="Rectangle 12">
            <a:extLst>
              <a:ext uri="{FF2B5EF4-FFF2-40B4-BE49-F238E27FC236}">
                <a16:creationId xmlns:a16="http://schemas.microsoft.com/office/drawing/2014/main" id="{D5550C65-6471-AF4A-BA32-7AFA87F6A1F3}"/>
              </a:ext>
            </a:extLst>
          </p:cNvPr>
          <p:cNvSpPr>
            <a:spLocks noGrp="1" noChangeArrowheads="1"/>
          </p:cNvSpPr>
          <p:nvPr>
            <p:ph type="sldNum" sz="quarter" idx="12"/>
          </p:nvPr>
        </p:nvSpPr>
        <p:spPr>
          <a:ln/>
        </p:spPr>
        <p:txBody>
          <a:bodyPr/>
          <a:lstStyle>
            <a:lvl1pPr>
              <a:defRPr/>
            </a:lvl1pPr>
          </a:lstStyle>
          <a:p>
            <a:fld id="{CC322BAA-8939-B64A-A4E0-1372749908FC}" type="slidenum">
              <a:rPr lang="en-US" altLang="en-US"/>
              <a:pPr/>
              <a:t>‹#›</a:t>
            </a:fld>
            <a:endParaRPr lang="en-US" altLang="en-US"/>
          </a:p>
        </p:txBody>
      </p:sp>
    </p:spTree>
    <p:extLst>
      <p:ext uri="{BB962C8B-B14F-4D97-AF65-F5344CB8AC3E}">
        <p14:creationId xmlns:p14="http://schemas.microsoft.com/office/powerpoint/2010/main" val="20498578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a:t>Click to edit Master title style</a:t>
            </a:r>
          </a:p>
        </p:txBody>
      </p:sp>
      <p:sp>
        <p:nvSpPr>
          <p:cNvPr id="3" name="Text Placeholder 2"/>
          <p:cNvSpPr>
            <a:spLocks noGrp="1"/>
          </p:cNvSpPr>
          <p:nvPr>
            <p:ph type="body" sz="half" idx="1"/>
          </p:nvPr>
        </p:nvSpPr>
        <p:spPr>
          <a:xfrm>
            <a:off x="809625" y="2214563"/>
            <a:ext cx="7958138" cy="186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625" y="4230688"/>
            <a:ext cx="7958138" cy="186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96C4BF4D-AE95-264E-BD96-0A0032938DEE}"/>
              </a:ext>
            </a:extLst>
          </p:cNvPr>
          <p:cNvSpPr>
            <a:spLocks noGrp="1" noChangeArrowheads="1"/>
          </p:cNvSpPr>
          <p:nvPr>
            <p:ph type="dt" sz="half" idx="10"/>
          </p:nvPr>
        </p:nvSpPr>
        <p:spPr>
          <a:ln/>
        </p:spPr>
        <p:txBody>
          <a:bodyPr/>
          <a:lstStyle>
            <a:lvl1pPr>
              <a:defRPr/>
            </a:lvl1pPr>
          </a:lstStyle>
          <a:p>
            <a:fld id="{9E2FCAD8-23B8-A049-AB1D-29A26075364B}" type="datetime1">
              <a:rPr lang="en-US" altLang="en-US"/>
              <a:pPr/>
              <a:t>3/22/2022</a:t>
            </a:fld>
            <a:endParaRPr lang="en-US" altLang="en-US"/>
          </a:p>
        </p:txBody>
      </p:sp>
      <p:sp>
        <p:nvSpPr>
          <p:cNvPr id="6" name="Rectangle 11">
            <a:extLst>
              <a:ext uri="{FF2B5EF4-FFF2-40B4-BE49-F238E27FC236}">
                <a16:creationId xmlns:a16="http://schemas.microsoft.com/office/drawing/2014/main" id="{BC415772-6616-2C4C-8AD0-EE6FF2BFB533}"/>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7" name="Rectangle 12">
            <a:extLst>
              <a:ext uri="{FF2B5EF4-FFF2-40B4-BE49-F238E27FC236}">
                <a16:creationId xmlns:a16="http://schemas.microsoft.com/office/drawing/2014/main" id="{A5BD6C77-B017-2A4D-AA13-8762E0841E86}"/>
              </a:ext>
            </a:extLst>
          </p:cNvPr>
          <p:cNvSpPr>
            <a:spLocks noGrp="1" noChangeArrowheads="1"/>
          </p:cNvSpPr>
          <p:nvPr>
            <p:ph type="sldNum" sz="quarter" idx="12"/>
          </p:nvPr>
        </p:nvSpPr>
        <p:spPr>
          <a:ln/>
        </p:spPr>
        <p:txBody>
          <a:bodyPr/>
          <a:lstStyle>
            <a:lvl1pPr>
              <a:defRPr/>
            </a:lvl1pPr>
          </a:lstStyle>
          <a:p>
            <a:fld id="{E6651664-7E21-C14C-9ECC-B5F5A179A7E0}" type="slidenum">
              <a:rPr lang="en-US" altLang="en-US"/>
              <a:pPr/>
              <a:t>‹#›</a:t>
            </a:fld>
            <a:endParaRPr lang="en-US" altLang="en-US"/>
          </a:p>
        </p:txBody>
      </p:sp>
    </p:spTree>
    <p:extLst>
      <p:ext uri="{BB962C8B-B14F-4D97-AF65-F5344CB8AC3E}">
        <p14:creationId xmlns:p14="http://schemas.microsoft.com/office/powerpoint/2010/main" val="16671247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5F369DAB-EE0D-D344-B4B9-FDAF07BC49A3}"/>
              </a:ext>
            </a:extLst>
          </p:cNvPr>
          <p:cNvGrpSpPr>
            <a:grpSpLocks/>
          </p:cNvGrpSpPr>
          <p:nvPr/>
        </p:nvGrpSpPr>
        <p:grpSpPr bwMode="auto">
          <a:xfrm>
            <a:off x="0" y="0"/>
            <a:ext cx="5867400" cy="6858000"/>
            <a:chOff x="0" y="0"/>
            <a:chExt cx="3696" cy="4320"/>
          </a:xfrm>
        </p:grpSpPr>
        <p:sp>
          <p:nvSpPr>
            <p:cNvPr id="5" name="Rectangle 1027">
              <a:extLst>
                <a:ext uri="{FF2B5EF4-FFF2-40B4-BE49-F238E27FC236}">
                  <a16:creationId xmlns:a16="http://schemas.microsoft.com/office/drawing/2014/main" id="{3D7B7D63-5BC1-A74D-A90A-9702CFBA5D27}"/>
                </a:ext>
              </a:extLst>
            </p:cNvPr>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endParaRPr kumimoji="1" lang="en-US" altLang="en-US" b="0">
                <a:latin typeface="Times New Roman" panose="02020603050405020304" pitchFamily="18" charset="0"/>
              </a:endParaRPr>
            </a:p>
          </p:txBody>
        </p:sp>
        <p:sp>
          <p:nvSpPr>
            <p:cNvPr id="6" name="AutoShape 1028">
              <a:extLst>
                <a:ext uri="{FF2B5EF4-FFF2-40B4-BE49-F238E27FC236}">
                  <a16:creationId xmlns:a16="http://schemas.microsoft.com/office/drawing/2014/main" id="{48E96BD4-6BBA-004A-BF1B-533C0B3D5409}"/>
                </a:ext>
              </a:extLst>
            </p:cNvPr>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endParaRPr kumimoji="1" lang="en-US" altLang="en-US" b="0">
                <a:latin typeface="Times New Roman" panose="02020603050405020304" pitchFamily="18" charset="0"/>
              </a:endParaRPr>
            </a:p>
          </p:txBody>
        </p:sp>
      </p:grpSp>
      <p:grpSp>
        <p:nvGrpSpPr>
          <p:cNvPr id="7" name="Group 1029">
            <a:extLst>
              <a:ext uri="{FF2B5EF4-FFF2-40B4-BE49-F238E27FC236}">
                <a16:creationId xmlns:a16="http://schemas.microsoft.com/office/drawing/2014/main" id="{B7DF76EF-788F-A440-9E5C-68D6E56660AB}"/>
              </a:ext>
            </a:extLst>
          </p:cNvPr>
          <p:cNvGrpSpPr>
            <a:grpSpLocks/>
          </p:cNvGrpSpPr>
          <p:nvPr/>
        </p:nvGrpSpPr>
        <p:grpSpPr bwMode="auto">
          <a:xfrm>
            <a:off x="3632200" y="4889500"/>
            <a:ext cx="4876800" cy="319088"/>
            <a:chOff x="2288" y="3080"/>
            <a:chExt cx="3072" cy="201"/>
          </a:xfrm>
        </p:grpSpPr>
        <p:sp>
          <p:nvSpPr>
            <p:cNvPr id="8" name="AutoShape 1030">
              <a:extLst>
                <a:ext uri="{FF2B5EF4-FFF2-40B4-BE49-F238E27FC236}">
                  <a16:creationId xmlns:a16="http://schemas.microsoft.com/office/drawing/2014/main" id="{67BEC2C9-3FA3-7E49-9496-2463316ACEE5}"/>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9" name="AutoShape 1031">
              <a:extLst>
                <a:ext uri="{FF2B5EF4-FFF2-40B4-BE49-F238E27FC236}">
                  <a16:creationId xmlns:a16="http://schemas.microsoft.com/office/drawing/2014/main" id="{3E49CE6F-CC28-8F41-9E0A-4495B7FF2921}"/>
                </a:ext>
              </a:extLst>
            </p:cNvPr>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grpSp>
      <p:sp>
        <p:nvSpPr>
          <p:cNvPr id="445448" name="Rectangle 1032"/>
          <p:cNvSpPr>
            <a:spLocks noGrp="1" noChangeArrowheads="1"/>
          </p:cNvSpPr>
          <p:nvPr>
            <p:ph type="subTitle" idx="1"/>
          </p:nvPr>
        </p:nvSpPr>
        <p:spPr>
          <a:xfrm>
            <a:off x="4673600" y="2927350"/>
            <a:ext cx="4013200" cy="1822450"/>
          </a:xfrm>
        </p:spPr>
        <p:txBody>
          <a:bodyPr anchor="b"/>
          <a:lstStyle>
            <a:lvl1pPr marL="0" indent="0">
              <a:buFont typeface="Wingdings" charset="2"/>
              <a:buNone/>
              <a:defRPr>
                <a:solidFill>
                  <a:schemeClr val="tx2"/>
                </a:solidFill>
              </a:defRPr>
            </a:lvl1pPr>
          </a:lstStyle>
          <a:p>
            <a:r>
              <a:rPr lang="en-GB"/>
              <a:t>Click to edit Master subtitle style</a:t>
            </a:r>
          </a:p>
        </p:txBody>
      </p:sp>
      <p:sp>
        <p:nvSpPr>
          <p:cNvPr id="445452" name="AutoShape 1036"/>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GB"/>
              <a:t>Click to edit Master title style</a:t>
            </a:r>
          </a:p>
        </p:txBody>
      </p:sp>
      <p:sp>
        <p:nvSpPr>
          <p:cNvPr id="10" name="Rectangle 1033">
            <a:extLst>
              <a:ext uri="{FF2B5EF4-FFF2-40B4-BE49-F238E27FC236}">
                <a16:creationId xmlns:a16="http://schemas.microsoft.com/office/drawing/2014/main" id="{22F76429-6ED3-FF43-90C8-520B4E3B1F79}"/>
              </a:ext>
            </a:extLst>
          </p:cNvPr>
          <p:cNvSpPr>
            <a:spLocks noGrp="1" noChangeArrowheads="1"/>
          </p:cNvSpPr>
          <p:nvPr>
            <p:ph type="dt" sz="quarter" idx="10"/>
          </p:nvPr>
        </p:nvSpPr>
        <p:spPr/>
        <p:txBody>
          <a:bodyPr/>
          <a:lstStyle>
            <a:lvl1pPr>
              <a:defRPr>
                <a:solidFill>
                  <a:schemeClr val="bg1"/>
                </a:solidFill>
              </a:defRPr>
            </a:lvl1pPr>
          </a:lstStyle>
          <a:p>
            <a:fld id="{72248DC8-9C46-F341-9415-30B2DB04E710}" type="datetime1">
              <a:rPr lang="en-US" altLang="en-US"/>
              <a:pPr/>
              <a:t>3/22/2022</a:t>
            </a:fld>
            <a:endParaRPr lang="en-GB" altLang="en-US"/>
          </a:p>
        </p:txBody>
      </p:sp>
      <p:sp>
        <p:nvSpPr>
          <p:cNvPr id="11" name="Rectangle 1034">
            <a:extLst>
              <a:ext uri="{FF2B5EF4-FFF2-40B4-BE49-F238E27FC236}">
                <a16:creationId xmlns:a16="http://schemas.microsoft.com/office/drawing/2014/main" id="{A6C6A312-CA18-2E4D-A328-7F1D3D4027A1}"/>
              </a:ext>
            </a:extLst>
          </p:cNvPr>
          <p:cNvSpPr>
            <a:spLocks noGrp="1" noChangeArrowheads="1"/>
          </p:cNvSpPr>
          <p:nvPr>
            <p:ph type="ftr" sz="quarter" idx="11"/>
          </p:nvPr>
        </p:nvSpPr>
        <p:spPr/>
        <p:txBody>
          <a:bodyPr/>
          <a:lstStyle>
            <a:lvl1pPr algn="r">
              <a:defRPr/>
            </a:lvl1pPr>
          </a:lstStyle>
          <a:p>
            <a:r>
              <a:rPr lang="en-US" altLang="en-US"/>
              <a:t>© 2016 IABA</a:t>
            </a:r>
            <a:endParaRPr lang="en-GB" altLang="en-US"/>
          </a:p>
        </p:txBody>
      </p:sp>
      <p:sp>
        <p:nvSpPr>
          <p:cNvPr id="12" name="Rectangle 1035">
            <a:extLst>
              <a:ext uri="{FF2B5EF4-FFF2-40B4-BE49-F238E27FC236}">
                <a16:creationId xmlns:a16="http://schemas.microsoft.com/office/drawing/2014/main" id="{4ED9D761-840B-154A-8138-2C3D76ED2671}"/>
              </a:ext>
            </a:extLst>
          </p:cNvPr>
          <p:cNvSpPr>
            <a:spLocks noGrp="1" noChangeArrowheads="1"/>
          </p:cNvSpPr>
          <p:nvPr>
            <p:ph type="sldNum" sz="quarter" idx="12"/>
          </p:nvPr>
        </p:nvSpPr>
        <p:spPr>
          <a:xfrm>
            <a:off x="76200" y="6248400"/>
            <a:ext cx="587375" cy="488950"/>
          </a:xfrm>
        </p:spPr>
        <p:txBody>
          <a:bodyPr anchorCtr="0"/>
          <a:lstStyle>
            <a:lvl1pPr>
              <a:defRPr/>
            </a:lvl1pPr>
          </a:lstStyle>
          <a:p>
            <a:fld id="{A130E4B6-1C3A-AB49-8E6C-81D6E8C49ECF}" type="slidenum">
              <a:rPr lang="en-GB" altLang="en-US"/>
              <a:pPr/>
              <a:t>‹#›</a:t>
            </a:fld>
            <a:endParaRPr lang="en-GB" altLang="en-US"/>
          </a:p>
        </p:txBody>
      </p:sp>
    </p:spTree>
    <p:extLst>
      <p:ext uri="{BB962C8B-B14F-4D97-AF65-F5344CB8AC3E}">
        <p14:creationId xmlns:p14="http://schemas.microsoft.com/office/powerpoint/2010/main" val="12751968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8FACCECE-A000-A94F-B106-CF1146DDD57C}"/>
              </a:ext>
            </a:extLst>
          </p:cNvPr>
          <p:cNvSpPr>
            <a:spLocks noGrp="1" noChangeArrowheads="1"/>
          </p:cNvSpPr>
          <p:nvPr>
            <p:ph type="dt" sz="half" idx="10"/>
          </p:nvPr>
        </p:nvSpPr>
        <p:spPr>
          <a:ln/>
        </p:spPr>
        <p:txBody>
          <a:bodyPr/>
          <a:lstStyle>
            <a:lvl1pPr>
              <a:defRPr/>
            </a:lvl1pPr>
          </a:lstStyle>
          <a:p>
            <a:fld id="{DC897478-D4AE-C64F-8281-1576D183876B}" type="datetime1">
              <a:rPr lang="en-US" altLang="en-US"/>
              <a:pPr/>
              <a:t>3/22/2022</a:t>
            </a:fld>
            <a:endParaRPr lang="en-GB" altLang="en-US"/>
          </a:p>
        </p:txBody>
      </p:sp>
      <p:sp>
        <p:nvSpPr>
          <p:cNvPr id="5" name="Rectangle 12">
            <a:extLst>
              <a:ext uri="{FF2B5EF4-FFF2-40B4-BE49-F238E27FC236}">
                <a16:creationId xmlns:a16="http://schemas.microsoft.com/office/drawing/2014/main" id="{A4DFF06C-DB68-654A-A6F2-F4AB67FD7E23}"/>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6" name="Rectangle 13">
            <a:extLst>
              <a:ext uri="{FF2B5EF4-FFF2-40B4-BE49-F238E27FC236}">
                <a16:creationId xmlns:a16="http://schemas.microsoft.com/office/drawing/2014/main" id="{DC3C97DF-2D5D-9449-9EB8-5C5510185B77}"/>
              </a:ext>
            </a:extLst>
          </p:cNvPr>
          <p:cNvSpPr>
            <a:spLocks noGrp="1" noChangeArrowheads="1"/>
          </p:cNvSpPr>
          <p:nvPr>
            <p:ph type="sldNum" sz="quarter" idx="12"/>
          </p:nvPr>
        </p:nvSpPr>
        <p:spPr>
          <a:ln/>
        </p:spPr>
        <p:txBody>
          <a:bodyPr/>
          <a:lstStyle>
            <a:lvl1pPr>
              <a:defRPr/>
            </a:lvl1pPr>
          </a:lstStyle>
          <a:p>
            <a:fld id="{D73F3A96-1AE8-554C-B859-381BC5B629A4}" type="slidenum">
              <a:rPr lang="en-GB" altLang="en-US"/>
              <a:pPr/>
              <a:t>‹#›</a:t>
            </a:fld>
            <a:endParaRPr lang="en-GB" altLang="en-US"/>
          </a:p>
        </p:txBody>
      </p:sp>
    </p:spTree>
    <p:extLst>
      <p:ext uri="{BB962C8B-B14F-4D97-AF65-F5344CB8AC3E}">
        <p14:creationId xmlns:p14="http://schemas.microsoft.com/office/powerpoint/2010/main" val="26157916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8D38D62E-9DDC-9F41-9F6D-7EC3C7E73778}"/>
              </a:ext>
            </a:extLst>
          </p:cNvPr>
          <p:cNvSpPr>
            <a:spLocks noGrp="1" noChangeArrowheads="1"/>
          </p:cNvSpPr>
          <p:nvPr>
            <p:ph type="dt" sz="half" idx="10"/>
          </p:nvPr>
        </p:nvSpPr>
        <p:spPr>
          <a:ln/>
        </p:spPr>
        <p:txBody>
          <a:bodyPr/>
          <a:lstStyle>
            <a:lvl1pPr>
              <a:defRPr/>
            </a:lvl1pPr>
          </a:lstStyle>
          <a:p>
            <a:fld id="{A079F62E-F1D9-D94A-BC55-B83E7983AC41}" type="datetime1">
              <a:rPr lang="en-US" altLang="en-US"/>
              <a:pPr/>
              <a:t>3/22/2022</a:t>
            </a:fld>
            <a:endParaRPr lang="en-GB" altLang="en-US"/>
          </a:p>
        </p:txBody>
      </p:sp>
      <p:sp>
        <p:nvSpPr>
          <p:cNvPr id="5" name="Rectangle 12">
            <a:extLst>
              <a:ext uri="{FF2B5EF4-FFF2-40B4-BE49-F238E27FC236}">
                <a16:creationId xmlns:a16="http://schemas.microsoft.com/office/drawing/2014/main" id="{105FC060-F124-6C47-A4A8-AF4659F6FA4B}"/>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6" name="Rectangle 13">
            <a:extLst>
              <a:ext uri="{FF2B5EF4-FFF2-40B4-BE49-F238E27FC236}">
                <a16:creationId xmlns:a16="http://schemas.microsoft.com/office/drawing/2014/main" id="{D3343E50-4F33-0D47-8758-DB6209AD80BF}"/>
              </a:ext>
            </a:extLst>
          </p:cNvPr>
          <p:cNvSpPr>
            <a:spLocks noGrp="1" noChangeArrowheads="1"/>
          </p:cNvSpPr>
          <p:nvPr>
            <p:ph type="sldNum" sz="quarter" idx="12"/>
          </p:nvPr>
        </p:nvSpPr>
        <p:spPr>
          <a:ln/>
        </p:spPr>
        <p:txBody>
          <a:bodyPr/>
          <a:lstStyle>
            <a:lvl1pPr>
              <a:defRPr/>
            </a:lvl1pPr>
          </a:lstStyle>
          <a:p>
            <a:fld id="{F9C07314-F887-7746-A026-4B9D2AE1AA37}" type="slidenum">
              <a:rPr lang="en-GB" altLang="en-US"/>
              <a:pPr/>
              <a:t>‹#›</a:t>
            </a:fld>
            <a:endParaRPr lang="en-GB" altLang="en-US"/>
          </a:p>
        </p:txBody>
      </p:sp>
    </p:spTree>
    <p:extLst>
      <p:ext uri="{BB962C8B-B14F-4D97-AF65-F5344CB8AC3E}">
        <p14:creationId xmlns:p14="http://schemas.microsoft.com/office/powerpoint/2010/main" val="34608147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7AE6CB93-5F59-724E-BDF4-250331A4C539}"/>
              </a:ext>
            </a:extLst>
          </p:cNvPr>
          <p:cNvSpPr>
            <a:spLocks noGrp="1" noChangeArrowheads="1"/>
          </p:cNvSpPr>
          <p:nvPr>
            <p:ph type="dt" sz="half" idx="10"/>
          </p:nvPr>
        </p:nvSpPr>
        <p:spPr>
          <a:ln/>
        </p:spPr>
        <p:txBody>
          <a:bodyPr/>
          <a:lstStyle>
            <a:lvl1pPr>
              <a:defRPr/>
            </a:lvl1pPr>
          </a:lstStyle>
          <a:p>
            <a:fld id="{FBEC311B-B7A0-F243-B5B0-B0641B218F4A}" type="datetime1">
              <a:rPr lang="en-US" altLang="en-US"/>
              <a:pPr/>
              <a:t>3/22/2022</a:t>
            </a:fld>
            <a:endParaRPr lang="en-GB" altLang="en-US"/>
          </a:p>
        </p:txBody>
      </p:sp>
      <p:sp>
        <p:nvSpPr>
          <p:cNvPr id="6" name="Rectangle 12">
            <a:extLst>
              <a:ext uri="{FF2B5EF4-FFF2-40B4-BE49-F238E27FC236}">
                <a16:creationId xmlns:a16="http://schemas.microsoft.com/office/drawing/2014/main" id="{69D65BC9-39E8-5E42-85A0-67CF13D86277}"/>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7" name="Rectangle 13">
            <a:extLst>
              <a:ext uri="{FF2B5EF4-FFF2-40B4-BE49-F238E27FC236}">
                <a16:creationId xmlns:a16="http://schemas.microsoft.com/office/drawing/2014/main" id="{88747548-C945-CA4B-B2A0-A2A305DED288}"/>
              </a:ext>
            </a:extLst>
          </p:cNvPr>
          <p:cNvSpPr>
            <a:spLocks noGrp="1" noChangeArrowheads="1"/>
          </p:cNvSpPr>
          <p:nvPr>
            <p:ph type="sldNum" sz="quarter" idx="12"/>
          </p:nvPr>
        </p:nvSpPr>
        <p:spPr>
          <a:ln/>
        </p:spPr>
        <p:txBody>
          <a:bodyPr/>
          <a:lstStyle>
            <a:lvl1pPr>
              <a:defRPr/>
            </a:lvl1pPr>
          </a:lstStyle>
          <a:p>
            <a:fld id="{F113F848-1444-E146-8C94-116F5E189F22}" type="slidenum">
              <a:rPr lang="en-GB" altLang="en-US"/>
              <a:pPr/>
              <a:t>‹#›</a:t>
            </a:fld>
            <a:endParaRPr lang="en-GB" altLang="en-US"/>
          </a:p>
        </p:txBody>
      </p:sp>
    </p:spTree>
    <p:extLst>
      <p:ext uri="{BB962C8B-B14F-4D97-AF65-F5344CB8AC3E}">
        <p14:creationId xmlns:p14="http://schemas.microsoft.com/office/powerpoint/2010/main" val="10459924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60BFB570-97E9-794D-B906-AAD5C7793644}"/>
              </a:ext>
            </a:extLst>
          </p:cNvPr>
          <p:cNvSpPr>
            <a:spLocks noGrp="1" noChangeArrowheads="1"/>
          </p:cNvSpPr>
          <p:nvPr>
            <p:ph type="dt" sz="half" idx="10"/>
          </p:nvPr>
        </p:nvSpPr>
        <p:spPr>
          <a:ln/>
        </p:spPr>
        <p:txBody>
          <a:bodyPr/>
          <a:lstStyle>
            <a:lvl1pPr>
              <a:defRPr/>
            </a:lvl1pPr>
          </a:lstStyle>
          <a:p>
            <a:fld id="{0EA12F96-6947-5646-ACDF-870B9AC30AB7}" type="datetime1">
              <a:rPr lang="en-US" altLang="en-US"/>
              <a:pPr/>
              <a:t>3/22/2022</a:t>
            </a:fld>
            <a:endParaRPr lang="en-GB" altLang="en-US"/>
          </a:p>
        </p:txBody>
      </p:sp>
      <p:sp>
        <p:nvSpPr>
          <p:cNvPr id="8" name="Rectangle 12">
            <a:extLst>
              <a:ext uri="{FF2B5EF4-FFF2-40B4-BE49-F238E27FC236}">
                <a16:creationId xmlns:a16="http://schemas.microsoft.com/office/drawing/2014/main" id="{F9AEE1B8-CAE0-004E-A8DD-1262442F328F}"/>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9" name="Rectangle 13">
            <a:extLst>
              <a:ext uri="{FF2B5EF4-FFF2-40B4-BE49-F238E27FC236}">
                <a16:creationId xmlns:a16="http://schemas.microsoft.com/office/drawing/2014/main" id="{8BF739F5-C994-BA4A-8F08-D1930705C6A6}"/>
              </a:ext>
            </a:extLst>
          </p:cNvPr>
          <p:cNvSpPr>
            <a:spLocks noGrp="1" noChangeArrowheads="1"/>
          </p:cNvSpPr>
          <p:nvPr>
            <p:ph type="sldNum" sz="quarter" idx="12"/>
          </p:nvPr>
        </p:nvSpPr>
        <p:spPr>
          <a:ln/>
        </p:spPr>
        <p:txBody>
          <a:bodyPr/>
          <a:lstStyle>
            <a:lvl1pPr>
              <a:defRPr/>
            </a:lvl1pPr>
          </a:lstStyle>
          <a:p>
            <a:fld id="{4AD9C9A2-8843-8B4F-ABCA-A9403DF3BFB8}" type="slidenum">
              <a:rPr lang="en-GB" altLang="en-US"/>
              <a:pPr/>
              <a:t>‹#›</a:t>
            </a:fld>
            <a:endParaRPr lang="en-GB" altLang="en-US"/>
          </a:p>
        </p:txBody>
      </p:sp>
    </p:spTree>
    <p:extLst>
      <p:ext uri="{BB962C8B-B14F-4D97-AF65-F5344CB8AC3E}">
        <p14:creationId xmlns:p14="http://schemas.microsoft.com/office/powerpoint/2010/main" val="59027472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82AD437B-DD86-2049-ACC5-9D7A7EDB769A}"/>
              </a:ext>
            </a:extLst>
          </p:cNvPr>
          <p:cNvSpPr>
            <a:spLocks noGrp="1" noChangeArrowheads="1"/>
          </p:cNvSpPr>
          <p:nvPr>
            <p:ph type="dt" sz="half" idx="10"/>
          </p:nvPr>
        </p:nvSpPr>
        <p:spPr>
          <a:ln/>
        </p:spPr>
        <p:txBody>
          <a:bodyPr/>
          <a:lstStyle>
            <a:lvl1pPr>
              <a:defRPr/>
            </a:lvl1pPr>
          </a:lstStyle>
          <a:p>
            <a:fld id="{9F014CE6-89B1-B747-B66E-8CE5DFA9460A}" type="datetime1">
              <a:rPr lang="en-US" altLang="en-US"/>
              <a:pPr/>
              <a:t>3/22/2022</a:t>
            </a:fld>
            <a:endParaRPr lang="en-GB" altLang="en-US"/>
          </a:p>
        </p:txBody>
      </p:sp>
      <p:sp>
        <p:nvSpPr>
          <p:cNvPr id="4" name="Rectangle 12">
            <a:extLst>
              <a:ext uri="{FF2B5EF4-FFF2-40B4-BE49-F238E27FC236}">
                <a16:creationId xmlns:a16="http://schemas.microsoft.com/office/drawing/2014/main" id="{93DABA69-625D-9D46-A977-C38E97E50F64}"/>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5" name="Rectangle 13">
            <a:extLst>
              <a:ext uri="{FF2B5EF4-FFF2-40B4-BE49-F238E27FC236}">
                <a16:creationId xmlns:a16="http://schemas.microsoft.com/office/drawing/2014/main" id="{1A18FC44-0EE7-054F-8FEB-9854AB259F45}"/>
              </a:ext>
            </a:extLst>
          </p:cNvPr>
          <p:cNvSpPr>
            <a:spLocks noGrp="1" noChangeArrowheads="1"/>
          </p:cNvSpPr>
          <p:nvPr>
            <p:ph type="sldNum" sz="quarter" idx="12"/>
          </p:nvPr>
        </p:nvSpPr>
        <p:spPr>
          <a:ln/>
        </p:spPr>
        <p:txBody>
          <a:bodyPr/>
          <a:lstStyle>
            <a:lvl1pPr>
              <a:defRPr/>
            </a:lvl1pPr>
          </a:lstStyle>
          <a:p>
            <a:fld id="{BEFF601D-121F-2344-A357-F70DE097BA80}" type="slidenum">
              <a:rPr lang="en-GB" altLang="en-US"/>
              <a:pPr/>
              <a:t>‹#›</a:t>
            </a:fld>
            <a:endParaRPr lang="en-GB" altLang="en-US"/>
          </a:p>
        </p:txBody>
      </p:sp>
    </p:spTree>
    <p:extLst>
      <p:ext uri="{BB962C8B-B14F-4D97-AF65-F5344CB8AC3E}">
        <p14:creationId xmlns:p14="http://schemas.microsoft.com/office/powerpoint/2010/main" val="34936202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F97E7FEC-9ED4-9441-9D05-84DA886CEED4}"/>
              </a:ext>
            </a:extLst>
          </p:cNvPr>
          <p:cNvSpPr>
            <a:spLocks noGrp="1" noChangeArrowheads="1"/>
          </p:cNvSpPr>
          <p:nvPr>
            <p:ph type="dt" sz="half" idx="10"/>
          </p:nvPr>
        </p:nvSpPr>
        <p:spPr>
          <a:ln/>
        </p:spPr>
        <p:txBody>
          <a:bodyPr/>
          <a:lstStyle>
            <a:lvl1pPr>
              <a:defRPr/>
            </a:lvl1pPr>
          </a:lstStyle>
          <a:p>
            <a:fld id="{A7906D71-65D5-544C-9B9F-333005999A37}" type="datetime1">
              <a:rPr lang="en-US" altLang="en-US"/>
              <a:pPr/>
              <a:t>3/22/2022</a:t>
            </a:fld>
            <a:endParaRPr lang="en-US" altLang="en-US"/>
          </a:p>
        </p:txBody>
      </p:sp>
      <p:sp>
        <p:nvSpPr>
          <p:cNvPr id="5" name="Rectangle 11">
            <a:extLst>
              <a:ext uri="{FF2B5EF4-FFF2-40B4-BE49-F238E27FC236}">
                <a16:creationId xmlns:a16="http://schemas.microsoft.com/office/drawing/2014/main" id="{AE83A7D2-08DA-E64B-AE59-7E1CB4D0512E}"/>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6" name="Rectangle 12">
            <a:extLst>
              <a:ext uri="{FF2B5EF4-FFF2-40B4-BE49-F238E27FC236}">
                <a16:creationId xmlns:a16="http://schemas.microsoft.com/office/drawing/2014/main" id="{9ADF5F83-A9F4-5A46-8A26-A1E2F0F89988}"/>
              </a:ext>
            </a:extLst>
          </p:cNvPr>
          <p:cNvSpPr>
            <a:spLocks noGrp="1" noChangeArrowheads="1"/>
          </p:cNvSpPr>
          <p:nvPr>
            <p:ph type="sldNum" sz="quarter" idx="12"/>
          </p:nvPr>
        </p:nvSpPr>
        <p:spPr>
          <a:ln/>
        </p:spPr>
        <p:txBody>
          <a:bodyPr/>
          <a:lstStyle>
            <a:lvl1pPr>
              <a:defRPr/>
            </a:lvl1pPr>
          </a:lstStyle>
          <a:p>
            <a:fld id="{EB815303-2637-474A-8042-6FE1BD6316DE}" type="slidenum">
              <a:rPr lang="en-US" altLang="en-US"/>
              <a:pPr/>
              <a:t>‹#›</a:t>
            </a:fld>
            <a:endParaRPr lang="en-US" altLang="en-US"/>
          </a:p>
        </p:txBody>
      </p:sp>
    </p:spTree>
    <p:extLst>
      <p:ext uri="{BB962C8B-B14F-4D97-AF65-F5344CB8AC3E}">
        <p14:creationId xmlns:p14="http://schemas.microsoft.com/office/powerpoint/2010/main" val="34186686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E38CD4E-8E62-A44B-BCA8-7E86847E4CFE}"/>
              </a:ext>
            </a:extLst>
          </p:cNvPr>
          <p:cNvSpPr>
            <a:spLocks noGrp="1" noChangeArrowheads="1"/>
          </p:cNvSpPr>
          <p:nvPr>
            <p:ph type="dt" sz="half" idx="10"/>
          </p:nvPr>
        </p:nvSpPr>
        <p:spPr>
          <a:ln/>
        </p:spPr>
        <p:txBody>
          <a:bodyPr/>
          <a:lstStyle>
            <a:lvl1pPr>
              <a:defRPr/>
            </a:lvl1pPr>
          </a:lstStyle>
          <a:p>
            <a:fld id="{D6DBCCEA-959F-5548-9B36-3D19B6AAC3B1}" type="datetime1">
              <a:rPr lang="en-US" altLang="en-US"/>
              <a:pPr/>
              <a:t>3/22/2022</a:t>
            </a:fld>
            <a:endParaRPr lang="en-GB" altLang="en-US"/>
          </a:p>
        </p:txBody>
      </p:sp>
      <p:sp>
        <p:nvSpPr>
          <p:cNvPr id="3" name="Rectangle 12">
            <a:extLst>
              <a:ext uri="{FF2B5EF4-FFF2-40B4-BE49-F238E27FC236}">
                <a16:creationId xmlns:a16="http://schemas.microsoft.com/office/drawing/2014/main" id="{42FFB9F7-3646-374B-B327-C14678160BED}"/>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4" name="Rectangle 13">
            <a:extLst>
              <a:ext uri="{FF2B5EF4-FFF2-40B4-BE49-F238E27FC236}">
                <a16:creationId xmlns:a16="http://schemas.microsoft.com/office/drawing/2014/main" id="{0B6E5C4B-D3F2-5C46-8450-FCE2A744F2DA}"/>
              </a:ext>
            </a:extLst>
          </p:cNvPr>
          <p:cNvSpPr>
            <a:spLocks noGrp="1" noChangeArrowheads="1"/>
          </p:cNvSpPr>
          <p:nvPr>
            <p:ph type="sldNum" sz="quarter" idx="12"/>
          </p:nvPr>
        </p:nvSpPr>
        <p:spPr>
          <a:ln/>
        </p:spPr>
        <p:txBody>
          <a:bodyPr/>
          <a:lstStyle>
            <a:lvl1pPr>
              <a:defRPr/>
            </a:lvl1pPr>
          </a:lstStyle>
          <a:p>
            <a:fld id="{97D5EBD1-1C9E-F14A-B103-A7EC850E7122}" type="slidenum">
              <a:rPr lang="en-GB" altLang="en-US"/>
              <a:pPr/>
              <a:t>‹#›</a:t>
            </a:fld>
            <a:endParaRPr lang="en-GB" altLang="en-US"/>
          </a:p>
        </p:txBody>
      </p:sp>
    </p:spTree>
    <p:extLst>
      <p:ext uri="{BB962C8B-B14F-4D97-AF65-F5344CB8AC3E}">
        <p14:creationId xmlns:p14="http://schemas.microsoft.com/office/powerpoint/2010/main" val="2216812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7FB1FC00-4B03-1141-9DDB-C2998DFCE17E}"/>
              </a:ext>
            </a:extLst>
          </p:cNvPr>
          <p:cNvSpPr>
            <a:spLocks noGrp="1" noChangeArrowheads="1"/>
          </p:cNvSpPr>
          <p:nvPr>
            <p:ph type="dt" sz="half" idx="10"/>
          </p:nvPr>
        </p:nvSpPr>
        <p:spPr>
          <a:ln/>
        </p:spPr>
        <p:txBody>
          <a:bodyPr/>
          <a:lstStyle>
            <a:lvl1pPr>
              <a:defRPr/>
            </a:lvl1pPr>
          </a:lstStyle>
          <a:p>
            <a:fld id="{6A92EED7-C523-8A42-9783-A59CA9AD154C}" type="datetime1">
              <a:rPr lang="en-US" altLang="en-US"/>
              <a:pPr/>
              <a:t>3/22/2022</a:t>
            </a:fld>
            <a:endParaRPr lang="en-GB" altLang="en-US"/>
          </a:p>
        </p:txBody>
      </p:sp>
      <p:sp>
        <p:nvSpPr>
          <p:cNvPr id="6" name="Rectangle 12">
            <a:extLst>
              <a:ext uri="{FF2B5EF4-FFF2-40B4-BE49-F238E27FC236}">
                <a16:creationId xmlns:a16="http://schemas.microsoft.com/office/drawing/2014/main" id="{AFC74587-F47B-5943-A8DA-E2E672D7E8E9}"/>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7" name="Rectangle 13">
            <a:extLst>
              <a:ext uri="{FF2B5EF4-FFF2-40B4-BE49-F238E27FC236}">
                <a16:creationId xmlns:a16="http://schemas.microsoft.com/office/drawing/2014/main" id="{F9D6DB45-9803-4747-9528-1B63C599D181}"/>
              </a:ext>
            </a:extLst>
          </p:cNvPr>
          <p:cNvSpPr>
            <a:spLocks noGrp="1" noChangeArrowheads="1"/>
          </p:cNvSpPr>
          <p:nvPr>
            <p:ph type="sldNum" sz="quarter" idx="12"/>
          </p:nvPr>
        </p:nvSpPr>
        <p:spPr>
          <a:ln/>
        </p:spPr>
        <p:txBody>
          <a:bodyPr/>
          <a:lstStyle>
            <a:lvl1pPr>
              <a:defRPr/>
            </a:lvl1pPr>
          </a:lstStyle>
          <a:p>
            <a:fld id="{7D21B56E-B3BB-1F42-AA12-C2FEA07EB4FB}" type="slidenum">
              <a:rPr lang="en-GB" altLang="en-US"/>
              <a:pPr/>
              <a:t>‹#›</a:t>
            </a:fld>
            <a:endParaRPr lang="en-GB" altLang="en-US"/>
          </a:p>
        </p:txBody>
      </p:sp>
    </p:spTree>
    <p:extLst>
      <p:ext uri="{BB962C8B-B14F-4D97-AF65-F5344CB8AC3E}">
        <p14:creationId xmlns:p14="http://schemas.microsoft.com/office/powerpoint/2010/main" val="15808871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C4103B98-F480-A84E-9DD6-F1E8548FC45C}"/>
              </a:ext>
            </a:extLst>
          </p:cNvPr>
          <p:cNvSpPr>
            <a:spLocks noGrp="1" noChangeArrowheads="1"/>
          </p:cNvSpPr>
          <p:nvPr>
            <p:ph type="dt" sz="half" idx="10"/>
          </p:nvPr>
        </p:nvSpPr>
        <p:spPr>
          <a:ln/>
        </p:spPr>
        <p:txBody>
          <a:bodyPr/>
          <a:lstStyle>
            <a:lvl1pPr>
              <a:defRPr/>
            </a:lvl1pPr>
          </a:lstStyle>
          <a:p>
            <a:fld id="{E7B66D5C-3FF6-8440-B08C-4336369BCAE6}" type="datetime1">
              <a:rPr lang="en-US" altLang="en-US"/>
              <a:pPr/>
              <a:t>3/22/2022</a:t>
            </a:fld>
            <a:endParaRPr lang="en-GB" altLang="en-US"/>
          </a:p>
        </p:txBody>
      </p:sp>
      <p:sp>
        <p:nvSpPr>
          <p:cNvPr id="6" name="Rectangle 12">
            <a:extLst>
              <a:ext uri="{FF2B5EF4-FFF2-40B4-BE49-F238E27FC236}">
                <a16:creationId xmlns:a16="http://schemas.microsoft.com/office/drawing/2014/main" id="{F5334B22-26EE-884E-AEBD-86065770AA7D}"/>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7" name="Rectangle 13">
            <a:extLst>
              <a:ext uri="{FF2B5EF4-FFF2-40B4-BE49-F238E27FC236}">
                <a16:creationId xmlns:a16="http://schemas.microsoft.com/office/drawing/2014/main" id="{334FD850-E9F6-5849-99A6-75176EC82815}"/>
              </a:ext>
            </a:extLst>
          </p:cNvPr>
          <p:cNvSpPr>
            <a:spLocks noGrp="1" noChangeArrowheads="1"/>
          </p:cNvSpPr>
          <p:nvPr>
            <p:ph type="sldNum" sz="quarter" idx="12"/>
          </p:nvPr>
        </p:nvSpPr>
        <p:spPr>
          <a:ln/>
        </p:spPr>
        <p:txBody>
          <a:bodyPr/>
          <a:lstStyle>
            <a:lvl1pPr>
              <a:defRPr/>
            </a:lvl1pPr>
          </a:lstStyle>
          <a:p>
            <a:fld id="{AF14E3A0-8437-C34D-BFA0-F15FD28A703B}" type="slidenum">
              <a:rPr lang="en-GB" altLang="en-US"/>
              <a:pPr/>
              <a:t>‹#›</a:t>
            </a:fld>
            <a:endParaRPr lang="en-GB" altLang="en-US"/>
          </a:p>
        </p:txBody>
      </p:sp>
    </p:spTree>
    <p:extLst>
      <p:ext uri="{BB962C8B-B14F-4D97-AF65-F5344CB8AC3E}">
        <p14:creationId xmlns:p14="http://schemas.microsoft.com/office/powerpoint/2010/main" val="85195128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8541F8C6-B418-6F4A-80A7-866F717B8507}"/>
              </a:ext>
            </a:extLst>
          </p:cNvPr>
          <p:cNvSpPr>
            <a:spLocks noGrp="1" noChangeArrowheads="1"/>
          </p:cNvSpPr>
          <p:nvPr>
            <p:ph type="dt" sz="half" idx="10"/>
          </p:nvPr>
        </p:nvSpPr>
        <p:spPr>
          <a:ln/>
        </p:spPr>
        <p:txBody>
          <a:bodyPr/>
          <a:lstStyle>
            <a:lvl1pPr>
              <a:defRPr/>
            </a:lvl1pPr>
          </a:lstStyle>
          <a:p>
            <a:fld id="{10A52E05-6038-484A-A848-01CD06455C54}" type="datetime1">
              <a:rPr lang="en-US" altLang="en-US"/>
              <a:pPr/>
              <a:t>3/22/2022</a:t>
            </a:fld>
            <a:endParaRPr lang="en-GB" altLang="en-US"/>
          </a:p>
        </p:txBody>
      </p:sp>
      <p:sp>
        <p:nvSpPr>
          <p:cNvPr id="5" name="Rectangle 12">
            <a:extLst>
              <a:ext uri="{FF2B5EF4-FFF2-40B4-BE49-F238E27FC236}">
                <a16:creationId xmlns:a16="http://schemas.microsoft.com/office/drawing/2014/main" id="{025270E2-A6E8-2C4C-9138-63D14DCDF9A6}"/>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6" name="Rectangle 13">
            <a:extLst>
              <a:ext uri="{FF2B5EF4-FFF2-40B4-BE49-F238E27FC236}">
                <a16:creationId xmlns:a16="http://schemas.microsoft.com/office/drawing/2014/main" id="{6C06517B-526C-D940-9A9A-469C99487EF3}"/>
              </a:ext>
            </a:extLst>
          </p:cNvPr>
          <p:cNvSpPr>
            <a:spLocks noGrp="1" noChangeArrowheads="1"/>
          </p:cNvSpPr>
          <p:nvPr>
            <p:ph type="sldNum" sz="quarter" idx="12"/>
          </p:nvPr>
        </p:nvSpPr>
        <p:spPr>
          <a:ln/>
        </p:spPr>
        <p:txBody>
          <a:bodyPr/>
          <a:lstStyle>
            <a:lvl1pPr>
              <a:defRPr/>
            </a:lvl1pPr>
          </a:lstStyle>
          <a:p>
            <a:fld id="{DD14E196-6F4A-3B45-8CD5-3418FBFBF456}" type="slidenum">
              <a:rPr lang="en-GB" altLang="en-US"/>
              <a:pPr/>
              <a:t>‹#›</a:t>
            </a:fld>
            <a:endParaRPr lang="en-GB" altLang="en-US"/>
          </a:p>
        </p:txBody>
      </p:sp>
    </p:spTree>
    <p:extLst>
      <p:ext uri="{BB962C8B-B14F-4D97-AF65-F5344CB8AC3E}">
        <p14:creationId xmlns:p14="http://schemas.microsoft.com/office/powerpoint/2010/main" val="104699836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B11345F1-159A-C54B-9BB7-497A51A1325D}"/>
              </a:ext>
            </a:extLst>
          </p:cNvPr>
          <p:cNvSpPr>
            <a:spLocks noGrp="1" noChangeArrowheads="1"/>
          </p:cNvSpPr>
          <p:nvPr>
            <p:ph type="dt" sz="half" idx="10"/>
          </p:nvPr>
        </p:nvSpPr>
        <p:spPr>
          <a:ln/>
        </p:spPr>
        <p:txBody>
          <a:bodyPr/>
          <a:lstStyle>
            <a:lvl1pPr>
              <a:defRPr/>
            </a:lvl1pPr>
          </a:lstStyle>
          <a:p>
            <a:fld id="{1E8CA3A5-B611-914F-9105-D5946C5EC24C}" type="datetime1">
              <a:rPr lang="en-US" altLang="en-US"/>
              <a:pPr/>
              <a:t>3/22/2022</a:t>
            </a:fld>
            <a:endParaRPr lang="en-GB" altLang="en-US"/>
          </a:p>
        </p:txBody>
      </p:sp>
      <p:sp>
        <p:nvSpPr>
          <p:cNvPr id="5" name="Rectangle 12">
            <a:extLst>
              <a:ext uri="{FF2B5EF4-FFF2-40B4-BE49-F238E27FC236}">
                <a16:creationId xmlns:a16="http://schemas.microsoft.com/office/drawing/2014/main" id="{47EAE882-C42C-454C-9AB7-C86EAD3D5ABB}"/>
              </a:ext>
            </a:extLst>
          </p:cNvPr>
          <p:cNvSpPr>
            <a:spLocks noGrp="1" noChangeArrowheads="1"/>
          </p:cNvSpPr>
          <p:nvPr>
            <p:ph type="ftr" sz="quarter" idx="11"/>
          </p:nvPr>
        </p:nvSpPr>
        <p:spPr>
          <a:ln/>
        </p:spPr>
        <p:txBody>
          <a:bodyPr/>
          <a:lstStyle>
            <a:lvl1pPr>
              <a:defRPr/>
            </a:lvl1pPr>
          </a:lstStyle>
          <a:p>
            <a:r>
              <a:rPr lang="en-US" altLang="en-US"/>
              <a:t>© 2016 IABA</a:t>
            </a:r>
            <a:endParaRPr lang="en-GB" altLang="en-US"/>
          </a:p>
        </p:txBody>
      </p:sp>
      <p:sp>
        <p:nvSpPr>
          <p:cNvPr id="6" name="Rectangle 13">
            <a:extLst>
              <a:ext uri="{FF2B5EF4-FFF2-40B4-BE49-F238E27FC236}">
                <a16:creationId xmlns:a16="http://schemas.microsoft.com/office/drawing/2014/main" id="{CD66748F-36FD-6E45-96B4-04805E016E30}"/>
              </a:ext>
            </a:extLst>
          </p:cNvPr>
          <p:cNvSpPr>
            <a:spLocks noGrp="1" noChangeArrowheads="1"/>
          </p:cNvSpPr>
          <p:nvPr>
            <p:ph type="sldNum" sz="quarter" idx="12"/>
          </p:nvPr>
        </p:nvSpPr>
        <p:spPr>
          <a:ln/>
        </p:spPr>
        <p:txBody>
          <a:bodyPr/>
          <a:lstStyle>
            <a:lvl1pPr>
              <a:defRPr/>
            </a:lvl1pPr>
          </a:lstStyle>
          <a:p>
            <a:fld id="{9DA36017-423A-4844-A273-CF6D097CEACA}" type="slidenum">
              <a:rPr lang="en-GB" altLang="en-US"/>
              <a:pPr/>
              <a:t>‹#›</a:t>
            </a:fld>
            <a:endParaRPr lang="en-GB" altLang="en-US"/>
          </a:p>
        </p:txBody>
      </p:sp>
    </p:spTree>
    <p:extLst>
      <p:ext uri="{BB962C8B-B14F-4D97-AF65-F5344CB8AC3E}">
        <p14:creationId xmlns:p14="http://schemas.microsoft.com/office/powerpoint/2010/main" val="22503494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71535B35-E311-5545-9E4F-7A30589E0042}"/>
              </a:ext>
            </a:extLst>
          </p:cNvPr>
          <p:cNvSpPr>
            <a:spLocks noGrp="1" noChangeArrowheads="1"/>
          </p:cNvSpPr>
          <p:nvPr>
            <p:ph type="dt" sz="half" idx="10"/>
          </p:nvPr>
        </p:nvSpPr>
        <p:spPr>
          <a:ln/>
        </p:spPr>
        <p:txBody>
          <a:bodyPr/>
          <a:lstStyle>
            <a:lvl1pPr>
              <a:defRPr/>
            </a:lvl1pPr>
          </a:lstStyle>
          <a:p>
            <a:fld id="{C6332C9D-28BB-8B4F-8280-69EB2BDD5A79}" type="datetime1">
              <a:rPr lang="en-US" altLang="en-US"/>
              <a:pPr/>
              <a:t>3/22/2022</a:t>
            </a:fld>
            <a:endParaRPr lang="en-US" altLang="en-US"/>
          </a:p>
        </p:txBody>
      </p:sp>
      <p:sp>
        <p:nvSpPr>
          <p:cNvPr id="5" name="Rectangle 11">
            <a:extLst>
              <a:ext uri="{FF2B5EF4-FFF2-40B4-BE49-F238E27FC236}">
                <a16:creationId xmlns:a16="http://schemas.microsoft.com/office/drawing/2014/main" id="{3EC1EEFA-0961-6445-9A33-1CEA68F778F1}"/>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6" name="Rectangle 12">
            <a:extLst>
              <a:ext uri="{FF2B5EF4-FFF2-40B4-BE49-F238E27FC236}">
                <a16:creationId xmlns:a16="http://schemas.microsoft.com/office/drawing/2014/main" id="{D20A38F4-C86D-7640-B913-7F323245CC83}"/>
              </a:ext>
            </a:extLst>
          </p:cNvPr>
          <p:cNvSpPr>
            <a:spLocks noGrp="1" noChangeArrowheads="1"/>
          </p:cNvSpPr>
          <p:nvPr>
            <p:ph type="sldNum" sz="quarter" idx="12"/>
          </p:nvPr>
        </p:nvSpPr>
        <p:spPr>
          <a:ln/>
        </p:spPr>
        <p:txBody>
          <a:bodyPr/>
          <a:lstStyle>
            <a:lvl1pPr>
              <a:defRPr/>
            </a:lvl1pPr>
          </a:lstStyle>
          <a:p>
            <a:fld id="{1858C8E3-F104-2D40-B919-D73CE166B7B4}" type="slidenum">
              <a:rPr lang="en-US" altLang="en-US"/>
              <a:pPr/>
              <a:t>‹#›</a:t>
            </a:fld>
            <a:endParaRPr lang="en-US" altLang="en-US"/>
          </a:p>
        </p:txBody>
      </p:sp>
    </p:spTree>
    <p:extLst>
      <p:ext uri="{BB962C8B-B14F-4D97-AF65-F5344CB8AC3E}">
        <p14:creationId xmlns:p14="http://schemas.microsoft.com/office/powerpoint/2010/main" val="1009246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F716DCC7-421A-C04E-96D9-3A21CFB04437}"/>
              </a:ext>
            </a:extLst>
          </p:cNvPr>
          <p:cNvSpPr>
            <a:spLocks noGrp="1" noChangeArrowheads="1"/>
          </p:cNvSpPr>
          <p:nvPr>
            <p:ph type="dt" sz="half" idx="10"/>
          </p:nvPr>
        </p:nvSpPr>
        <p:spPr>
          <a:ln/>
        </p:spPr>
        <p:txBody>
          <a:bodyPr/>
          <a:lstStyle>
            <a:lvl1pPr>
              <a:defRPr/>
            </a:lvl1pPr>
          </a:lstStyle>
          <a:p>
            <a:fld id="{79BFFCA5-60C4-F04F-9AD2-5D2AE550A503}" type="datetime1">
              <a:rPr lang="en-US" altLang="en-US"/>
              <a:pPr/>
              <a:t>3/22/2022</a:t>
            </a:fld>
            <a:endParaRPr lang="en-US" altLang="en-US"/>
          </a:p>
        </p:txBody>
      </p:sp>
      <p:sp>
        <p:nvSpPr>
          <p:cNvPr id="6" name="Rectangle 11">
            <a:extLst>
              <a:ext uri="{FF2B5EF4-FFF2-40B4-BE49-F238E27FC236}">
                <a16:creationId xmlns:a16="http://schemas.microsoft.com/office/drawing/2014/main" id="{175D27DA-5E03-EE42-B2B7-996CEF0E87F2}"/>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7" name="Rectangle 12">
            <a:extLst>
              <a:ext uri="{FF2B5EF4-FFF2-40B4-BE49-F238E27FC236}">
                <a16:creationId xmlns:a16="http://schemas.microsoft.com/office/drawing/2014/main" id="{664DB557-25CB-0E4F-ACCE-560655F537FF}"/>
              </a:ext>
            </a:extLst>
          </p:cNvPr>
          <p:cNvSpPr>
            <a:spLocks noGrp="1" noChangeArrowheads="1"/>
          </p:cNvSpPr>
          <p:nvPr>
            <p:ph type="sldNum" sz="quarter" idx="12"/>
          </p:nvPr>
        </p:nvSpPr>
        <p:spPr>
          <a:ln/>
        </p:spPr>
        <p:txBody>
          <a:bodyPr/>
          <a:lstStyle>
            <a:lvl1pPr>
              <a:defRPr/>
            </a:lvl1pPr>
          </a:lstStyle>
          <a:p>
            <a:fld id="{086B2150-0769-9246-9361-F90C42D0CBF5}" type="slidenum">
              <a:rPr lang="en-US" altLang="en-US"/>
              <a:pPr/>
              <a:t>‹#›</a:t>
            </a:fld>
            <a:endParaRPr lang="en-US" altLang="en-US"/>
          </a:p>
        </p:txBody>
      </p:sp>
    </p:spTree>
    <p:extLst>
      <p:ext uri="{BB962C8B-B14F-4D97-AF65-F5344CB8AC3E}">
        <p14:creationId xmlns:p14="http://schemas.microsoft.com/office/powerpoint/2010/main" val="1511745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CC6D4D44-6ABB-604E-A110-C3F7E4008AA6}"/>
              </a:ext>
            </a:extLst>
          </p:cNvPr>
          <p:cNvSpPr>
            <a:spLocks noGrp="1" noChangeArrowheads="1"/>
          </p:cNvSpPr>
          <p:nvPr>
            <p:ph type="dt" sz="half" idx="10"/>
          </p:nvPr>
        </p:nvSpPr>
        <p:spPr>
          <a:ln/>
        </p:spPr>
        <p:txBody>
          <a:bodyPr/>
          <a:lstStyle>
            <a:lvl1pPr>
              <a:defRPr/>
            </a:lvl1pPr>
          </a:lstStyle>
          <a:p>
            <a:fld id="{C5C7A590-F865-984D-978F-6D7BC47D5734}" type="datetime1">
              <a:rPr lang="en-US" altLang="en-US"/>
              <a:pPr/>
              <a:t>3/22/2022</a:t>
            </a:fld>
            <a:endParaRPr lang="en-US" altLang="en-US"/>
          </a:p>
        </p:txBody>
      </p:sp>
      <p:sp>
        <p:nvSpPr>
          <p:cNvPr id="8" name="Rectangle 11">
            <a:extLst>
              <a:ext uri="{FF2B5EF4-FFF2-40B4-BE49-F238E27FC236}">
                <a16:creationId xmlns:a16="http://schemas.microsoft.com/office/drawing/2014/main" id="{DBC68760-AC84-3D43-AF28-10896C361D33}"/>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9" name="Rectangle 12">
            <a:extLst>
              <a:ext uri="{FF2B5EF4-FFF2-40B4-BE49-F238E27FC236}">
                <a16:creationId xmlns:a16="http://schemas.microsoft.com/office/drawing/2014/main" id="{CA9CFD1D-0F46-B04B-88CD-5770A5429CC1}"/>
              </a:ext>
            </a:extLst>
          </p:cNvPr>
          <p:cNvSpPr>
            <a:spLocks noGrp="1" noChangeArrowheads="1"/>
          </p:cNvSpPr>
          <p:nvPr>
            <p:ph type="sldNum" sz="quarter" idx="12"/>
          </p:nvPr>
        </p:nvSpPr>
        <p:spPr>
          <a:ln/>
        </p:spPr>
        <p:txBody>
          <a:bodyPr/>
          <a:lstStyle>
            <a:lvl1pPr>
              <a:defRPr/>
            </a:lvl1pPr>
          </a:lstStyle>
          <a:p>
            <a:fld id="{5D94C4C1-4E64-3F43-92D2-0DB8FF7DB102}" type="slidenum">
              <a:rPr lang="en-US" altLang="en-US"/>
              <a:pPr/>
              <a:t>‹#›</a:t>
            </a:fld>
            <a:endParaRPr lang="en-US" altLang="en-US"/>
          </a:p>
        </p:txBody>
      </p:sp>
    </p:spTree>
    <p:extLst>
      <p:ext uri="{BB962C8B-B14F-4D97-AF65-F5344CB8AC3E}">
        <p14:creationId xmlns:p14="http://schemas.microsoft.com/office/powerpoint/2010/main" val="7740080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DB3467E3-E2CD-4B4D-B003-25BB7D384E3A}"/>
              </a:ext>
            </a:extLst>
          </p:cNvPr>
          <p:cNvSpPr>
            <a:spLocks noGrp="1" noChangeArrowheads="1"/>
          </p:cNvSpPr>
          <p:nvPr>
            <p:ph type="dt" sz="half" idx="10"/>
          </p:nvPr>
        </p:nvSpPr>
        <p:spPr>
          <a:ln/>
        </p:spPr>
        <p:txBody>
          <a:bodyPr/>
          <a:lstStyle>
            <a:lvl1pPr>
              <a:defRPr/>
            </a:lvl1pPr>
          </a:lstStyle>
          <a:p>
            <a:fld id="{32CF5C5F-CE5D-304C-BF63-84C2769B3653}" type="datetime1">
              <a:rPr lang="en-US" altLang="en-US"/>
              <a:pPr/>
              <a:t>3/22/2022</a:t>
            </a:fld>
            <a:endParaRPr lang="en-US" altLang="en-US"/>
          </a:p>
        </p:txBody>
      </p:sp>
      <p:sp>
        <p:nvSpPr>
          <p:cNvPr id="4" name="Rectangle 11">
            <a:extLst>
              <a:ext uri="{FF2B5EF4-FFF2-40B4-BE49-F238E27FC236}">
                <a16:creationId xmlns:a16="http://schemas.microsoft.com/office/drawing/2014/main" id="{9FED73D3-ADC0-FA4C-BA13-B68BCD640B57}"/>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5" name="Rectangle 12">
            <a:extLst>
              <a:ext uri="{FF2B5EF4-FFF2-40B4-BE49-F238E27FC236}">
                <a16:creationId xmlns:a16="http://schemas.microsoft.com/office/drawing/2014/main" id="{A8F3704C-B9E2-6E47-B5F3-037EA8EB9E87}"/>
              </a:ext>
            </a:extLst>
          </p:cNvPr>
          <p:cNvSpPr>
            <a:spLocks noGrp="1" noChangeArrowheads="1"/>
          </p:cNvSpPr>
          <p:nvPr>
            <p:ph type="sldNum" sz="quarter" idx="12"/>
          </p:nvPr>
        </p:nvSpPr>
        <p:spPr>
          <a:ln/>
        </p:spPr>
        <p:txBody>
          <a:bodyPr/>
          <a:lstStyle>
            <a:lvl1pPr>
              <a:defRPr/>
            </a:lvl1pPr>
          </a:lstStyle>
          <a:p>
            <a:fld id="{968E241A-AE19-7840-8E2E-6D4AD48BD7A2}" type="slidenum">
              <a:rPr lang="en-US" altLang="en-US"/>
              <a:pPr/>
              <a:t>‹#›</a:t>
            </a:fld>
            <a:endParaRPr lang="en-US" altLang="en-US"/>
          </a:p>
        </p:txBody>
      </p:sp>
    </p:spTree>
    <p:extLst>
      <p:ext uri="{BB962C8B-B14F-4D97-AF65-F5344CB8AC3E}">
        <p14:creationId xmlns:p14="http://schemas.microsoft.com/office/powerpoint/2010/main" val="13299218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41F3916-DF6F-2E4B-BEB1-9B0F288CB8A7}"/>
              </a:ext>
            </a:extLst>
          </p:cNvPr>
          <p:cNvSpPr>
            <a:spLocks noGrp="1" noChangeArrowheads="1"/>
          </p:cNvSpPr>
          <p:nvPr>
            <p:ph type="dt" sz="half" idx="10"/>
          </p:nvPr>
        </p:nvSpPr>
        <p:spPr>
          <a:ln/>
        </p:spPr>
        <p:txBody>
          <a:bodyPr/>
          <a:lstStyle>
            <a:lvl1pPr>
              <a:defRPr/>
            </a:lvl1pPr>
          </a:lstStyle>
          <a:p>
            <a:fld id="{C1CFA1E1-91BD-5248-9673-31A322345A0D}" type="datetime1">
              <a:rPr lang="en-US" altLang="en-US"/>
              <a:pPr/>
              <a:t>3/22/2022</a:t>
            </a:fld>
            <a:endParaRPr lang="en-US" altLang="en-US"/>
          </a:p>
        </p:txBody>
      </p:sp>
      <p:sp>
        <p:nvSpPr>
          <p:cNvPr id="3" name="Rectangle 11">
            <a:extLst>
              <a:ext uri="{FF2B5EF4-FFF2-40B4-BE49-F238E27FC236}">
                <a16:creationId xmlns:a16="http://schemas.microsoft.com/office/drawing/2014/main" id="{D9008DF0-C5DC-9942-9DC4-91FBC608CB5C}"/>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4" name="Rectangle 12">
            <a:extLst>
              <a:ext uri="{FF2B5EF4-FFF2-40B4-BE49-F238E27FC236}">
                <a16:creationId xmlns:a16="http://schemas.microsoft.com/office/drawing/2014/main" id="{26332DE3-1BDB-1A40-A6F3-368F328D3AA7}"/>
              </a:ext>
            </a:extLst>
          </p:cNvPr>
          <p:cNvSpPr>
            <a:spLocks noGrp="1" noChangeArrowheads="1"/>
          </p:cNvSpPr>
          <p:nvPr>
            <p:ph type="sldNum" sz="quarter" idx="12"/>
          </p:nvPr>
        </p:nvSpPr>
        <p:spPr>
          <a:ln/>
        </p:spPr>
        <p:txBody>
          <a:bodyPr/>
          <a:lstStyle>
            <a:lvl1pPr>
              <a:defRPr/>
            </a:lvl1pPr>
          </a:lstStyle>
          <a:p>
            <a:fld id="{4A6EA93C-DFEB-2D41-B7F8-D5C8E8A73510}" type="slidenum">
              <a:rPr lang="en-US" altLang="en-US"/>
              <a:pPr/>
              <a:t>‹#›</a:t>
            </a:fld>
            <a:endParaRPr lang="en-US" altLang="en-US"/>
          </a:p>
        </p:txBody>
      </p:sp>
    </p:spTree>
    <p:extLst>
      <p:ext uri="{BB962C8B-B14F-4D97-AF65-F5344CB8AC3E}">
        <p14:creationId xmlns:p14="http://schemas.microsoft.com/office/powerpoint/2010/main" val="41149095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1A19491E-01CE-2143-897D-25521568582C}"/>
              </a:ext>
            </a:extLst>
          </p:cNvPr>
          <p:cNvSpPr>
            <a:spLocks noGrp="1" noChangeArrowheads="1"/>
          </p:cNvSpPr>
          <p:nvPr>
            <p:ph type="dt" sz="half" idx="10"/>
          </p:nvPr>
        </p:nvSpPr>
        <p:spPr>
          <a:ln/>
        </p:spPr>
        <p:txBody>
          <a:bodyPr/>
          <a:lstStyle>
            <a:lvl1pPr>
              <a:defRPr/>
            </a:lvl1pPr>
          </a:lstStyle>
          <a:p>
            <a:fld id="{EC953867-712A-BE4F-BE8E-BEC91CA7C4CE}" type="datetime1">
              <a:rPr lang="en-US" altLang="en-US"/>
              <a:pPr/>
              <a:t>3/22/2022</a:t>
            </a:fld>
            <a:endParaRPr lang="en-US" altLang="en-US"/>
          </a:p>
        </p:txBody>
      </p:sp>
      <p:sp>
        <p:nvSpPr>
          <p:cNvPr id="6" name="Rectangle 11">
            <a:extLst>
              <a:ext uri="{FF2B5EF4-FFF2-40B4-BE49-F238E27FC236}">
                <a16:creationId xmlns:a16="http://schemas.microsoft.com/office/drawing/2014/main" id="{0E5A6BC0-BAFB-D441-B309-C33721A1A7CC}"/>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7" name="Rectangle 12">
            <a:extLst>
              <a:ext uri="{FF2B5EF4-FFF2-40B4-BE49-F238E27FC236}">
                <a16:creationId xmlns:a16="http://schemas.microsoft.com/office/drawing/2014/main" id="{E125ABD6-C0EC-224B-A64F-8A4A174C4C87}"/>
              </a:ext>
            </a:extLst>
          </p:cNvPr>
          <p:cNvSpPr>
            <a:spLocks noGrp="1" noChangeArrowheads="1"/>
          </p:cNvSpPr>
          <p:nvPr>
            <p:ph type="sldNum" sz="quarter" idx="12"/>
          </p:nvPr>
        </p:nvSpPr>
        <p:spPr>
          <a:ln/>
        </p:spPr>
        <p:txBody>
          <a:bodyPr/>
          <a:lstStyle>
            <a:lvl1pPr>
              <a:defRPr/>
            </a:lvl1pPr>
          </a:lstStyle>
          <a:p>
            <a:fld id="{247BAD8C-147A-0E4E-9429-7800BE9F1C4E}" type="slidenum">
              <a:rPr lang="en-US" altLang="en-US"/>
              <a:pPr/>
              <a:t>‹#›</a:t>
            </a:fld>
            <a:endParaRPr lang="en-US" altLang="en-US"/>
          </a:p>
        </p:txBody>
      </p:sp>
    </p:spTree>
    <p:extLst>
      <p:ext uri="{BB962C8B-B14F-4D97-AF65-F5344CB8AC3E}">
        <p14:creationId xmlns:p14="http://schemas.microsoft.com/office/powerpoint/2010/main" val="20322567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6D41CA44-59AA-F54F-9F3F-DF6AB4AE221F}"/>
              </a:ext>
            </a:extLst>
          </p:cNvPr>
          <p:cNvSpPr>
            <a:spLocks noGrp="1" noChangeArrowheads="1"/>
          </p:cNvSpPr>
          <p:nvPr>
            <p:ph type="dt" sz="half" idx="10"/>
          </p:nvPr>
        </p:nvSpPr>
        <p:spPr>
          <a:ln/>
        </p:spPr>
        <p:txBody>
          <a:bodyPr/>
          <a:lstStyle>
            <a:lvl1pPr>
              <a:defRPr/>
            </a:lvl1pPr>
          </a:lstStyle>
          <a:p>
            <a:fld id="{F4B67199-6F50-0646-9506-EC9E572BE8C0}" type="datetime1">
              <a:rPr lang="en-US" altLang="en-US"/>
              <a:pPr/>
              <a:t>3/22/2022</a:t>
            </a:fld>
            <a:endParaRPr lang="en-US" altLang="en-US"/>
          </a:p>
        </p:txBody>
      </p:sp>
      <p:sp>
        <p:nvSpPr>
          <p:cNvPr id="6" name="Rectangle 11">
            <a:extLst>
              <a:ext uri="{FF2B5EF4-FFF2-40B4-BE49-F238E27FC236}">
                <a16:creationId xmlns:a16="http://schemas.microsoft.com/office/drawing/2014/main" id="{BFBFB303-5B72-7D49-885D-71E4936FB6B5}"/>
              </a:ext>
            </a:extLst>
          </p:cNvPr>
          <p:cNvSpPr>
            <a:spLocks noGrp="1" noChangeArrowheads="1"/>
          </p:cNvSpPr>
          <p:nvPr>
            <p:ph type="ftr" sz="quarter" idx="11"/>
          </p:nvPr>
        </p:nvSpPr>
        <p:spPr>
          <a:ln/>
        </p:spPr>
        <p:txBody>
          <a:bodyPr/>
          <a:lstStyle>
            <a:lvl1pPr>
              <a:defRPr/>
            </a:lvl1pPr>
          </a:lstStyle>
          <a:p>
            <a:r>
              <a:rPr lang="en-US" altLang="en-US"/>
              <a:t>© 2016 IABA</a:t>
            </a:r>
          </a:p>
        </p:txBody>
      </p:sp>
      <p:sp>
        <p:nvSpPr>
          <p:cNvPr id="7" name="Rectangle 12">
            <a:extLst>
              <a:ext uri="{FF2B5EF4-FFF2-40B4-BE49-F238E27FC236}">
                <a16:creationId xmlns:a16="http://schemas.microsoft.com/office/drawing/2014/main" id="{EE44BF89-DAA4-204A-9E80-E2D5D755E934}"/>
              </a:ext>
            </a:extLst>
          </p:cNvPr>
          <p:cNvSpPr>
            <a:spLocks noGrp="1" noChangeArrowheads="1"/>
          </p:cNvSpPr>
          <p:nvPr>
            <p:ph type="sldNum" sz="quarter" idx="12"/>
          </p:nvPr>
        </p:nvSpPr>
        <p:spPr>
          <a:ln/>
        </p:spPr>
        <p:txBody>
          <a:bodyPr/>
          <a:lstStyle>
            <a:lvl1pPr>
              <a:defRPr/>
            </a:lvl1pPr>
          </a:lstStyle>
          <a:p>
            <a:fld id="{E2A8B2DC-C676-8C45-9CE4-344A52D44016}" type="slidenum">
              <a:rPr lang="en-US" altLang="en-US"/>
              <a:pPr/>
              <a:t>‹#›</a:t>
            </a:fld>
            <a:endParaRPr lang="en-US" altLang="en-US"/>
          </a:p>
        </p:txBody>
      </p:sp>
    </p:spTree>
    <p:extLst>
      <p:ext uri="{BB962C8B-B14F-4D97-AF65-F5344CB8AC3E}">
        <p14:creationId xmlns:p14="http://schemas.microsoft.com/office/powerpoint/2010/main" val="14631636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67" name="Rectangle 15">
            <a:extLst>
              <a:ext uri="{FF2B5EF4-FFF2-40B4-BE49-F238E27FC236}">
                <a16:creationId xmlns:a16="http://schemas.microsoft.com/office/drawing/2014/main" id="{45C25D10-73B8-8B45-8986-FD9FE491E394}"/>
              </a:ext>
            </a:extLst>
          </p:cNvPr>
          <p:cNvSpPr>
            <a:spLocks noChangeArrowheads="1"/>
          </p:cNvSpPr>
          <p:nvPr userDrawn="1"/>
        </p:nvSpPr>
        <p:spPr bwMode="auto">
          <a:xfrm>
            <a:off x="0" y="0"/>
            <a:ext cx="9144000" cy="6858000"/>
          </a:xfrm>
          <a:prstGeom prst="rect">
            <a:avLst/>
          </a:prstGeom>
          <a:gradFill rotWithShape="0">
            <a:gsLst>
              <a:gs pos="0">
                <a:schemeClr val="accent2">
                  <a:gamma/>
                  <a:shade val="46275"/>
                  <a:invGamma/>
                </a:schemeClr>
              </a:gs>
              <a:gs pos="100000">
                <a:schemeClr val="accent2"/>
              </a:gs>
            </a:gsLst>
            <a:lin ang="5400000" scaled="1"/>
          </a:gradFill>
          <a:ln w="0">
            <a:noFill/>
            <a:miter lim="800000"/>
            <a:headEnd/>
            <a:tailEnd/>
          </a:ln>
          <a:effectLst>
            <a:outerShdw blurRad="63500" dist="107763" dir="2700000" algn="ctr" rotWithShape="0">
              <a:srgbClr val="000000">
                <a:alpha val="74998"/>
              </a:srgbClr>
            </a:outerShdw>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1027" name="Rectangle 4">
            <a:extLst>
              <a:ext uri="{FF2B5EF4-FFF2-40B4-BE49-F238E27FC236}">
                <a16:creationId xmlns:a16="http://schemas.microsoft.com/office/drawing/2014/main" id="{B4855D0B-726B-484E-90AF-D180A5ED957B}"/>
              </a:ext>
            </a:extLst>
          </p:cNvPr>
          <p:cNvSpPr>
            <a:spLocks noChangeArrowheads="1"/>
          </p:cNvSpPr>
          <p:nvPr userDrawn="1"/>
        </p:nvSpPr>
        <p:spPr bwMode="auto">
          <a:xfrm>
            <a:off x="889000" y="325438"/>
            <a:ext cx="496888" cy="1450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279557" name="Rectangle 5">
            <a:extLst>
              <a:ext uri="{FF2B5EF4-FFF2-40B4-BE49-F238E27FC236}">
                <a16:creationId xmlns:a16="http://schemas.microsoft.com/office/drawing/2014/main" id="{EE945490-A496-7940-8E18-8D5996F20AC8}"/>
              </a:ext>
            </a:extLst>
          </p:cNvPr>
          <p:cNvSpPr>
            <a:spLocks noChangeArrowheads="1"/>
          </p:cNvSpPr>
          <p:nvPr userDrawn="1"/>
        </p:nvSpPr>
        <p:spPr bwMode="auto">
          <a:xfrm>
            <a:off x="639763" y="457200"/>
            <a:ext cx="5662612" cy="77788"/>
          </a:xfrm>
          <a:prstGeom prst="rect">
            <a:avLst/>
          </a:prstGeom>
          <a:gradFill rotWithShape="0">
            <a:gsLst>
              <a:gs pos="0">
                <a:schemeClr val="folHlink"/>
              </a:gs>
              <a:gs pos="100000">
                <a:schemeClr val="folHlink">
                  <a:gamma/>
                  <a:tint val="78824"/>
                  <a:invGamma/>
                </a:schemeClr>
              </a:gs>
            </a:gsLst>
            <a:lin ang="0" scaled="1"/>
          </a:gradFill>
          <a:ln w="9525">
            <a:noFill/>
            <a:miter lim="800000"/>
            <a:headEnd/>
            <a:tailEnd/>
          </a:ln>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1029" name="Rectangle 6">
            <a:extLst>
              <a:ext uri="{FF2B5EF4-FFF2-40B4-BE49-F238E27FC236}">
                <a16:creationId xmlns:a16="http://schemas.microsoft.com/office/drawing/2014/main" id="{F451A016-9294-644B-AF32-FDB94CA9F3CF}"/>
              </a:ext>
            </a:extLst>
          </p:cNvPr>
          <p:cNvSpPr>
            <a:spLocks noChangeArrowheads="1"/>
          </p:cNvSpPr>
          <p:nvPr userDrawn="1"/>
        </p:nvSpPr>
        <p:spPr bwMode="auto">
          <a:xfrm>
            <a:off x="7305675" y="1770063"/>
            <a:ext cx="1474788" cy="3381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279559" name="Rectangle 7">
            <a:extLst>
              <a:ext uri="{FF2B5EF4-FFF2-40B4-BE49-F238E27FC236}">
                <a16:creationId xmlns:a16="http://schemas.microsoft.com/office/drawing/2014/main" id="{93E4C57D-0FDA-A04F-9ECD-DBEDAA9AA97A}"/>
              </a:ext>
            </a:extLst>
          </p:cNvPr>
          <p:cNvSpPr>
            <a:spLocks noChangeArrowheads="1"/>
          </p:cNvSpPr>
          <p:nvPr userDrawn="1"/>
        </p:nvSpPr>
        <p:spPr bwMode="auto">
          <a:xfrm>
            <a:off x="3257550" y="1922463"/>
            <a:ext cx="5662613" cy="77787"/>
          </a:xfrm>
          <a:prstGeom prst="rect">
            <a:avLst/>
          </a:prstGeom>
          <a:gradFill rotWithShape="0">
            <a:gsLst>
              <a:gs pos="0">
                <a:schemeClr val="folHlink">
                  <a:gamma/>
                  <a:tint val="78824"/>
                  <a:invGamma/>
                </a:schemeClr>
              </a:gs>
              <a:gs pos="100000">
                <a:schemeClr val="folHlink"/>
              </a:gs>
            </a:gsLst>
            <a:lin ang="0" scaled="1"/>
          </a:gradFill>
          <a:ln w="9525">
            <a:noFill/>
            <a:miter lim="800000"/>
            <a:headEnd/>
            <a:tailEnd/>
          </a:ln>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1031" name="Rectangle 8" descr="Light horizontal">
            <a:extLst>
              <a:ext uri="{FF2B5EF4-FFF2-40B4-BE49-F238E27FC236}">
                <a16:creationId xmlns:a16="http://schemas.microsoft.com/office/drawing/2014/main" id="{A6A72985-2DA1-9F45-80CB-267A10E3A96E}"/>
              </a:ext>
            </a:extLst>
          </p:cNvPr>
          <p:cNvSpPr>
            <a:spLocks noChangeArrowheads="1"/>
          </p:cNvSpPr>
          <p:nvPr/>
        </p:nvSpPr>
        <p:spPr bwMode="auto">
          <a:xfrm>
            <a:off x="0" y="0"/>
            <a:ext cx="838200" cy="6858000"/>
          </a:xfrm>
          <a:prstGeom prst="rect">
            <a:avLst/>
          </a:prstGeom>
          <a:blipFill dpi="0" rotWithShape="0">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032" name="Rectangle 9">
            <a:extLst>
              <a:ext uri="{FF2B5EF4-FFF2-40B4-BE49-F238E27FC236}">
                <a16:creationId xmlns:a16="http://schemas.microsoft.com/office/drawing/2014/main" id="{40229125-3029-9D44-BC32-53C25770ADF6}"/>
              </a:ext>
            </a:extLst>
          </p:cNvPr>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9562" name="Rectangle 10">
            <a:extLst>
              <a:ext uri="{FF2B5EF4-FFF2-40B4-BE49-F238E27FC236}">
                <a16:creationId xmlns:a16="http://schemas.microsoft.com/office/drawing/2014/main" id="{F89AB4C1-7D98-254F-BB63-D37FEEDEE1D2}"/>
              </a:ext>
            </a:extLst>
          </p:cNvPr>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b="0">
                <a:solidFill>
                  <a:schemeClr val="bg1"/>
                </a:solidFill>
                <a:latin typeface="Times" pitchFamily="2" charset="0"/>
              </a:defRPr>
            </a:lvl1pPr>
          </a:lstStyle>
          <a:p>
            <a:fld id="{97B13C33-AFA3-E54C-99AE-7F08DFC45E04}" type="datetime1">
              <a:rPr lang="en-US" altLang="en-US"/>
              <a:pPr/>
              <a:t>3/22/2022</a:t>
            </a:fld>
            <a:endParaRPr lang="en-US" altLang="en-US"/>
          </a:p>
        </p:txBody>
      </p:sp>
      <p:sp>
        <p:nvSpPr>
          <p:cNvPr id="279563" name="Rectangle 11">
            <a:extLst>
              <a:ext uri="{FF2B5EF4-FFF2-40B4-BE49-F238E27FC236}">
                <a16:creationId xmlns:a16="http://schemas.microsoft.com/office/drawing/2014/main" id="{E3AE66ED-8050-AD49-BF9D-2DB572D79A07}"/>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b="0">
                <a:solidFill>
                  <a:schemeClr val="bg1"/>
                </a:solidFill>
                <a:latin typeface="Times" pitchFamily="2" charset="0"/>
              </a:defRPr>
            </a:lvl1pPr>
          </a:lstStyle>
          <a:p>
            <a:r>
              <a:rPr lang="en-US" altLang="en-US"/>
              <a:t>© 2016 IABA</a:t>
            </a:r>
          </a:p>
        </p:txBody>
      </p:sp>
      <p:sp>
        <p:nvSpPr>
          <p:cNvPr id="279564" name="Rectangle 12">
            <a:extLst>
              <a:ext uri="{FF2B5EF4-FFF2-40B4-BE49-F238E27FC236}">
                <a16:creationId xmlns:a16="http://schemas.microsoft.com/office/drawing/2014/main" id="{69F083CA-4F47-6146-ADB4-C24AA504B903}"/>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b="0">
                <a:solidFill>
                  <a:schemeClr val="bg1"/>
                </a:solidFill>
                <a:latin typeface="Times" pitchFamily="2" charset="0"/>
              </a:defRPr>
            </a:lvl1pPr>
          </a:lstStyle>
          <a:p>
            <a:fld id="{F1BD9127-67D9-D149-A5D8-688A86F71E82}" type="slidenum">
              <a:rPr lang="en-US" altLang="en-US"/>
              <a:pPr/>
              <a:t>‹#›</a:t>
            </a:fld>
            <a:endParaRPr lang="en-US" altLang="en-US"/>
          </a:p>
        </p:txBody>
      </p:sp>
      <p:sp>
        <p:nvSpPr>
          <p:cNvPr id="1036" name="Rectangle 13">
            <a:extLst>
              <a:ext uri="{FF2B5EF4-FFF2-40B4-BE49-F238E27FC236}">
                <a16:creationId xmlns:a16="http://schemas.microsoft.com/office/drawing/2014/main" id="{CE1E781E-398F-5F4E-885F-048D59E2D41B}"/>
              </a:ext>
            </a:extLst>
          </p:cNvPr>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33"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p:transition/>
  <p:hf sldNum="0" hdr="0"/>
  <p:txStyles>
    <p:titleStyle>
      <a:lvl1pPr algn="ctr" rtl="0" eaLnBrk="0" fontAlgn="base" hangingPunct="0">
        <a:lnSpc>
          <a:spcPct val="85000"/>
        </a:lnSpc>
        <a:spcBef>
          <a:spcPct val="0"/>
        </a:spcBef>
        <a:spcAft>
          <a:spcPct val="0"/>
        </a:spcAft>
        <a:defRPr sz="4400">
          <a:solidFill>
            <a:srgbClr val="FFFDB3"/>
          </a:solidFill>
          <a:latin typeface="+mj-lt"/>
          <a:ea typeface="ＭＳ Ｐゴシック" charset="-128"/>
          <a:cs typeface="ＭＳ Ｐゴシック" charset="-128"/>
        </a:defRPr>
      </a:lvl1pPr>
      <a:lvl2pPr algn="ctr" rtl="0" eaLnBrk="0" fontAlgn="base" hangingPunct="0">
        <a:lnSpc>
          <a:spcPct val="85000"/>
        </a:lnSpc>
        <a:spcBef>
          <a:spcPct val="0"/>
        </a:spcBef>
        <a:spcAft>
          <a:spcPct val="0"/>
        </a:spcAft>
        <a:defRPr sz="4400">
          <a:solidFill>
            <a:srgbClr val="FFFDB3"/>
          </a:solidFill>
          <a:latin typeface="Times" charset="0"/>
          <a:ea typeface="ＭＳ Ｐゴシック" charset="-128"/>
          <a:cs typeface="ＭＳ Ｐゴシック" charset="-128"/>
        </a:defRPr>
      </a:lvl2pPr>
      <a:lvl3pPr algn="ctr" rtl="0" eaLnBrk="0" fontAlgn="base" hangingPunct="0">
        <a:lnSpc>
          <a:spcPct val="85000"/>
        </a:lnSpc>
        <a:spcBef>
          <a:spcPct val="0"/>
        </a:spcBef>
        <a:spcAft>
          <a:spcPct val="0"/>
        </a:spcAft>
        <a:defRPr sz="4400">
          <a:solidFill>
            <a:srgbClr val="FFFDB3"/>
          </a:solidFill>
          <a:latin typeface="Times" charset="0"/>
          <a:ea typeface="ＭＳ Ｐゴシック" charset="-128"/>
          <a:cs typeface="ＭＳ Ｐゴシック" charset="-128"/>
        </a:defRPr>
      </a:lvl3pPr>
      <a:lvl4pPr algn="ctr" rtl="0" eaLnBrk="0" fontAlgn="base" hangingPunct="0">
        <a:lnSpc>
          <a:spcPct val="85000"/>
        </a:lnSpc>
        <a:spcBef>
          <a:spcPct val="0"/>
        </a:spcBef>
        <a:spcAft>
          <a:spcPct val="0"/>
        </a:spcAft>
        <a:defRPr sz="4400">
          <a:solidFill>
            <a:srgbClr val="FFFDB3"/>
          </a:solidFill>
          <a:latin typeface="Times" charset="0"/>
          <a:ea typeface="ＭＳ Ｐゴシック" charset="-128"/>
          <a:cs typeface="ＭＳ Ｐゴシック" charset="-128"/>
        </a:defRPr>
      </a:lvl4pPr>
      <a:lvl5pPr algn="ctr" rtl="0" eaLnBrk="0" fontAlgn="base" hangingPunct="0">
        <a:lnSpc>
          <a:spcPct val="85000"/>
        </a:lnSpc>
        <a:spcBef>
          <a:spcPct val="0"/>
        </a:spcBef>
        <a:spcAft>
          <a:spcPct val="0"/>
        </a:spcAft>
        <a:defRPr sz="4400">
          <a:solidFill>
            <a:srgbClr val="FFFDB3"/>
          </a:solidFill>
          <a:latin typeface="Times" charset="0"/>
          <a:ea typeface="ＭＳ Ｐゴシック" charset="-128"/>
          <a:cs typeface="ＭＳ Ｐゴシック" charset="-128"/>
        </a:defRPr>
      </a:lvl5pPr>
      <a:lvl6pPr marL="457200" algn="ctr" rtl="0" fontAlgn="base">
        <a:lnSpc>
          <a:spcPct val="85000"/>
        </a:lnSpc>
        <a:spcBef>
          <a:spcPct val="0"/>
        </a:spcBef>
        <a:spcAft>
          <a:spcPct val="0"/>
        </a:spcAft>
        <a:defRPr sz="4400">
          <a:solidFill>
            <a:srgbClr val="FFFDB3"/>
          </a:solidFill>
          <a:latin typeface="Times" charset="0"/>
        </a:defRPr>
      </a:lvl6pPr>
      <a:lvl7pPr marL="914400" algn="ctr" rtl="0" fontAlgn="base">
        <a:lnSpc>
          <a:spcPct val="85000"/>
        </a:lnSpc>
        <a:spcBef>
          <a:spcPct val="0"/>
        </a:spcBef>
        <a:spcAft>
          <a:spcPct val="0"/>
        </a:spcAft>
        <a:defRPr sz="4400">
          <a:solidFill>
            <a:srgbClr val="FFFDB3"/>
          </a:solidFill>
          <a:latin typeface="Times" charset="0"/>
        </a:defRPr>
      </a:lvl7pPr>
      <a:lvl8pPr marL="1371600" algn="ctr" rtl="0" fontAlgn="base">
        <a:lnSpc>
          <a:spcPct val="85000"/>
        </a:lnSpc>
        <a:spcBef>
          <a:spcPct val="0"/>
        </a:spcBef>
        <a:spcAft>
          <a:spcPct val="0"/>
        </a:spcAft>
        <a:defRPr sz="4400">
          <a:solidFill>
            <a:srgbClr val="FFFDB3"/>
          </a:solidFill>
          <a:latin typeface="Times" charset="0"/>
        </a:defRPr>
      </a:lvl8pPr>
      <a:lvl9pPr marL="1828800" algn="ctr" rtl="0" fontAlgn="base">
        <a:lnSpc>
          <a:spcPct val="85000"/>
        </a:lnSpc>
        <a:spcBef>
          <a:spcPct val="0"/>
        </a:spcBef>
        <a:spcAft>
          <a:spcPct val="0"/>
        </a:spcAft>
        <a:defRPr sz="4400">
          <a:solidFill>
            <a:srgbClr val="FFFDB3"/>
          </a:solidFill>
          <a:latin typeface="Times"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w"/>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55000"/>
        <a:buFont typeface="Wingdings" pitchFamily="2" charset="2"/>
        <a:buChar char="n"/>
        <a:defRPr sz="2800">
          <a:solidFill>
            <a:schemeClr val="bg1"/>
          </a:solidFill>
          <a:latin typeface="+mn-lt"/>
          <a:ea typeface="ＭＳ Ｐゴシック" charset="-128"/>
        </a:defRPr>
      </a:lvl2pPr>
      <a:lvl3pPr marL="1085850" indent="-228600" algn="l" rtl="0" eaLnBrk="0" fontAlgn="base" hangingPunct="0">
        <a:spcBef>
          <a:spcPct val="20000"/>
        </a:spcBef>
        <a:spcAft>
          <a:spcPct val="0"/>
        </a:spcAft>
        <a:buClr>
          <a:schemeClr val="bg1"/>
        </a:buClr>
        <a:buSzPct val="65000"/>
        <a:buFont typeface="Wingdings" pitchFamily="2" charset="2"/>
        <a:buChar char="l"/>
        <a:defRPr sz="2400">
          <a:solidFill>
            <a:schemeClr val="bg1"/>
          </a:solidFill>
          <a:latin typeface="+mn-lt"/>
          <a:ea typeface="ＭＳ Ｐゴシック" charset="-128"/>
        </a:defRPr>
      </a:lvl3pPr>
      <a:lvl4pPr marL="1428750" indent="-228600" algn="l" rtl="0" eaLnBrk="0" fontAlgn="base" hangingPunct="0">
        <a:spcBef>
          <a:spcPct val="20000"/>
        </a:spcBef>
        <a:spcAft>
          <a:spcPct val="0"/>
        </a:spcAft>
        <a:buSzPct val="85000"/>
        <a:buFont typeface="Wingdings" pitchFamily="2" charset="2"/>
        <a:buChar char="w"/>
        <a:defRPr sz="2000">
          <a:solidFill>
            <a:schemeClr val="bg1"/>
          </a:solidFill>
          <a:latin typeface="+mn-lt"/>
          <a:ea typeface="ＭＳ Ｐゴシック" charset="-128"/>
        </a:defRPr>
      </a:lvl4pPr>
      <a:lvl5pPr marL="1771650" indent="-228600" algn="l" rtl="0" eaLnBrk="0" fontAlgn="base" hangingPunct="0">
        <a:spcBef>
          <a:spcPct val="20000"/>
        </a:spcBef>
        <a:spcAft>
          <a:spcPct val="0"/>
        </a:spcAft>
        <a:buSzPct val="80000"/>
        <a:buFont typeface="Wingdings" pitchFamily="2" charset="2"/>
        <a:buChar char="§"/>
        <a:defRPr>
          <a:solidFill>
            <a:schemeClr val="bg1"/>
          </a:solidFill>
          <a:latin typeface="+mn-lt"/>
          <a:ea typeface="ＭＳ Ｐゴシック" charset="-128"/>
        </a:defRPr>
      </a:lvl5pPr>
      <a:lvl6pPr marL="2228850" indent="-228600" algn="l" rtl="0" fontAlgn="base">
        <a:spcBef>
          <a:spcPct val="20000"/>
        </a:spcBef>
        <a:spcAft>
          <a:spcPct val="0"/>
        </a:spcAft>
        <a:buSzPct val="80000"/>
        <a:buFont typeface="Wingdings" charset="2"/>
        <a:buChar char="§"/>
        <a:defRPr>
          <a:solidFill>
            <a:schemeClr val="bg1"/>
          </a:solidFill>
          <a:latin typeface="+mn-lt"/>
          <a:ea typeface="ＭＳ Ｐゴシック" charset="-128"/>
        </a:defRPr>
      </a:lvl6pPr>
      <a:lvl7pPr marL="2686050" indent="-228600" algn="l" rtl="0" fontAlgn="base">
        <a:spcBef>
          <a:spcPct val="20000"/>
        </a:spcBef>
        <a:spcAft>
          <a:spcPct val="0"/>
        </a:spcAft>
        <a:buSzPct val="80000"/>
        <a:buFont typeface="Wingdings" charset="2"/>
        <a:buChar char="§"/>
        <a:defRPr>
          <a:solidFill>
            <a:schemeClr val="bg1"/>
          </a:solidFill>
          <a:latin typeface="+mn-lt"/>
          <a:ea typeface="ＭＳ Ｐゴシック" charset="-128"/>
        </a:defRPr>
      </a:lvl7pPr>
      <a:lvl8pPr marL="3143250" indent="-228600" algn="l" rtl="0" fontAlgn="base">
        <a:spcBef>
          <a:spcPct val="20000"/>
        </a:spcBef>
        <a:spcAft>
          <a:spcPct val="0"/>
        </a:spcAft>
        <a:buSzPct val="80000"/>
        <a:buFont typeface="Wingdings" charset="2"/>
        <a:buChar char="§"/>
        <a:defRPr>
          <a:solidFill>
            <a:schemeClr val="bg1"/>
          </a:solidFill>
          <a:latin typeface="+mn-lt"/>
          <a:ea typeface="ＭＳ Ｐゴシック" charset="-128"/>
        </a:defRPr>
      </a:lvl8pPr>
      <a:lvl9pPr marL="3600450" indent="-228600" algn="l" rtl="0" fontAlgn="base">
        <a:spcBef>
          <a:spcPct val="20000"/>
        </a:spcBef>
        <a:spcAft>
          <a:spcPct val="0"/>
        </a:spcAft>
        <a:buSzPct val="80000"/>
        <a:buFont typeface="Wingdings" charset="2"/>
        <a:buChar char="§"/>
        <a:defRPr>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9FED686B-595C-E947-ABB5-9BB3C00C8400}"/>
              </a:ext>
            </a:extLst>
          </p:cNvPr>
          <p:cNvGrpSpPr>
            <a:grpSpLocks/>
          </p:cNvGrpSpPr>
          <p:nvPr/>
        </p:nvGrpSpPr>
        <p:grpSpPr bwMode="auto">
          <a:xfrm>
            <a:off x="0" y="0"/>
            <a:ext cx="7620000" cy="6858000"/>
            <a:chOff x="0" y="0"/>
            <a:chExt cx="4800" cy="4320"/>
          </a:xfrm>
        </p:grpSpPr>
        <p:grpSp>
          <p:nvGrpSpPr>
            <p:cNvPr id="15368" name="Group 3">
              <a:extLst>
                <a:ext uri="{FF2B5EF4-FFF2-40B4-BE49-F238E27FC236}">
                  <a16:creationId xmlns:a16="http://schemas.microsoft.com/office/drawing/2014/main" id="{32D6BC2E-B6DA-8445-B49C-545C1B28E12A}"/>
                </a:ext>
              </a:extLst>
            </p:cNvPr>
            <p:cNvGrpSpPr>
              <a:grpSpLocks/>
            </p:cNvGrpSpPr>
            <p:nvPr userDrawn="1"/>
          </p:nvGrpSpPr>
          <p:grpSpPr bwMode="auto">
            <a:xfrm>
              <a:off x="0" y="0"/>
              <a:ext cx="2016" cy="4320"/>
              <a:chOff x="0" y="0"/>
              <a:chExt cx="2016" cy="4320"/>
            </a:xfrm>
          </p:grpSpPr>
          <p:sp>
            <p:nvSpPr>
              <p:cNvPr id="15372" name="Rectangle 4">
                <a:extLst>
                  <a:ext uri="{FF2B5EF4-FFF2-40B4-BE49-F238E27FC236}">
                    <a16:creationId xmlns:a16="http://schemas.microsoft.com/office/drawing/2014/main" id="{9047FA34-696F-7A4F-9E08-9D266515DE89}"/>
                  </a:ext>
                </a:extLst>
              </p:cNvPr>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5373" name="Freeform 5">
                <a:extLst>
                  <a:ext uri="{FF2B5EF4-FFF2-40B4-BE49-F238E27FC236}">
                    <a16:creationId xmlns:a16="http://schemas.microsoft.com/office/drawing/2014/main" id="{4EE7805D-E6EC-3745-A790-B10EADED9E12}"/>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15369" name="Group 6">
              <a:extLst>
                <a:ext uri="{FF2B5EF4-FFF2-40B4-BE49-F238E27FC236}">
                  <a16:creationId xmlns:a16="http://schemas.microsoft.com/office/drawing/2014/main" id="{131253BA-E3F3-7F44-B7F9-723C548902CC}"/>
                </a:ext>
              </a:extLst>
            </p:cNvPr>
            <p:cNvGrpSpPr>
              <a:grpSpLocks/>
            </p:cNvGrpSpPr>
            <p:nvPr/>
          </p:nvGrpSpPr>
          <p:grpSpPr bwMode="auto">
            <a:xfrm>
              <a:off x="144" y="1248"/>
              <a:ext cx="4656" cy="201"/>
              <a:chOff x="144" y="1248"/>
              <a:chExt cx="4656" cy="201"/>
            </a:xfrm>
          </p:grpSpPr>
          <p:sp>
            <p:nvSpPr>
              <p:cNvPr id="15370" name="AutoShape 7">
                <a:extLst>
                  <a:ext uri="{FF2B5EF4-FFF2-40B4-BE49-F238E27FC236}">
                    <a16:creationId xmlns:a16="http://schemas.microsoft.com/office/drawing/2014/main" id="{419F600A-B5F5-E845-BFDC-FAB597819CD7}"/>
                  </a:ext>
                </a:extLst>
              </p:cNvPr>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5371" name="AutoShape 8">
                <a:extLst>
                  <a:ext uri="{FF2B5EF4-FFF2-40B4-BE49-F238E27FC236}">
                    <a16:creationId xmlns:a16="http://schemas.microsoft.com/office/drawing/2014/main" id="{EDCD8305-5AE3-DD43-BE51-9D960F017B59}"/>
                  </a:ext>
                </a:extLst>
              </p:cNvPr>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grpSp>
      </p:grpSp>
      <p:sp>
        <p:nvSpPr>
          <p:cNvPr id="15363" name="AutoShape 9">
            <a:extLst>
              <a:ext uri="{FF2B5EF4-FFF2-40B4-BE49-F238E27FC236}">
                <a16:creationId xmlns:a16="http://schemas.microsoft.com/office/drawing/2014/main" id="{42EA4C0F-3F72-DD40-8B92-EC24884F6787}"/>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5364" name="Rectangle 10">
            <a:extLst>
              <a:ext uri="{FF2B5EF4-FFF2-40B4-BE49-F238E27FC236}">
                <a16:creationId xmlns:a16="http://schemas.microsoft.com/office/drawing/2014/main" id="{2C5DF5FB-FF29-AC44-B4BD-B6CA8D82140B}"/>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44427" name="Rectangle 11">
            <a:extLst>
              <a:ext uri="{FF2B5EF4-FFF2-40B4-BE49-F238E27FC236}">
                <a16:creationId xmlns:a16="http://schemas.microsoft.com/office/drawing/2014/main" id="{20464900-0D4D-C64F-9EBB-31D5FC4A496B}"/>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latin typeface="Trebuchet MS" panose="020B0703020202090204" pitchFamily="34" charset="0"/>
              </a:defRPr>
            </a:lvl1pPr>
          </a:lstStyle>
          <a:p>
            <a:fld id="{F98E7454-0CF7-1A45-87B3-63653C7FB122}" type="datetime1">
              <a:rPr lang="en-US" altLang="en-US"/>
              <a:pPr/>
              <a:t>3/22/2022</a:t>
            </a:fld>
            <a:endParaRPr lang="en-GB" altLang="en-US"/>
          </a:p>
        </p:txBody>
      </p:sp>
      <p:sp>
        <p:nvSpPr>
          <p:cNvPr id="444428" name="Rectangle 12">
            <a:extLst>
              <a:ext uri="{FF2B5EF4-FFF2-40B4-BE49-F238E27FC236}">
                <a16:creationId xmlns:a16="http://schemas.microsoft.com/office/drawing/2014/main" id="{83AAE5BF-EC8A-5A42-9928-C830C4E0CB3A}"/>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latin typeface="Trebuchet MS" panose="020B0703020202090204" pitchFamily="34" charset="0"/>
              </a:defRPr>
            </a:lvl1pPr>
          </a:lstStyle>
          <a:p>
            <a:r>
              <a:rPr lang="en-US" altLang="en-US"/>
              <a:t>© 2016 IABA</a:t>
            </a:r>
            <a:endParaRPr lang="en-GB" altLang="en-US"/>
          </a:p>
        </p:txBody>
      </p:sp>
      <p:sp>
        <p:nvSpPr>
          <p:cNvPr id="444429" name="Rectangle 13">
            <a:extLst>
              <a:ext uri="{FF2B5EF4-FFF2-40B4-BE49-F238E27FC236}">
                <a16:creationId xmlns:a16="http://schemas.microsoft.com/office/drawing/2014/main" id="{77897717-9547-404A-84B9-DE6389BCD216}"/>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a:solidFill>
                  <a:schemeClr val="bg1"/>
                </a:solidFill>
                <a:latin typeface="Trebuchet MS" panose="020B0703020202090204" pitchFamily="34" charset="0"/>
              </a:defRPr>
            </a:lvl1pPr>
          </a:lstStyle>
          <a:p>
            <a:fld id="{374D2039-B8FC-7B43-9EE1-E6D2E207BCE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p:hf sldNum="0"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chemeClr val="tx2"/>
          </a:solidFill>
          <a:latin typeface="Trebuchet MS" charset="0"/>
          <a:ea typeface="ＭＳ Ｐゴシック" charset="0"/>
          <a:cs typeface="Trebuchet MS" charset="0"/>
        </a:defRPr>
      </a:lvl2pPr>
      <a:lvl3pPr algn="l" rtl="0" eaLnBrk="0" fontAlgn="base" hangingPunct="0">
        <a:lnSpc>
          <a:spcPct val="90000"/>
        </a:lnSpc>
        <a:spcBef>
          <a:spcPct val="0"/>
        </a:spcBef>
        <a:spcAft>
          <a:spcPct val="0"/>
        </a:spcAft>
        <a:defRPr sz="3600" b="1">
          <a:solidFill>
            <a:schemeClr val="tx2"/>
          </a:solidFill>
          <a:latin typeface="Trebuchet MS" charset="0"/>
          <a:ea typeface="ＭＳ Ｐゴシック" charset="0"/>
          <a:cs typeface="Trebuchet MS" charset="0"/>
        </a:defRPr>
      </a:lvl3pPr>
      <a:lvl4pPr algn="l" rtl="0" eaLnBrk="0" fontAlgn="base" hangingPunct="0">
        <a:lnSpc>
          <a:spcPct val="90000"/>
        </a:lnSpc>
        <a:spcBef>
          <a:spcPct val="0"/>
        </a:spcBef>
        <a:spcAft>
          <a:spcPct val="0"/>
        </a:spcAft>
        <a:defRPr sz="3600" b="1">
          <a:solidFill>
            <a:schemeClr val="tx2"/>
          </a:solidFill>
          <a:latin typeface="Trebuchet MS" charset="0"/>
          <a:ea typeface="ＭＳ Ｐゴシック" charset="0"/>
          <a:cs typeface="Trebuchet MS" charset="0"/>
        </a:defRPr>
      </a:lvl4pPr>
      <a:lvl5pPr algn="l" rtl="0" eaLnBrk="0" fontAlgn="base" hangingPunct="0">
        <a:lnSpc>
          <a:spcPct val="90000"/>
        </a:lnSpc>
        <a:spcBef>
          <a:spcPct val="0"/>
        </a:spcBef>
        <a:spcAft>
          <a:spcPct val="0"/>
        </a:spcAft>
        <a:defRPr sz="3600" b="1">
          <a:solidFill>
            <a:schemeClr val="tx2"/>
          </a:solidFill>
          <a:latin typeface="Trebuchet MS" charset="0"/>
          <a:ea typeface="ＭＳ Ｐゴシック" charset="0"/>
          <a:cs typeface="Trebuchet MS" charset="0"/>
        </a:defRPr>
      </a:lvl5pPr>
      <a:lvl6pPr marL="457200" algn="l" rtl="0" fontAlgn="base">
        <a:lnSpc>
          <a:spcPct val="90000"/>
        </a:lnSpc>
        <a:spcBef>
          <a:spcPct val="0"/>
        </a:spcBef>
        <a:spcAft>
          <a:spcPct val="0"/>
        </a:spcAft>
        <a:defRPr sz="3600" b="1">
          <a:solidFill>
            <a:schemeClr val="tx2"/>
          </a:solidFill>
          <a:latin typeface="Trebuchet MS" charset="0"/>
          <a:ea typeface="Trebuchet MS" charset="0"/>
          <a:cs typeface="Trebuchet MS" charset="0"/>
        </a:defRPr>
      </a:lvl6pPr>
      <a:lvl7pPr marL="914400" algn="l" rtl="0" fontAlgn="base">
        <a:lnSpc>
          <a:spcPct val="90000"/>
        </a:lnSpc>
        <a:spcBef>
          <a:spcPct val="0"/>
        </a:spcBef>
        <a:spcAft>
          <a:spcPct val="0"/>
        </a:spcAft>
        <a:defRPr sz="3600" b="1">
          <a:solidFill>
            <a:schemeClr val="tx2"/>
          </a:solidFill>
          <a:latin typeface="Trebuchet MS" charset="0"/>
          <a:ea typeface="Trebuchet MS" charset="0"/>
          <a:cs typeface="Trebuchet MS" charset="0"/>
        </a:defRPr>
      </a:lvl7pPr>
      <a:lvl8pPr marL="1371600" algn="l" rtl="0" fontAlgn="base">
        <a:lnSpc>
          <a:spcPct val="90000"/>
        </a:lnSpc>
        <a:spcBef>
          <a:spcPct val="0"/>
        </a:spcBef>
        <a:spcAft>
          <a:spcPct val="0"/>
        </a:spcAft>
        <a:defRPr sz="3600" b="1">
          <a:solidFill>
            <a:schemeClr val="tx2"/>
          </a:solidFill>
          <a:latin typeface="Trebuchet MS" charset="0"/>
          <a:ea typeface="Trebuchet MS" charset="0"/>
          <a:cs typeface="Trebuchet MS" charset="0"/>
        </a:defRPr>
      </a:lvl8pPr>
      <a:lvl9pPr marL="1828800" algn="l" rtl="0" fontAlgn="base">
        <a:lnSpc>
          <a:spcPct val="90000"/>
        </a:lnSpc>
        <a:spcBef>
          <a:spcPct val="0"/>
        </a:spcBef>
        <a:spcAft>
          <a:spcPct val="0"/>
        </a:spcAft>
        <a:defRPr sz="3600" b="1">
          <a:solidFill>
            <a:schemeClr val="tx2"/>
          </a:solidFill>
          <a:latin typeface="Trebuchet MS" charset="0"/>
          <a:ea typeface="Trebuchet MS" charset="0"/>
          <a:cs typeface="Trebuchet MS"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mn-ea"/>
          <a:cs typeface="+mn-cs"/>
        </a:defRPr>
      </a:lvl5pPr>
      <a:lvl6pPr marL="25146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cs typeface="+mn-cs"/>
        </a:defRPr>
      </a:lvl6pPr>
      <a:lvl7pPr marL="29718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cs typeface="+mn-cs"/>
        </a:defRPr>
      </a:lvl7pPr>
      <a:lvl8pPr marL="34290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cs typeface="+mn-cs"/>
        </a:defRPr>
      </a:lvl8pPr>
      <a:lvl9pPr marL="3886200" indent="-228600" algn="l" rtl="0" fontAlgn="base">
        <a:spcBef>
          <a:spcPct val="20000"/>
        </a:spcBef>
        <a:spcAft>
          <a:spcPct val="0"/>
        </a:spcAft>
        <a:buClr>
          <a:schemeClr val="tx1"/>
        </a:buClr>
        <a:buSzPct val="65000"/>
        <a:buFont typeface="Wingdings" charset="2"/>
        <a:buChar char="l"/>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file:///\\Users\johnmarshall\Library\Mobile%20Documents\com~apple~CloudDocs\Documents\Documents\Microsoft%20User%20Data\Saved%20Attachments\Table%201%20Final%2015-8%20R.docx&#12832;)!OLE_LINK1"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Picture 4">
            <a:extLst>
              <a:ext uri="{FF2B5EF4-FFF2-40B4-BE49-F238E27FC236}">
                <a16:creationId xmlns:a16="http://schemas.microsoft.com/office/drawing/2014/main" id="{98C62210-21E5-1A43-B112-131BFB7535B3}"/>
              </a:ext>
            </a:extLst>
          </p:cNvPr>
          <p:cNvPicPr>
            <a:picLocks noChangeArrowheads="1"/>
          </p:cNvPicPr>
          <p:nvPr/>
        </p:nvPicPr>
        <p:blipFill>
          <a:blip r:embed="rId3" cstate="email">
            <a:extLst>
              <a:ext uri="{28A0092B-C50C-407E-A947-70E740481C1C}">
                <a14:useLocalDpi xmlns:a14="http://schemas.microsoft.com/office/drawing/2010/main"/>
              </a:ext>
            </a:extLst>
          </a:blip>
          <a:srcRect l="39891" t="20770" r="41289" b="58615"/>
          <a:stretch>
            <a:fillRect/>
          </a:stretch>
        </p:blipFill>
        <p:spPr bwMode="auto">
          <a:xfrm>
            <a:off x="3760788" y="1646238"/>
            <a:ext cx="152082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698" name="Picture 5">
            <a:extLst>
              <a:ext uri="{FF2B5EF4-FFF2-40B4-BE49-F238E27FC236}">
                <a16:creationId xmlns:a16="http://schemas.microsoft.com/office/drawing/2014/main" id="{2507B73C-1E93-F645-9A9C-CC614F36AFAB}"/>
              </a:ext>
            </a:extLst>
          </p:cNvPr>
          <p:cNvPicPr>
            <a:picLocks noChangeArrowheads="1"/>
          </p:cNvPicPr>
          <p:nvPr/>
        </p:nvPicPr>
        <p:blipFill>
          <a:blip r:embed="rId4" cstate="email">
            <a:extLst>
              <a:ext uri="{28A0092B-C50C-407E-A947-70E740481C1C}">
                <a14:useLocalDpi xmlns:a14="http://schemas.microsoft.com/office/drawing/2010/main"/>
              </a:ext>
            </a:extLst>
          </a:blip>
          <a:srcRect l="57843" t="32915" r="11098" b="44592"/>
          <a:stretch>
            <a:fillRect/>
          </a:stretch>
        </p:blipFill>
        <p:spPr bwMode="auto">
          <a:xfrm>
            <a:off x="5218113" y="2387600"/>
            <a:ext cx="25114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699" name="Picture 6">
            <a:extLst>
              <a:ext uri="{FF2B5EF4-FFF2-40B4-BE49-F238E27FC236}">
                <a16:creationId xmlns:a16="http://schemas.microsoft.com/office/drawing/2014/main" id="{EEEFBB1B-F50D-E94F-A3CD-6CB8057F54D0}"/>
              </a:ext>
            </a:extLst>
          </p:cNvPr>
          <p:cNvPicPr>
            <a:picLocks noChangeArrowheads="1"/>
          </p:cNvPicPr>
          <p:nvPr/>
        </p:nvPicPr>
        <p:blipFill>
          <a:blip r:embed="rId5" cstate="email">
            <a:extLst>
              <a:ext uri="{28A0092B-C50C-407E-A947-70E740481C1C}">
                <a14:useLocalDpi xmlns:a14="http://schemas.microsoft.com/office/drawing/2010/main"/>
              </a:ext>
            </a:extLst>
          </a:blip>
          <a:srcRect l="34233" t="47159" r="35492" b="16103"/>
          <a:stretch>
            <a:fillRect/>
          </a:stretch>
        </p:blipFill>
        <p:spPr bwMode="auto">
          <a:xfrm>
            <a:off x="3303588" y="3257550"/>
            <a:ext cx="24479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0" name="Picture 7">
            <a:extLst>
              <a:ext uri="{FF2B5EF4-FFF2-40B4-BE49-F238E27FC236}">
                <a16:creationId xmlns:a16="http://schemas.microsoft.com/office/drawing/2014/main" id="{8755FA8D-B775-CA4B-9992-2B985C90039F}"/>
              </a:ext>
            </a:extLst>
          </p:cNvPr>
          <p:cNvPicPr>
            <a:picLocks noChangeArrowheads="1"/>
          </p:cNvPicPr>
          <p:nvPr/>
        </p:nvPicPr>
        <p:blipFill>
          <a:blip r:embed="rId6" cstate="email">
            <a:extLst>
              <a:ext uri="{28A0092B-C50C-407E-A947-70E740481C1C}">
                <a14:useLocalDpi xmlns:a14="http://schemas.microsoft.com/office/drawing/2010/main"/>
              </a:ext>
            </a:extLst>
          </a:blip>
          <a:srcRect l="9998" t="33150" r="58945" b="44592"/>
          <a:stretch>
            <a:fillRect/>
          </a:stretch>
        </p:blipFill>
        <p:spPr bwMode="auto">
          <a:xfrm>
            <a:off x="1338263" y="2401888"/>
            <a:ext cx="25114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1" name="Rectangle 8">
            <a:extLst>
              <a:ext uri="{FF2B5EF4-FFF2-40B4-BE49-F238E27FC236}">
                <a16:creationId xmlns:a16="http://schemas.microsoft.com/office/drawing/2014/main" id="{F632EB1B-95CD-E94F-B8F7-51617E201D8F}"/>
              </a:ext>
            </a:extLst>
          </p:cNvPr>
          <p:cNvSpPr>
            <a:spLocks noChangeArrowheads="1"/>
          </p:cNvSpPr>
          <p:nvPr/>
        </p:nvSpPr>
        <p:spPr bwMode="auto">
          <a:xfrm>
            <a:off x="1371600" y="5641975"/>
            <a:ext cx="63325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2000"/>
              <a:t>© 2016 Institute for Applied Behavior Analysis,</a:t>
            </a:r>
          </a:p>
          <a:p>
            <a:pPr algn="ctr">
              <a:lnSpc>
                <a:spcPct val="90000"/>
              </a:lnSpc>
            </a:pPr>
            <a:r>
              <a:rPr lang="en-US" altLang="en-US" sz="2000"/>
              <a:t>Los Angeles, California. All rights reserved.</a:t>
            </a:r>
          </a:p>
        </p:txBody>
      </p:sp>
      <p:sp>
        <p:nvSpPr>
          <p:cNvPr id="29702" name="Rectangle 9">
            <a:extLst>
              <a:ext uri="{FF2B5EF4-FFF2-40B4-BE49-F238E27FC236}">
                <a16:creationId xmlns:a16="http://schemas.microsoft.com/office/drawing/2014/main" id="{205D0466-7928-F846-A106-87224549742F}"/>
              </a:ext>
            </a:extLst>
          </p:cNvPr>
          <p:cNvSpPr>
            <a:spLocks noGrp="1" noChangeArrowheads="1"/>
          </p:cNvSpPr>
          <p:nvPr>
            <p:ph type="title"/>
          </p:nvPr>
        </p:nvSpPr>
        <p:spPr>
          <a:xfrm>
            <a:off x="882650" y="609600"/>
            <a:ext cx="7378700" cy="1143000"/>
          </a:xfrm>
        </p:spPr>
        <p:txBody>
          <a:bodyPr/>
          <a:lstStyle/>
          <a:p>
            <a:pPr eaLnBrk="1" hangingPunct="1"/>
            <a:r>
              <a:rPr lang="en-US" altLang="en-US" sz="4000" b="1">
                <a:solidFill>
                  <a:schemeClr val="accent2"/>
                </a:solidFill>
                <a:latin typeface="Helvetica" pitchFamily="2" charset="0"/>
                <a:ea typeface="ＭＳ Ｐゴシック" panose="020B0600070205080204" pitchFamily="34" charset="-128"/>
              </a:rPr>
              <a:t>Positive Practices in Behavioral Support</a:t>
            </a:r>
          </a:p>
        </p:txBody>
      </p:sp>
      <p:sp>
        <p:nvSpPr>
          <p:cNvPr id="4106" name="Text Box 10">
            <a:extLst>
              <a:ext uri="{FF2B5EF4-FFF2-40B4-BE49-F238E27FC236}">
                <a16:creationId xmlns:a16="http://schemas.microsoft.com/office/drawing/2014/main" id="{FC62DAE1-A964-DD4F-97B1-A0250B475474}"/>
              </a:ext>
            </a:extLst>
          </p:cNvPr>
          <p:cNvSpPr txBox="1">
            <a:spLocks noChangeArrowheads="1"/>
          </p:cNvSpPr>
          <p:nvPr/>
        </p:nvSpPr>
        <p:spPr bwMode="auto">
          <a:xfrm>
            <a:off x="8686800" y="6248400"/>
            <a:ext cx="184150" cy="339725"/>
          </a:xfrm>
          <a:prstGeom prst="rect">
            <a:avLst/>
          </a:prstGeom>
          <a:noFill/>
          <a:ln w="50800">
            <a:noFill/>
            <a:miter lim="800000"/>
            <a:headEnd/>
            <a:tailEnd/>
          </a:ln>
          <a:effectLst>
            <a:outerShdw blurRad="63500" dist="107763" dir="2700000" algn="ctr" rotWithShape="0">
              <a:srgbClr val="000000">
                <a:alpha val="74998"/>
              </a:srgbClr>
            </a:outerShdw>
          </a:effectLst>
        </p:spPr>
        <p:txBody>
          <a:bodyPr>
            <a:spAutoFit/>
          </a:bodyPr>
          <a:lstStyle>
            <a:lvl1pPr>
              <a:defRPr b="1">
                <a:solidFill>
                  <a:schemeClr val="tx1"/>
                </a:solidFill>
                <a:latin typeface="Helvetica" charset="0"/>
                <a:ea typeface="ＭＳ Ｐゴシック" charset="0"/>
                <a:cs typeface="ＭＳ Ｐゴシック" charset="0"/>
              </a:defRPr>
            </a:lvl1pPr>
            <a:lvl2pPr marL="742950" indent="-285750">
              <a:defRPr b="1">
                <a:solidFill>
                  <a:schemeClr val="tx1"/>
                </a:solidFill>
                <a:latin typeface="Helvetica" charset="0"/>
                <a:ea typeface="ＭＳ Ｐゴシック" charset="0"/>
              </a:defRPr>
            </a:lvl2pPr>
            <a:lvl3pPr marL="1143000" indent="-228600">
              <a:defRPr b="1">
                <a:solidFill>
                  <a:schemeClr val="tx1"/>
                </a:solidFill>
                <a:latin typeface="Helvetica" charset="0"/>
                <a:ea typeface="ＭＳ Ｐゴシック" charset="0"/>
              </a:defRPr>
            </a:lvl3pPr>
            <a:lvl4pPr marL="1600200" indent="-228600">
              <a:defRPr b="1">
                <a:solidFill>
                  <a:schemeClr val="tx1"/>
                </a:solidFill>
                <a:latin typeface="Helvetica" charset="0"/>
                <a:ea typeface="ＭＳ Ｐゴシック" charset="0"/>
              </a:defRPr>
            </a:lvl4pPr>
            <a:lvl5pPr marL="2057400" indent="-228600">
              <a:defRPr b="1">
                <a:solidFill>
                  <a:schemeClr val="tx1"/>
                </a:solidFill>
                <a:latin typeface="Helvetica" charset="0"/>
                <a:ea typeface="ＭＳ Ｐゴシック" charset="0"/>
              </a:defRPr>
            </a:lvl5pPr>
            <a:lvl6pPr marL="2514600" indent="-228600" eaLnBrk="0" fontAlgn="base" hangingPunct="0">
              <a:spcBef>
                <a:spcPct val="0"/>
              </a:spcBef>
              <a:spcAft>
                <a:spcPct val="0"/>
              </a:spcAft>
              <a:defRPr b="1">
                <a:solidFill>
                  <a:schemeClr val="tx1"/>
                </a:solidFill>
                <a:latin typeface="Helvetica" charset="0"/>
                <a:ea typeface="ＭＳ Ｐゴシック" charset="0"/>
              </a:defRPr>
            </a:lvl6pPr>
            <a:lvl7pPr marL="2971800" indent="-228600" eaLnBrk="0" fontAlgn="base" hangingPunct="0">
              <a:spcBef>
                <a:spcPct val="0"/>
              </a:spcBef>
              <a:spcAft>
                <a:spcPct val="0"/>
              </a:spcAft>
              <a:defRPr b="1">
                <a:solidFill>
                  <a:schemeClr val="tx1"/>
                </a:solidFill>
                <a:latin typeface="Helvetica" charset="0"/>
                <a:ea typeface="ＭＳ Ｐゴシック" charset="0"/>
              </a:defRPr>
            </a:lvl7pPr>
            <a:lvl8pPr marL="3429000" indent="-228600" eaLnBrk="0" fontAlgn="base" hangingPunct="0">
              <a:spcBef>
                <a:spcPct val="0"/>
              </a:spcBef>
              <a:spcAft>
                <a:spcPct val="0"/>
              </a:spcAft>
              <a:defRPr b="1">
                <a:solidFill>
                  <a:schemeClr val="tx1"/>
                </a:solidFill>
                <a:latin typeface="Helvetica" charset="0"/>
                <a:ea typeface="ＭＳ Ｐゴシック" charset="0"/>
              </a:defRPr>
            </a:lvl8pPr>
            <a:lvl9pPr marL="3886200" indent="-228600" eaLnBrk="0" fontAlgn="base" hangingPunct="0">
              <a:spcBef>
                <a:spcPct val="0"/>
              </a:spcBef>
              <a:spcAft>
                <a:spcPct val="0"/>
              </a:spcAft>
              <a:defRPr b="1">
                <a:solidFill>
                  <a:schemeClr val="tx1"/>
                </a:solidFill>
                <a:latin typeface="Helvetica" charset="0"/>
                <a:ea typeface="ＭＳ Ｐゴシック" charset="0"/>
              </a:defRPr>
            </a:lvl9pPr>
          </a:lstStyle>
          <a:p>
            <a:pPr>
              <a:lnSpc>
                <a:spcPct val="90000"/>
              </a:lnSpc>
              <a:spcBef>
                <a:spcPct val="50000"/>
              </a:spcBef>
              <a:defRPr/>
            </a:pPr>
            <a:endParaRPr lang="en-US"/>
          </a:p>
        </p:txBody>
      </p:sp>
      <p:sp>
        <p:nvSpPr>
          <p:cNvPr id="29704" name="Text Box 11">
            <a:extLst>
              <a:ext uri="{FF2B5EF4-FFF2-40B4-BE49-F238E27FC236}">
                <a16:creationId xmlns:a16="http://schemas.microsoft.com/office/drawing/2014/main" id="{38FF57F6-727D-3647-AA49-99AD43EFC1D5}"/>
              </a:ext>
            </a:extLst>
          </p:cNvPr>
          <p:cNvSpPr txBox="1">
            <a:spLocks noChangeArrowheads="1"/>
          </p:cNvSpPr>
          <p:nvPr/>
        </p:nvSpPr>
        <p:spPr bwMode="auto">
          <a:xfrm>
            <a:off x="8570913" y="6380163"/>
            <a:ext cx="2682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96C77092-C3F6-B548-82DB-2F5BCB78303E}" type="slidenum">
              <a:rPr lang="en-US" altLang="en-US" sz="1200">
                <a:solidFill>
                  <a:schemeClr val="bg1"/>
                </a:solidFill>
              </a:rPr>
              <a:pPr>
                <a:lnSpc>
                  <a:spcPct val="90000"/>
                </a:lnSpc>
              </a:pPr>
              <a:t>1</a:t>
            </a:fld>
            <a:endParaRPr lang="en-US" altLang="en-US" sz="1200">
              <a:solidFill>
                <a:schemeClr val="bg1"/>
              </a:solidFill>
            </a:endParaRPr>
          </a:p>
        </p:txBody>
      </p:sp>
      <p:sp>
        <p:nvSpPr>
          <p:cNvPr id="29705" name="Text Box 12">
            <a:extLst>
              <a:ext uri="{FF2B5EF4-FFF2-40B4-BE49-F238E27FC236}">
                <a16:creationId xmlns:a16="http://schemas.microsoft.com/office/drawing/2014/main" id="{6C4BA0F4-11FA-7443-B63A-B3B88485186C}"/>
              </a:ext>
            </a:extLst>
          </p:cNvPr>
          <p:cNvSpPr txBox="1">
            <a:spLocks noChangeArrowheads="1"/>
          </p:cNvSpPr>
          <p:nvPr/>
        </p:nvSpPr>
        <p:spPr bwMode="auto">
          <a:xfrm>
            <a:off x="433388" y="6400800"/>
            <a:ext cx="9350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a:t>2016 D1-G</a:t>
            </a:r>
          </a:p>
        </p:txBody>
      </p:sp>
      <p:sp>
        <p:nvSpPr>
          <p:cNvPr id="4110" name="Rectangle 14">
            <a:extLst>
              <a:ext uri="{FF2B5EF4-FFF2-40B4-BE49-F238E27FC236}">
                <a16:creationId xmlns:a16="http://schemas.microsoft.com/office/drawing/2014/main" id="{68DF2A73-08F4-FC4D-8605-8BBADABBA38C}"/>
              </a:ext>
            </a:extLst>
          </p:cNvPr>
          <p:cNvSpPr>
            <a:spLocks noChangeArrowheads="1"/>
          </p:cNvSpPr>
          <p:nvPr/>
        </p:nvSpPr>
        <p:spPr bwMode="auto">
          <a:xfrm>
            <a:off x="7959725" y="5961063"/>
            <a:ext cx="184150" cy="33972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p>
            <a:pPr>
              <a:lnSpc>
                <a:spcPct val="90000"/>
              </a:lnSpc>
              <a:defRPr/>
            </a:pPr>
            <a:endParaRPr lang="en-US">
              <a:latin typeface="Helvetica" charset="0"/>
              <a:ea typeface="ＭＳ Ｐゴシック" charset="0"/>
              <a:cs typeface="ＭＳ Ｐゴシック" charset="0"/>
            </a:endParaRPr>
          </a:p>
        </p:txBody>
      </p:sp>
      <p:sp>
        <p:nvSpPr>
          <p:cNvPr id="4111" name="Rectangle 15">
            <a:extLst>
              <a:ext uri="{FF2B5EF4-FFF2-40B4-BE49-F238E27FC236}">
                <a16:creationId xmlns:a16="http://schemas.microsoft.com/office/drawing/2014/main" id="{5F217181-82A2-984D-B934-F9D7C4EB4266}"/>
              </a:ext>
            </a:extLst>
          </p:cNvPr>
          <p:cNvSpPr>
            <a:spLocks noChangeArrowheads="1"/>
          </p:cNvSpPr>
          <p:nvPr/>
        </p:nvSpPr>
        <p:spPr bwMode="auto">
          <a:xfrm>
            <a:off x="1101725" y="4983163"/>
            <a:ext cx="184150" cy="33972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p>
            <a:pPr>
              <a:lnSpc>
                <a:spcPct val="90000"/>
              </a:lnSpc>
              <a:defRPr/>
            </a:pPr>
            <a:endParaRPr lang="en-US">
              <a:latin typeface="Helvetica" charset="0"/>
              <a:ea typeface="ＭＳ Ｐゴシック" charset="0"/>
              <a:cs typeface="ＭＳ Ｐゴシック" charset="0"/>
            </a:endParaRPr>
          </a:p>
        </p:txBody>
      </p:sp>
      <p:sp>
        <p:nvSpPr>
          <p:cNvPr id="29708" name="Footer Placeholder 12">
            <a:extLst>
              <a:ext uri="{FF2B5EF4-FFF2-40B4-BE49-F238E27FC236}">
                <a16:creationId xmlns:a16="http://schemas.microsoft.com/office/drawing/2014/main" id="{C3BDF81D-E4B8-6A4F-800D-1EE6C55EA3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9709" name="Date Placeholder 1">
            <a:extLst>
              <a:ext uri="{FF2B5EF4-FFF2-40B4-BE49-F238E27FC236}">
                <a16:creationId xmlns:a16="http://schemas.microsoft.com/office/drawing/2014/main" id="{91396001-CC98-9A47-95AE-F58E10A802A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423AF407-A1E9-C54A-B5D5-EF890C34895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4">
            <a:extLst>
              <a:ext uri="{FF2B5EF4-FFF2-40B4-BE49-F238E27FC236}">
                <a16:creationId xmlns:a16="http://schemas.microsoft.com/office/drawing/2014/main" id="{78631AFA-EC92-024A-974F-F72F9D7D20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48130" name="Rectangle 2">
            <a:extLst>
              <a:ext uri="{FF2B5EF4-FFF2-40B4-BE49-F238E27FC236}">
                <a16:creationId xmlns:a16="http://schemas.microsoft.com/office/drawing/2014/main" id="{42744EAC-6336-7441-8DC4-44A2A565BF7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Responses to Problem Behavior</a:t>
            </a:r>
          </a:p>
        </p:txBody>
      </p:sp>
      <p:sp>
        <p:nvSpPr>
          <p:cNvPr id="48131" name="Rectangle 3">
            <a:extLst>
              <a:ext uri="{FF2B5EF4-FFF2-40B4-BE49-F238E27FC236}">
                <a16:creationId xmlns:a16="http://schemas.microsoft.com/office/drawing/2014/main" id="{16B33789-2BEB-254A-B6CB-AB0F9ACB452C}"/>
              </a:ext>
            </a:extLst>
          </p:cNvPr>
          <p:cNvSpPr>
            <a:spLocks noGrp="1" noChangeArrowheads="1"/>
          </p:cNvSpPr>
          <p:nvPr>
            <p:ph type="body" idx="1"/>
          </p:nvPr>
        </p:nvSpPr>
        <p:spPr>
          <a:xfrm>
            <a:off x="2628900" y="2667000"/>
            <a:ext cx="4343400" cy="2281238"/>
          </a:xfrm>
        </p:spPr>
        <p:txBody>
          <a:bodyPr/>
          <a:lstStyle/>
          <a:p>
            <a:pPr eaLnBrk="1" hangingPunct="1"/>
            <a:r>
              <a:rPr lang="en-US" altLang="en-US">
                <a:ea typeface="ＭＳ Ｐゴシック" panose="020B0600070205080204" pitchFamily="34" charset="-128"/>
              </a:rPr>
              <a:t>Treatment</a:t>
            </a:r>
          </a:p>
          <a:p>
            <a:pPr eaLnBrk="1" hangingPunct="1"/>
            <a:r>
              <a:rPr lang="en-US" altLang="en-US">
                <a:ea typeface="ＭＳ Ｐゴシック" panose="020B0600070205080204" pitchFamily="34" charset="-128"/>
              </a:rPr>
              <a:t>Protection</a:t>
            </a:r>
          </a:p>
          <a:p>
            <a:pPr eaLnBrk="1" hangingPunct="1"/>
            <a:r>
              <a:rPr lang="en-US" altLang="en-US">
                <a:ea typeface="ＭＳ Ｐゴシック" panose="020B0600070205080204" pitchFamily="34" charset="-128"/>
              </a:rPr>
              <a:t>Emotional Expression</a:t>
            </a:r>
          </a:p>
        </p:txBody>
      </p:sp>
      <p:sp>
        <p:nvSpPr>
          <p:cNvPr id="48132" name="Date Placeholder 1">
            <a:extLst>
              <a:ext uri="{FF2B5EF4-FFF2-40B4-BE49-F238E27FC236}">
                <a16:creationId xmlns:a16="http://schemas.microsoft.com/office/drawing/2014/main" id="{D94CF8AD-8FD9-AF4F-9C58-23B100E4096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3005E061-3A74-EF41-93CB-65F1908FB25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Line 3">
            <a:extLst>
              <a:ext uri="{FF2B5EF4-FFF2-40B4-BE49-F238E27FC236}">
                <a16:creationId xmlns:a16="http://schemas.microsoft.com/office/drawing/2014/main" id="{1D18B84F-3A12-F740-B2F2-76D2EB90F49C}"/>
              </a:ext>
            </a:extLst>
          </p:cNvPr>
          <p:cNvSpPr>
            <a:spLocks noChangeShapeType="1"/>
          </p:cNvSpPr>
          <p:nvPr/>
        </p:nvSpPr>
        <p:spPr bwMode="auto">
          <a:xfrm>
            <a:off x="539750" y="2932113"/>
            <a:ext cx="8064500" cy="0"/>
          </a:xfrm>
          <a:prstGeom prst="line">
            <a:avLst/>
          </a:prstGeom>
          <a:noFill/>
          <a:ln w="25400">
            <a:solidFill>
              <a:srgbClr val="F5D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8" name="Line 4">
            <a:extLst>
              <a:ext uri="{FF2B5EF4-FFF2-40B4-BE49-F238E27FC236}">
                <a16:creationId xmlns:a16="http://schemas.microsoft.com/office/drawing/2014/main" id="{3735B76C-0B91-2849-B8CB-F8F968ADF18E}"/>
              </a:ext>
            </a:extLst>
          </p:cNvPr>
          <p:cNvSpPr>
            <a:spLocks noChangeShapeType="1"/>
          </p:cNvSpPr>
          <p:nvPr/>
        </p:nvSpPr>
        <p:spPr bwMode="auto">
          <a:xfrm>
            <a:off x="539750" y="3103563"/>
            <a:ext cx="8064500" cy="0"/>
          </a:xfrm>
          <a:prstGeom prst="line">
            <a:avLst/>
          </a:prstGeom>
          <a:noFill/>
          <a:ln w="25400">
            <a:solidFill>
              <a:srgbClr val="FCB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9" name="Line 5">
            <a:extLst>
              <a:ext uri="{FF2B5EF4-FFF2-40B4-BE49-F238E27FC236}">
                <a16:creationId xmlns:a16="http://schemas.microsoft.com/office/drawing/2014/main" id="{EAA8D5F5-3CC0-AF40-9768-3AE620B71D8C}"/>
              </a:ext>
            </a:extLst>
          </p:cNvPr>
          <p:cNvSpPr>
            <a:spLocks noChangeShapeType="1"/>
          </p:cNvSpPr>
          <p:nvPr/>
        </p:nvSpPr>
        <p:spPr bwMode="auto">
          <a:xfrm>
            <a:off x="539750" y="3275013"/>
            <a:ext cx="8064500" cy="0"/>
          </a:xfrm>
          <a:prstGeom prst="line">
            <a:avLst/>
          </a:prstGeom>
          <a:noFill/>
          <a:ln w="25400">
            <a:solidFill>
              <a:srgbClr val="FE9B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Line 6">
            <a:extLst>
              <a:ext uri="{FF2B5EF4-FFF2-40B4-BE49-F238E27FC236}">
                <a16:creationId xmlns:a16="http://schemas.microsoft.com/office/drawing/2014/main" id="{DBB4B9E9-36F0-414A-8B04-FB8DCFC9F026}"/>
              </a:ext>
            </a:extLst>
          </p:cNvPr>
          <p:cNvSpPr>
            <a:spLocks noChangeShapeType="1"/>
          </p:cNvSpPr>
          <p:nvPr/>
        </p:nvSpPr>
        <p:spPr bwMode="auto">
          <a:xfrm>
            <a:off x="539750" y="3446463"/>
            <a:ext cx="8064500" cy="0"/>
          </a:xfrm>
          <a:prstGeom prst="line">
            <a:avLst/>
          </a:prstGeom>
          <a:noFill/>
          <a:ln w="25400">
            <a:solidFill>
              <a:srgbClr val="FF7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Line 7">
            <a:extLst>
              <a:ext uri="{FF2B5EF4-FFF2-40B4-BE49-F238E27FC236}">
                <a16:creationId xmlns:a16="http://schemas.microsoft.com/office/drawing/2014/main" id="{F7E70E88-25E2-5C41-8606-E4A9C54D8411}"/>
              </a:ext>
            </a:extLst>
          </p:cNvPr>
          <p:cNvSpPr>
            <a:spLocks noChangeShapeType="1"/>
          </p:cNvSpPr>
          <p:nvPr/>
        </p:nvSpPr>
        <p:spPr bwMode="auto">
          <a:xfrm>
            <a:off x="539750" y="3616325"/>
            <a:ext cx="8064500" cy="0"/>
          </a:xfrm>
          <a:prstGeom prst="line">
            <a:avLst/>
          </a:prstGeom>
          <a:noFill/>
          <a:ln w="25400">
            <a:solidFill>
              <a:srgbClr val="FF59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Line 8">
            <a:extLst>
              <a:ext uri="{FF2B5EF4-FFF2-40B4-BE49-F238E27FC236}">
                <a16:creationId xmlns:a16="http://schemas.microsoft.com/office/drawing/2014/main" id="{32C36943-E6BE-1E40-B289-8E1D5447EBD2}"/>
              </a:ext>
            </a:extLst>
          </p:cNvPr>
          <p:cNvSpPr>
            <a:spLocks noChangeShapeType="1"/>
          </p:cNvSpPr>
          <p:nvPr/>
        </p:nvSpPr>
        <p:spPr bwMode="auto">
          <a:xfrm>
            <a:off x="539750" y="3787775"/>
            <a:ext cx="8064500" cy="0"/>
          </a:xfrm>
          <a:prstGeom prst="line">
            <a:avLst/>
          </a:prstGeom>
          <a:noFill/>
          <a:ln w="25400">
            <a:solidFill>
              <a:srgbClr val="FF400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Line 9">
            <a:extLst>
              <a:ext uri="{FF2B5EF4-FFF2-40B4-BE49-F238E27FC236}">
                <a16:creationId xmlns:a16="http://schemas.microsoft.com/office/drawing/2014/main" id="{CFD72FB9-FA6C-F542-A27D-32A44D727EAA}"/>
              </a:ext>
            </a:extLst>
          </p:cNvPr>
          <p:cNvSpPr>
            <a:spLocks noChangeShapeType="1"/>
          </p:cNvSpPr>
          <p:nvPr/>
        </p:nvSpPr>
        <p:spPr bwMode="auto">
          <a:xfrm>
            <a:off x="539750" y="3959225"/>
            <a:ext cx="8064500" cy="0"/>
          </a:xfrm>
          <a:prstGeom prst="line">
            <a:avLst/>
          </a:prstGeom>
          <a:noFill/>
          <a:ln w="25400">
            <a:solidFill>
              <a:srgbClr val="DC2A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Line 10">
            <a:extLst>
              <a:ext uri="{FF2B5EF4-FFF2-40B4-BE49-F238E27FC236}">
                <a16:creationId xmlns:a16="http://schemas.microsoft.com/office/drawing/2014/main" id="{99DD4E12-16D4-AB49-A3F3-F67BD8DE9153}"/>
              </a:ext>
            </a:extLst>
          </p:cNvPr>
          <p:cNvSpPr>
            <a:spLocks noChangeShapeType="1"/>
          </p:cNvSpPr>
          <p:nvPr/>
        </p:nvSpPr>
        <p:spPr bwMode="auto">
          <a:xfrm>
            <a:off x="539750" y="4130675"/>
            <a:ext cx="8064500" cy="0"/>
          </a:xfrm>
          <a:prstGeom prst="line">
            <a:avLst/>
          </a:prstGeom>
          <a:noFill/>
          <a:ln w="25400">
            <a:solidFill>
              <a:srgbClr val="FC012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11">
            <a:extLst>
              <a:ext uri="{FF2B5EF4-FFF2-40B4-BE49-F238E27FC236}">
                <a16:creationId xmlns:a16="http://schemas.microsoft.com/office/drawing/2014/main" id="{2ADA5D3F-2021-774A-9EC3-B2805DFF3751}"/>
              </a:ext>
            </a:extLst>
          </p:cNvPr>
          <p:cNvSpPr>
            <a:spLocks noChangeShapeType="1"/>
          </p:cNvSpPr>
          <p:nvPr/>
        </p:nvSpPr>
        <p:spPr bwMode="auto">
          <a:xfrm>
            <a:off x="539750" y="4302125"/>
            <a:ext cx="8064500" cy="0"/>
          </a:xfrm>
          <a:prstGeom prst="line">
            <a:avLst/>
          </a:prstGeom>
          <a:noFill/>
          <a:ln w="25400">
            <a:solidFill>
              <a:srgbClr val="DC037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Line 12">
            <a:extLst>
              <a:ext uri="{FF2B5EF4-FFF2-40B4-BE49-F238E27FC236}">
                <a16:creationId xmlns:a16="http://schemas.microsoft.com/office/drawing/2014/main" id="{F0229970-21E8-C145-A27A-0EE0E8D28EB8}"/>
              </a:ext>
            </a:extLst>
          </p:cNvPr>
          <p:cNvSpPr>
            <a:spLocks noChangeShapeType="1"/>
          </p:cNvSpPr>
          <p:nvPr/>
        </p:nvSpPr>
        <p:spPr bwMode="auto">
          <a:xfrm>
            <a:off x="539750" y="4471988"/>
            <a:ext cx="8064500" cy="0"/>
          </a:xfrm>
          <a:prstGeom prst="line">
            <a:avLst/>
          </a:prstGeom>
          <a:noFill/>
          <a:ln w="25400">
            <a:solidFill>
              <a:srgbClr val="DC00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Line 13">
            <a:extLst>
              <a:ext uri="{FF2B5EF4-FFF2-40B4-BE49-F238E27FC236}">
                <a16:creationId xmlns:a16="http://schemas.microsoft.com/office/drawing/2014/main" id="{0B21130E-99A0-5742-863F-7D7888489077}"/>
              </a:ext>
            </a:extLst>
          </p:cNvPr>
          <p:cNvSpPr>
            <a:spLocks noChangeShapeType="1"/>
          </p:cNvSpPr>
          <p:nvPr/>
        </p:nvSpPr>
        <p:spPr bwMode="auto">
          <a:xfrm>
            <a:off x="539750" y="2762250"/>
            <a:ext cx="8064500"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6" name="Rectangle 2">
            <a:extLst>
              <a:ext uri="{FF2B5EF4-FFF2-40B4-BE49-F238E27FC236}">
                <a16:creationId xmlns:a16="http://schemas.microsoft.com/office/drawing/2014/main" id="{D8BAE108-4A03-7F4A-A336-9E38A62F0EEE}"/>
              </a:ext>
            </a:extLst>
          </p:cNvPr>
          <p:cNvSpPr>
            <a:spLocks noGrp="1" noChangeArrowheads="1"/>
          </p:cNvSpPr>
          <p:nvPr>
            <p:ph type="title"/>
          </p:nvPr>
        </p:nvSpPr>
        <p:spPr>
          <a:xfrm>
            <a:off x="882650" y="1544638"/>
            <a:ext cx="7378700" cy="3768725"/>
          </a:xfrm>
          <a:solidFill>
            <a:schemeClr val="bg2"/>
          </a:solidFill>
          <a:effectLst>
            <a:prstShdw prst="shdw17" dist="17961" dir="13500000">
              <a:srgbClr val="000000">
                <a:alpha val="74997"/>
              </a:srgbClr>
            </a:prstShdw>
          </a:effectLst>
        </p:spPr>
        <p:txBody>
          <a:bodyPr lIns="256032" tIns="210312" rIns="256032" bIns="210312">
            <a:spAutoFit/>
          </a:bodyPr>
          <a:lstStyle/>
          <a:p>
            <a:pPr eaLnBrk="1" hangingPunct="1">
              <a:lnSpc>
                <a:spcPct val="100000"/>
              </a:lnSpc>
              <a:defRPr/>
            </a:pPr>
            <a:r>
              <a:rPr lang="en-US">
                <a:solidFill>
                  <a:schemeClr val="bg1"/>
                </a:solidFill>
                <a:ea typeface="+mj-ea"/>
                <a:cs typeface="+mj-cs"/>
              </a:rPr>
              <a:t>If we wish to change the basic strategies that we use, a longitudinal program of behavior change, with us as the learner, is necessary.</a:t>
            </a:r>
          </a:p>
        </p:txBody>
      </p:sp>
      <p:grpSp>
        <p:nvGrpSpPr>
          <p:cNvPr id="50189" name="Group 19">
            <a:extLst>
              <a:ext uri="{FF2B5EF4-FFF2-40B4-BE49-F238E27FC236}">
                <a16:creationId xmlns:a16="http://schemas.microsoft.com/office/drawing/2014/main" id="{CAE960FD-E758-2245-BE6B-84320F21701E}"/>
              </a:ext>
            </a:extLst>
          </p:cNvPr>
          <p:cNvGrpSpPr>
            <a:grpSpLocks/>
          </p:cNvGrpSpPr>
          <p:nvPr/>
        </p:nvGrpSpPr>
        <p:grpSpPr bwMode="auto">
          <a:xfrm>
            <a:off x="669925" y="6448425"/>
            <a:ext cx="8108950" cy="257175"/>
            <a:chOff x="422" y="4058"/>
            <a:chExt cx="5108" cy="162"/>
          </a:xfrm>
        </p:grpSpPr>
        <p:sp>
          <p:nvSpPr>
            <p:cNvPr id="50192" name="Text Box 20">
              <a:extLst>
                <a:ext uri="{FF2B5EF4-FFF2-40B4-BE49-F238E27FC236}">
                  <a16:creationId xmlns:a16="http://schemas.microsoft.com/office/drawing/2014/main" id="{7F96E073-7E1B-1040-8E2E-29E1DD96C5C4}"/>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8583A6FD-EB91-D645-9BD8-63508B6A14DF}" type="slidenum">
                <a:rPr lang="en-US" altLang="en-US" sz="1200" b="0">
                  <a:latin typeface="Times" pitchFamily="2" charset="0"/>
                </a:rPr>
                <a:pPr>
                  <a:lnSpc>
                    <a:spcPct val="90000"/>
                  </a:lnSpc>
                </a:pPr>
                <a:t>11</a:t>
              </a:fld>
              <a:endParaRPr lang="en-US" altLang="en-US" sz="1200" b="0">
                <a:latin typeface="Times" pitchFamily="2" charset="0"/>
              </a:endParaRPr>
            </a:p>
          </p:txBody>
        </p:sp>
        <p:sp>
          <p:nvSpPr>
            <p:cNvPr id="50193" name="Text Box 21">
              <a:extLst>
                <a:ext uri="{FF2B5EF4-FFF2-40B4-BE49-F238E27FC236}">
                  <a16:creationId xmlns:a16="http://schemas.microsoft.com/office/drawing/2014/main" id="{B5F3C5CC-CD6D-F54A-A7F8-46294C3DDBAD}"/>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04/03 D1-G</a:t>
              </a:r>
            </a:p>
          </p:txBody>
        </p:sp>
        <p:sp>
          <p:nvSpPr>
            <p:cNvPr id="50194" name="Text Box 22">
              <a:extLst>
                <a:ext uri="{FF2B5EF4-FFF2-40B4-BE49-F238E27FC236}">
                  <a16:creationId xmlns:a16="http://schemas.microsoft.com/office/drawing/2014/main" id="{39814632-1545-F548-929E-FDC41FFE2841}"/>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2003 IABA</a:t>
              </a:r>
            </a:p>
          </p:txBody>
        </p:sp>
      </p:grpSp>
      <p:sp>
        <p:nvSpPr>
          <p:cNvPr id="50190" name="Footer Placeholder 17">
            <a:extLst>
              <a:ext uri="{FF2B5EF4-FFF2-40B4-BE49-F238E27FC236}">
                <a16:creationId xmlns:a16="http://schemas.microsoft.com/office/drawing/2014/main" id="{2D08D2AD-6529-764B-8DFE-FDD3DF910CD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50191" name="Date Placeholder 1">
            <a:extLst>
              <a:ext uri="{FF2B5EF4-FFF2-40B4-BE49-F238E27FC236}">
                <a16:creationId xmlns:a16="http://schemas.microsoft.com/office/drawing/2014/main" id="{D09D6493-5980-AD4F-927B-A08A23D49A7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FDB310D3-BE34-F44F-935C-0B464FBA850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oter Placeholder 4">
            <a:extLst>
              <a:ext uri="{FF2B5EF4-FFF2-40B4-BE49-F238E27FC236}">
                <a16:creationId xmlns:a16="http://schemas.microsoft.com/office/drawing/2014/main" id="{C273F5A1-FACB-B646-99B9-B2196B70DDA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52226" name="Rectangle 2">
            <a:extLst>
              <a:ext uri="{FF2B5EF4-FFF2-40B4-BE49-F238E27FC236}">
                <a16:creationId xmlns:a16="http://schemas.microsoft.com/office/drawing/2014/main" id="{1A8CEDB0-0F68-7F42-B23A-6698C3AA56A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Ethical Considerations</a:t>
            </a:r>
          </a:p>
        </p:txBody>
      </p:sp>
      <p:sp>
        <p:nvSpPr>
          <p:cNvPr id="52227" name="Rectangle 3">
            <a:extLst>
              <a:ext uri="{FF2B5EF4-FFF2-40B4-BE49-F238E27FC236}">
                <a16:creationId xmlns:a16="http://schemas.microsoft.com/office/drawing/2014/main" id="{AB041E8A-EC55-F74F-A2BE-A9F9D76E713F}"/>
              </a:ext>
            </a:extLst>
          </p:cNvPr>
          <p:cNvSpPr>
            <a:spLocks noGrp="1" noChangeArrowheads="1"/>
          </p:cNvSpPr>
          <p:nvPr>
            <p:ph type="body" idx="1"/>
          </p:nvPr>
        </p:nvSpPr>
        <p:spPr>
          <a:xfrm>
            <a:off x="2919413" y="2667000"/>
            <a:ext cx="3762375" cy="1524000"/>
          </a:xfrm>
        </p:spPr>
        <p:txBody>
          <a:bodyPr/>
          <a:lstStyle/>
          <a:p>
            <a:pPr eaLnBrk="1" hangingPunct="1"/>
            <a:r>
              <a:rPr lang="en-US" altLang="en-US">
                <a:ea typeface="ＭＳ Ｐゴシック" panose="020B0600070205080204" pitchFamily="34" charset="-128"/>
              </a:rPr>
              <a:t>Conditions</a:t>
            </a:r>
          </a:p>
          <a:p>
            <a:pPr eaLnBrk="1" hangingPunct="1"/>
            <a:r>
              <a:rPr lang="en-US" altLang="en-US">
                <a:ea typeface="ＭＳ Ｐゴシック" panose="020B0600070205080204" pitchFamily="34" charset="-128"/>
              </a:rPr>
              <a:t>Functionality</a:t>
            </a:r>
          </a:p>
        </p:txBody>
      </p:sp>
      <p:sp>
        <p:nvSpPr>
          <p:cNvPr id="52228" name="Date Placeholder 1">
            <a:extLst>
              <a:ext uri="{FF2B5EF4-FFF2-40B4-BE49-F238E27FC236}">
                <a16:creationId xmlns:a16="http://schemas.microsoft.com/office/drawing/2014/main" id="{96700F00-9345-094B-AD63-3EC0AB2CA4E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421A4CB-FE8E-484B-B8BE-0A118534AC3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oter Placeholder 4">
            <a:extLst>
              <a:ext uri="{FF2B5EF4-FFF2-40B4-BE49-F238E27FC236}">
                <a16:creationId xmlns:a16="http://schemas.microsoft.com/office/drawing/2014/main" id="{BCD1DF30-CC85-F449-B245-966FA209F8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54274" name="Rectangle 2">
            <a:extLst>
              <a:ext uri="{FF2B5EF4-FFF2-40B4-BE49-F238E27FC236}">
                <a16:creationId xmlns:a16="http://schemas.microsoft.com/office/drawing/2014/main" id="{94AA3CBC-800C-6348-93BC-D253A999656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Administrative &amp; Legal Considerations</a:t>
            </a:r>
          </a:p>
        </p:txBody>
      </p:sp>
      <p:sp>
        <p:nvSpPr>
          <p:cNvPr id="54275" name="Rectangle 3">
            <a:extLst>
              <a:ext uri="{FF2B5EF4-FFF2-40B4-BE49-F238E27FC236}">
                <a16:creationId xmlns:a16="http://schemas.microsoft.com/office/drawing/2014/main" id="{C159B7C9-33A9-7E48-9EC8-3B6F206A8234}"/>
              </a:ext>
            </a:extLst>
          </p:cNvPr>
          <p:cNvSpPr>
            <a:spLocks noGrp="1" noChangeArrowheads="1"/>
          </p:cNvSpPr>
          <p:nvPr>
            <p:ph type="body" idx="1"/>
          </p:nvPr>
        </p:nvSpPr>
        <p:spPr>
          <a:xfrm>
            <a:off x="2282825" y="2743200"/>
            <a:ext cx="5033963" cy="1828800"/>
          </a:xfrm>
        </p:spPr>
        <p:txBody>
          <a:bodyPr/>
          <a:lstStyle/>
          <a:p>
            <a:pPr eaLnBrk="1" hangingPunct="1"/>
            <a:r>
              <a:rPr lang="en-US" altLang="en-US">
                <a:ea typeface="ＭＳ Ｐゴシック" panose="020B0600070205080204" pitchFamily="34" charset="-128"/>
              </a:rPr>
              <a:t>Legislation </a:t>
            </a:r>
          </a:p>
          <a:p>
            <a:pPr eaLnBrk="1" hangingPunct="1"/>
            <a:r>
              <a:rPr lang="en-US" altLang="en-US">
                <a:ea typeface="ＭＳ Ｐゴシック" panose="020B0600070205080204" pitchFamily="34" charset="-128"/>
              </a:rPr>
              <a:t>Court findings</a:t>
            </a:r>
          </a:p>
          <a:p>
            <a:pPr eaLnBrk="1" hangingPunct="1"/>
            <a:r>
              <a:rPr lang="en-US" altLang="en-US">
                <a:ea typeface="ＭＳ Ｐゴシック" panose="020B0600070205080204" pitchFamily="34" charset="-128"/>
              </a:rPr>
              <a:t>Agency rules &amp; regulations</a:t>
            </a:r>
          </a:p>
        </p:txBody>
      </p:sp>
      <p:sp>
        <p:nvSpPr>
          <p:cNvPr id="54276" name="Date Placeholder 1">
            <a:extLst>
              <a:ext uri="{FF2B5EF4-FFF2-40B4-BE49-F238E27FC236}">
                <a16:creationId xmlns:a16="http://schemas.microsoft.com/office/drawing/2014/main" id="{66E16598-8F14-B648-8BE4-F8C582173FA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46A9BE9-B3D5-764D-8614-8FF7535D2757}"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oter Placeholder 4">
            <a:extLst>
              <a:ext uri="{FF2B5EF4-FFF2-40B4-BE49-F238E27FC236}">
                <a16:creationId xmlns:a16="http://schemas.microsoft.com/office/drawing/2014/main" id="{13B0F9C6-894A-F343-B0C4-2C7E8D9920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56322" name="Rectangle 3">
            <a:extLst>
              <a:ext uri="{FF2B5EF4-FFF2-40B4-BE49-F238E27FC236}">
                <a16:creationId xmlns:a16="http://schemas.microsoft.com/office/drawing/2014/main" id="{1051E05E-8F60-C740-86B1-B49052B3D131}"/>
              </a:ext>
            </a:extLst>
          </p:cNvPr>
          <p:cNvSpPr>
            <a:spLocks noChangeArrowheads="1"/>
          </p:cNvSpPr>
          <p:nvPr/>
        </p:nvSpPr>
        <p:spPr bwMode="auto">
          <a:xfrm>
            <a:off x="4102100" y="4141788"/>
            <a:ext cx="254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56323" name="Rectangle 11">
            <a:extLst>
              <a:ext uri="{FF2B5EF4-FFF2-40B4-BE49-F238E27FC236}">
                <a16:creationId xmlns:a16="http://schemas.microsoft.com/office/drawing/2014/main" id="{858AC27D-B0EF-9245-9170-7C98EA90A261}"/>
              </a:ext>
            </a:extLst>
          </p:cNvPr>
          <p:cNvSpPr>
            <a:spLocks noChangeArrowheads="1"/>
          </p:cNvSpPr>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lnSpc>
                <a:spcPct val="85000"/>
              </a:lnSpc>
            </a:pPr>
            <a:endParaRPr lang="en-US" altLang="en-US" sz="4400" b="0">
              <a:solidFill>
                <a:srgbClr val="FFFDB3"/>
              </a:solidFill>
              <a:latin typeface="Times" pitchFamily="2" charset="0"/>
            </a:endParaRPr>
          </a:p>
        </p:txBody>
      </p:sp>
      <p:sp>
        <p:nvSpPr>
          <p:cNvPr id="56324" name="Rectangle 12">
            <a:extLst>
              <a:ext uri="{FF2B5EF4-FFF2-40B4-BE49-F238E27FC236}">
                <a16:creationId xmlns:a16="http://schemas.microsoft.com/office/drawing/2014/main" id="{BA017E15-02DA-9245-927C-6E1664EF40A7}"/>
              </a:ext>
            </a:extLst>
          </p:cNvPr>
          <p:cNvSpPr>
            <a:spLocks noGrp="1" noChangeArrowheads="1"/>
          </p:cNvSpPr>
          <p:nvPr>
            <p:ph type="title"/>
          </p:nvPr>
        </p:nvSpPr>
        <p:spPr>
          <a:xfrm>
            <a:off x="1428750" y="628650"/>
            <a:ext cx="7378700" cy="1143000"/>
          </a:xfrm>
        </p:spPr>
        <p:txBody>
          <a:bodyPr/>
          <a:lstStyle/>
          <a:p>
            <a:pPr eaLnBrk="1" hangingPunct="1"/>
            <a:r>
              <a:rPr lang="en-US" altLang="en-US">
                <a:ea typeface="ＭＳ Ｐゴシック" panose="020B0600070205080204" pitchFamily="34" charset="-128"/>
              </a:rPr>
              <a:t>Empirical &amp; Clinical Considerations</a:t>
            </a:r>
          </a:p>
        </p:txBody>
      </p:sp>
      <p:sp>
        <p:nvSpPr>
          <p:cNvPr id="56325" name="Date Placeholder 1">
            <a:extLst>
              <a:ext uri="{FF2B5EF4-FFF2-40B4-BE49-F238E27FC236}">
                <a16:creationId xmlns:a16="http://schemas.microsoft.com/office/drawing/2014/main" id="{70CC68C3-DA85-7E4B-A0DD-35B40B41EA5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1619F1F-4A96-0943-BC7A-EEF05C2E927D}"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4">
            <a:extLst>
              <a:ext uri="{FF2B5EF4-FFF2-40B4-BE49-F238E27FC236}">
                <a16:creationId xmlns:a16="http://schemas.microsoft.com/office/drawing/2014/main" id="{35CD2737-C68E-A341-BDA8-BD40EC24338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58370" name="Rectangle 2">
            <a:extLst>
              <a:ext uri="{FF2B5EF4-FFF2-40B4-BE49-F238E27FC236}">
                <a16:creationId xmlns:a16="http://schemas.microsoft.com/office/drawing/2014/main" id="{FEF9CA6A-557E-BC43-A3C0-787206E8476A}"/>
              </a:ext>
            </a:extLst>
          </p:cNvPr>
          <p:cNvSpPr>
            <a:spLocks noChangeArrowheads="1"/>
          </p:cNvSpPr>
          <p:nvPr/>
        </p:nvSpPr>
        <p:spPr bwMode="auto">
          <a:xfrm>
            <a:off x="4102100" y="4141788"/>
            <a:ext cx="254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58371" name="Rectangle 3">
            <a:extLst>
              <a:ext uri="{FF2B5EF4-FFF2-40B4-BE49-F238E27FC236}">
                <a16:creationId xmlns:a16="http://schemas.microsoft.com/office/drawing/2014/main" id="{A449091F-6310-A04B-9B6C-2B91B2CC279E}"/>
              </a:ext>
            </a:extLst>
          </p:cNvPr>
          <p:cNvSpPr>
            <a:spLocks noChangeArrowheads="1"/>
          </p:cNvSpPr>
          <p:nvPr/>
        </p:nvSpPr>
        <p:spPr bwMode="auto">
          <a:xfrm>
            <a:off x="1371600" y="609600"/>
            <a:ext cx="737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lnSpc>
                <a:spcPct val="85000"/>
              </a:lnSpc>
            </a:pPr>
            <a:endParaRPr lang="en-US" altLang="en-US" sz="4400" b="0">
              <a:solidFill>
                <a:srgbClr val="FFFDB3"/>
              </a:solidFill>
              <a:latin typeface="Times" pitchFamily="2" charset="0"/>
            </a:endParaRPr>
          </a:p>
        </p:txBody>
      </p:sp>
      <p:sp>
        <p:nvSpPr>
          <p:cNvPr id="58372" name="Rectangle 4">
            <a:extLst>
              <a:ext uri="{FF2B5EF4-FFF2-40B4-BE49-F238E27FC236}">
                <a16:creationId xmlns:a16="http://schemas.microsoft.com/office/drawing/2014/main" id="{62986DB7-3B98-FE48-8233-B401DAA5C940}"/>
              </a:ext>
            </a:extLst>
          </p:cNvPr>
          <p:cNvSpPr>
            <a:spLocks noGrp="1" noChangeArrowheads="1"/>
          </p:cNvSpPr>
          <p:nvPr>
            <p:ph type="title"/>
          </p:nvPr>
        </p:nvSpPr>
        <p:spPr>
          <a:xfrm>
            <a:off x="1428750" y="628650"/>
            <a:ext cx="7378700" cy="1143000"/>
          </a:xfrm>
        </p:spPr>
        <p:txBody>
          <a:bodyPr/>
          <a:lstStyle/>
          <a:p>
            <a:pPr eaLnBrk="1" hangingPunct="1"/>
            <a:r>
              <a:rPr lang="en-US" altLang="en-US">
                <a:ea typeface="ＭＳ Ｐゴシック" panose="020B0600070205080204" pitchFamily="34" charset="-128"/>
              </a:rPr>
              <a:t>Empirical Considerations</a:t>
            </a:r>
          </a:p>
        </p:txBody>
      </p:sp>
      <p:sp>
        <p:nvSpPr>
          <p:cNvPr id="58373" name="Date Placeholder 1">
            <a:extLst>
              <a:ext uri="{FF2B5EF4-FFF2-40B4-BE49-F238E27FC236}">
                <a16:creationId xmlns:a16="http://schemas.microsoft.com/office/drawing/2014/main" id="{5879AA9D-65B9-3F4A-B08F-8CCDB7722DA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326EBA87-0628-A244-88E5-AD6728B4EB5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oter Placeholder 2">
            <a:extLst>
              <a:ext uri="{FF2B5EF4-FFF2-40B4-BE49-F238E27FC236}">
                <a16:creationId xmlns:a16="http://schemas.microsoft.com/office/drawing/2014/main" id="{AF10A3B2-A187-A741-9B70-5C65DD5B63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0418" name="Rectangle 2">
            <a:extLst>
              <a:ext uri="{FF2B5EF4-FFF2-40B4-BE49-F238E27FC236}">
                <a16:creationId xmlns:a16="http://schemas.microsoft.com/office/drawing/2014/main" id="{F9522F29-DB1F-6440-8BA4-DF37EC21FC28}"/>
              </a:ext>
            </a:extLst>
          </p:cNvPr>
          <p:cNvSpPr>
            <a:spLocks noChangeArrowheads="1"/>
          </p:cNvSpPr>
          <p:nvPr/>
        </p:nvSpPr>
        <p:spPr bwMode="auto">
          <a:xfrm>
            <a:off x="1270000" y="6731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2800">
                <a:solidFill>
                  <a:schemeClr val="bg1"/>
                </a:solidFill>
                <a:latin typeface="Trebuchet MS" panose="020B0703020202090204" pitchFamily="34" charset="0"/>
              </a:rPr>
              <a:t>Are Positive Practices Effective with Severe and Challenging Behavior?</a:t>
            </a:r>
          </a:p>
        </p:txBody>
      </p:sp>
      <p:sp>
        <p:nvSpPr>
          <p:cNvPr id="60419" name="Rectangle 3">
            <a:extLst>
              <a:ext uri="{FF2B5EF4-FFF2-40B4-BE49-F238E27FC236}">
                <a16:creationId xmlns:a16="http://schemas.microsoft.com/office/drawing/2014/main" id="{F6D22682-1A3A-604A-8D91-897F40CC8510}"/>
              </a:ext>
            </a:extLst>
          </p:cNvPr>
          <p:cNvSpPr>
            <a:spLocks noChangeArrowheads="1"/>
          </p:cNvSpPr>
          <p:nvPr/>
        </p:nvSpPr>
        <p:spPr bwMode="auto">
          <a:xfrm>
            <a:off x="1917700" y="2286000"/>
            <a:ext cx="65532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r>
              <a:rPr lang="en-US" altLang="en-US">
                <a:solidFill>
                  <a:schemeClr val="bg1"/>
                </a:solidFill>
                <a:latin typeface="Trebuchet MS" panose="020B0703020202090204" pitchFamily="34" charset="0"/>
              </a:rPr>
              <a:t>Foxx, 2005; Johnston, Foxx, Jacobson, Green &amp; Mulick, 2006 </a:t>
            </a:r>
          </a:p>
          <a:p>
            <a:pPr algn="just"/>
            <a:r>
              <a:rPr lang="en-US" altLang="en-US">
                <a:solidFill>
                  <a:schemeClr val="bg1"/>
                </a:solidFill>
                <a:latin typeface="Trebuchet MS" panose="020B0703020202090204" pitchFamily="34" charset="0"/>
              </a:rPr>
              <a:t>_________________________________</a:t>
            </a:r>
          </a:p>
          <a:p>
            <a:pPr algn="just"/>
            <a:endParaRPr lang="en-US" altLang="en-US">
              <a:solidFill>
                <a:schemeClr val="bg1"/>
              </a:solidFill>
              <a:latin typeface="Trebuchet MS" panose="020B0703020202090204" pitchFamily="34" charset="0"/>
            </a:endParaRPr>
          </a:p>
          <a:p>
            <a:pPr algn="just">
              <a:buFont typeface="Arial" panose="020B0604020202020204" pitchFamily="34" charset="0"/>
              <a:buAutoNum type="arabicPeriod"/>
            </a:pPr>
            <a:r>
              <a:rPr lang="en-US" altLang="en-US">
                <a:solidFill>
                  <a:schemeClr val="bg1"/>
                </a:solidFill>
                <a:latin typeface="Trebuchet MS" panose="020B0703020202090204" pitchFamily="34" charset="0"/>
              </a:rPr>
              <a:t> Severe vs. not severe</a:t>
            </a:r>
          </a:p>
          <a:p>
            <a:pPr algn="just">
              <a:buFont typeface="Arial" panose="020B0604020202020204" pitchFamily="34" charset="0"/>
              <a:buAutoNum type="arabicPeriod"/>
            </a:pPr>
            <a:r>
              <a:rPr lang="en-US" altLang="en-US">
                <a:solidFill>
                  <a:schemeClr val="bg1"/>
                </a:solidFill>
                <a:latin typeface="Trebuchet MS" panose="020B0703020202090204" pitchFamily="34" charset="0"/>
              </a:rPr>
              <a:t> Institutions vs. community</a:t>
            </a:r>
          </a:p>
          <a:p>
            <a:pPr algn="just">
              <a:buFont typeface="Arial" panose="020B0604020202020204" pitchFamily="34" charset="0"/>
              <a:buAutoNum type="arabicPeriod"/>
            </a:pPr>
            <a:r>
              <a:rPr lang="en-US" altLang="en-US">
                <a:solidFill>
                  <a:schemeClr val="bg1"/>
                </a:solidFill>
                <a:latin typeface="Trebuchet MS" panose="020B0703020202090204" pitchFamily="34" charset="0"/>
              </a:rPr>
              <a:t> High rate vs. Low rate Behavior</a:t>
            </a:r>
          </a:p>
          <a:p>
            <a:pPr algn="just">
              <a:buFont typeface="Arial" panose="020B0604020202020204" pitchFamily="34" charset="0"/>
              <a:buAutoNum type="arabicPeriod"/>
            </a:pPr>
            <a:r>
              <a:rPr lang="en-US" altLang="en-US">
                <a:solidFill>
                  <a:schemeClr val="bg1"/>
                </a:solidFill>
                <a:latin typeface="Trebuchet MS" panose="020B0703020202090204" pitchFamily="34" charset="0"/>
              </a:rPr>
              <a:t> Specialists needed</a:t>
            </a:r>
          </a:p>
          <a:p>
            <a:pPr algn="just">
              <a:buFont typeface="Arial" panose="020B0604020202020204" pitchFamily="34" charset="0"/>
              <a:buNone/>
            </a:pPr>
            <a:r>
              <a:rPr lang="en-US" altLang="en-US">
                <a:solidFill>
                  <a:schemeClr val="bg1"/>
                </a:solidFill>
                <a:latin typeface="Trebuchet MS" panose="020B0703020202090204" pitchFamily="34" charset="0"/>
              </a:rPr>
              <a:t>5. High cost vs. low cost</a:t>
            </a:r>
          </a:p>
          <a:p>
            <a:pPr algn="just">
              <a:buFont typeface="Arial" panose="020B0604020202020204" pitchFamily="34" charset="0"/>
              <a:buChar char="•"/>
            </a:pPr>
            <a:endParaRPr lang="en-US" altLang="en-US">
              <a:latin typeface="Trebuchet MS" panose="020B0703020202090204" pitchFamily="34" charset="0"/>
            </a:endParaRPr>
          </a:p>
          <a:p>
            <a:pPr algn="just" eaLnBrk="1" hangingPunct="1"/>
            <a:endParaRPr lang="en-US" altLang="en-US" sz="1800" b="0">
              <a:latin typeface="Trebuchet MS" panose="020B0703020202090204" pitchFamily="34" charset="0"/>
            </a:endParaRPr>
          </a:p>
        </p:txBody>
      </p:sp>
      <p:sp>
        <p:nvSpPr>
          <p:cNvPr id="60420" name="Date Placeholder 1">
            <a:extLst>
              <a:ext uri="{FF2B5EF4-FFF2-40B4-BE49-F238E27FC236}">
                <a16:creationId xmlns:a16="http://schemas.microsoft.com/office/drawing/2014/main" id="{02A3E6BA-A6E4-1A49-B56B-2D02641F46F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39D6FF88-A014-F844-8E62-C812FAD112F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2">
            <a:extLst>
              <a:ext uri="{FF2B5EF4-FFF2-40B4-BE49-F238E27FC236}">
                <a16:creationId xmlns:a16="http://schemas.microsoft.com/office/drawing/2014/main" id="{3526BEA4-6E7D-E242-89C1-1ABA68965D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2466" name="Rectangle 2">
            <a:extLst>
              <a:ext uri="{FF2B5EF4-FFF2-40B4-BE49-F238E27FC236}">
                <a16:creationId xmlns:a16="http://schemas.microsoft.com/office/drawing/2014/main" id="{BADE9259-5732-D347-8E82-39082DB47F0E}"/>
              </a:ext>
            </a:extLst>
          </p:cNvPr>
          <p:cNvSpPr>
            <a:spLocks noChangeArrowheads="1"/>
          </p:cNvSpPr>
          <p:nvPr/>
        </p:nvSpPr>
        <p:spPr bwMode="auto">
          <a:xfrm>
            <a:off x="838200" y="5969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3200">
                <a:solidFill>
                  <a:schemeClr val="bg1"/>
                </a:solidFill>
                <a:latin typeface="Trebuchet MS" panose="020B0703020202090204" pitchFamily="34" charset="0"/>
              </a:rPr>
              <a:t>Literature Review of Type 3 </a:t>
            </a:r>
          </a:p>
          <a:p>
            <a:pPr algn="ctr" eaLnBrk="1" hangingPunct="1"/>
            <a:r>
              <a:rPr lang="en-US" altLang="en-US" sz="3200">
                <a:solidFill>
                  <a:schemeClr val="bg1"/>
                </a:solidFill>
                <a:latin typeface="Trebuchet MS" panose="020B0703020202090204" pitchFamily="34" charset="0"/>
              </a:rPr>
              <a:t>Case Studies (Kazdin, 1981):</a:t>
            </a:r>
            <a:endParaRPr lang="en-US" altLang="en-US" sz="3200">
              <a:latin typeface="Trebuchet MS" panose="020B0703020202090204" pitchFamily="34" charset="0"/>
            </a:endParaRPr>
          </a:p>
        </p:txBody>
      </p:sp>
      <p:sp>
        <p:nvSpPr>
          <p:cNvPr id="62467" name="Rectangle 3">
            <a:extLst>
              <a:ext uri="{FF2B5EF4-FFF2-40B4-BE49-F238E27FC236}">
                <a16:creationId xmlns:a16="http://schemas.microsoft.com/office/drawing/2014/main" id="{D289467D-002A-8947-9A65-0075C2AF4543}"/>
              </a:ext>
            </a:extLst>
          </p:cNvPr>
          <p:cNvSpPr>
            <a:spLocks noChangeArrowheads="1"/>
          </p:cNvSpPr>
          <p:nvPr/>
        </p:nvSpPr>
        <p:spPr bwMode="auto">
          <a:xfrm>
            <a:off x="1117600" y="2146300"/>
            <a:ext cx="76692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Helvetica" pitchFamily="2" charset="0"/>
                <a:ea typeface="ＭＳ Ｐゴシック" panose="020B0600070205080204" pitchFamily="34" charset="-128"/>
              </a:defRPr>
            </a:lvl1pPr>
            <a:lvl2pPr marL="800100" indent="-34290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a:endParaRPr lang="en-US" altLang="en-US">
              <a:latin typeface="Trebuchet MS" panose="020B0703020202090204" pitchFamily="34" charset="0"/>
            </a:endParaRPr>
          </a:p>
          <a:p>
            <a:pPr algn="just"/>
            <a:r>
              <a:rPr lang="en-US" altLang="en-US">
                <a:solidFill>
                  <a:schemeClr val="bg1"/>
                </a:solidFill>
                <a:latin typeface="Trebuchet MS" panose="020B0703020202090204" pitchFamily="34" charset="0"/>
              </a:rPr>
              <a:t>Valid inferences:</a:t>
            </a:r>
          </a:p>
          <a:p>
            <a:pPr lvl="1" algn="just">
              <a:lnSpc>
                <a:spcPct val="130000"/>
              </a:lnSpc>
              <a:buFont typeface="Trebuchet MS" panose="020B0703020202090204" pitchFamily="34" charset="0"/>
              <a:buAutoNum type="arabicPeriod"/>
            </a:pPr>
            <a:r>
              <a:rPr lang="en-US" altLang="en-US">
                <a:solidFill>
                  <a:schemeClr val="bg1"/>
                </a:solidFill>
                <a:latin typeface="Trebuchet MS" panose="020B0703020202090204" pitchFamily="34" charset="0"/>
              </a:rPr>
              <a:t>Objective data for multiple Behaviors.</a:t>
            </a:r>
          </a:p>
          <a:p>
            <a:pPr lvl="1" algn="just">
              <a:lnSpc>
                <a:spcPct val="130000"/>
              </a:lnSpc>
              <a:buFont typeface="Trebuchet MS" panose="020B0703020202090204" pitchFamily="34" charset="0"/>
              <a:buAutoNum type="arabicPeriod"/>
            </a:pPr>
            <a:r>
              <a:rPr lang="en-US" altLang="en-US">
                <a:solidFill>
                  <a:schemeClr val="bg1"/>
                </a:solidFill>
                <a:latin typeface="Trebuchet MS" panose="020B0703020202090204" pitchFamily="34" charset="0"/>
              </a:rPr>
              <a:t>Continuous assessment.</a:t>
            </a:r>
          </a:p>
          <a:p>
            <a:pPr lvl="1" algn="just">
              <a:lnSpc>
                <a:spcPct val="130000"/>
              </a:lnSpc>
              <a:buFont typeface="Trebuchet MS" panose="020B0703020202090204" pitchFamily="34" charset="0"/>
              <a:buAutoNum type="arabicPeriod"/>
            </a:pPr>
            <a:r>
              <a:rPr lang="en-US" altLang="en-US">
                <a:solidFill>
                  <a:schemeClr val="bg1"/>
                </a:solidFill>
                <a:latin typeface="Trebuchet MS" panose="020B0703020202090204" pitchFamily="34" charset="0"/>
              </a:rPr>
              <a:t>Problems of long standing/stable histories and of the type that would not ordinarily improve without effective intervention.</a:t>
            </a:r>
          </a:p>
          <a:p>
            <a:pPr lvl="1" algn="just">
              <a:lnSpc>
                <a:spcPct val="130000"/>
              </a:lnSpc>
              <a:buFont typeface="Trebuchet MS" panose="020B0703020202090204" pitchFamily="34" charset="0"/>
              <a:buAutoNum type="arabicPeriod"/>
            </a:pPr>
            <a:r>
              <a:rPr lang="en-US" altLang="en-US">
                <a:solidFill>
                  <a:schemeClr val="bg1"/>
                </a:solidFill>
                <a:latin typeface="Trebuchet MS" panose="020B0703020202090204" pitchFamily="34" charset="0"/>
              </a:rPr>
              <a:t>Applied across various ages, diagnoses, and personal backgrounds. </a:t>
            </a:r>
          </a:p>
          <a:p>
            <a:pPr eaLnBrk="1" hangingPunct="1"/>
            <a:endParaRPr lang="en-US" altLang="en-US" sz="1800" b="0">
              <a:latin typeface="Trebuchet MS" panose="020B0703020202090204" pitchFamily="34" charset="0"/>
            </a:endParaRPr>
          </a:p>
        </p:txBody>
      </p:sp>
      <p:sp>
        <p:nvSpPr>
          <p:cNvPr id="62468" name="Date Placeholder 1">
            <a:extLst>
              <a:ext uri="{FF2B5EF4-FFF2-40B4-BE49-F238E27FC236}">
                <a16:creationId xmlns:a16="http://schemas.microsoft.com/office/drawing/2014/main" id="{42F71799-0D30-894A-AA95-081CB721476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ED6477B6-6A1E-A543-A3AB-428E7976AB3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2">
            <a:extLst>
              <a:ext uri="{FF2B5EF4-FFF2-40B4-BE49-F238E27FC236}">
                <a16:creationId xmlns:a16="http://schemas.microsoft.com/office/drawing/2014/main" id="{254974F4-4D54-6F47-8823-56D0A3C79CC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4514" name="Rectangle 2">
            <a:extLst>
              <a:ext uri="{FF2B5EF4-FFF2-40B4-BE49-F238E27FC236}">
                <a16:creationId xmlns:a16="http://schemas.microsoft.com/office/drawing/2014/main" id="{4D4406F5-08E7-FA46-ABFD-0B490EF317A4}"/>
              </a:ext>
            </a:extLst>
          </p:cNvPr>
          <p:cNvSpPr>
            <a:spLocks noChangeArrowheads="1"/>
          </p:cNvSpPr>
          <p:nvPr/>
        </p:nvSpPr>
        <p:spPr bwMode="auto">
          <a:xfrm>
            <a:off x="1257300" y="635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2800">
                <a:solidFill>
                  <a:schemeClr val="bg1"/>
                </a:solidFill>
                <a:latin typeface="Trebuchet MS" panose="020B0703020202090204" pitchFamily="34" charset="0"/>
              </a:rPr>
              <a:t>Are Positive Practices Effective with Really Severe and Challenging Behavior?</a:t>
            </a:r>
            <a:endParaRPr lang="en-US" altLang="en-US" sz="2800">
              <a:latin typeface="Trebuchet MS" panose="020B0703020202090204" pitchFamily="34" charset="0"/>
            </a:endParaRPr>
          </a:p>
        </p:txBody>
      </p:sp>
      <p:sp>
        <p:nvSpPr>
          <p:cNvPr id="64515" name="Rectangle 3">
            <a:extLst>
              <a:ext uri="{FF2B5EF4-FFF2-40B4-BE49-F238E27FC236}">
                <a16:creationId xmlns:a16="http://schemas.microsoft.com/office/drawing/2014/main" id="{DFA15A10-0E67-3440-8F05-13DE768970A2}"/>
              </a:ext>
            </a:extLst>
          </p:cNvPr>
          <p:cNvSpPr>
            <a:spLocks noChangeArrowheads="1"/>
          </p:cNvSpPr>
          <p:nvPr/>
        </p:nvSpPr>
        <p:spPr bwMode="auto">
          <a:xfrm>
            <a:off x="838200" y="2209800"/>
            <a:ext cx="83058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eaLnBrk="1" hangingPunct="1"/>
            <a:r>
              <a:rPr lang="en-US" altLang="en-US" sz="1800">
                <a:solidFill>
                  <a:schemeClr val="bg1"/>
                </a:solidFill>
                <a:latin typeface="Trebuchet MS" panose="020B0703020202090204" pitchFamily="34" charset="0"/>
              </a:rPr>
              <a:t>Donnellan, A. M., LaVigna, G. W., Zambito, J., and Thvedt, J. (1985). A time limited intensive intervention program model to support community placement for persons with severe behavior problems.  </a:t>
            </a:r>
            <a:r>
              <a:rPr lang="en-US" altLang="en-US" sz="1800" u="sng">
                <a:solidFill>
                  <a:schemeClr val="bg1"/>
                </a:solidFill>
                <a:latin typeface="Trebuchet MS" panose="020B0703020202090204" pitchFamily="34" charset="0"/>
              </a:rPr>
              <a:t>The Journal of the Association for Persons with Severe Handicaps</a:t>
            </a:r>
            <a:r>
              <a:rPr lang="en-US" altLang="en-US" sz="1800">
                <a:solidFill>
                  <a:schemeClr val="bg1"/>
                </a:solidFill>
                <a:latin typeface="Trebuchet MS" panose="020B0703020202090204" pitchFamily="34" charset="0"/>
              </a:rPr>
              <a:t>,</a:t>
            </a:r>
          </a:p>
          <a:p>
            <a:pPr algn="just" eaLnBrk="1" hangingPunct="1">
              <a:lnSpc>
                <a:spcPct val="60000"/>
              </a:lnSpc>
            </a:pPr>
            <a:endParaRPr lang="en-US" altLang="en-US" sz="1800">
              <a:solidFill>
                <a:schemeClr val="bg1"/>
              </a:solidFill>
              <a:latin typeface="Trebuchet MS" panose="020B0703020202090204" pitchFamily="34" charset="0"/>
            </a:endParaRPr>
          </a:p>
          <a:p>
            <a:pPr algn="just"/>
            <a:r>
              <a:rPr lang="en-US" altLang="en-US" sz="1800">
                <a:solidFill>
                  <a:schemeClr val="bg1"/>
                </a:solidFill>
                <a:latin typeface="Trebuchet MS" panose="020B0703020202090204" pitchFamily="34" charset="0"/>
              </a:rPr>
              <a:t>LaVigna, G. W., Willis, T. J., and Donnellan, A. M.  (1989). The role of positive programming in non-aversive behavior management.  In E. Cipani (Ed.) </a:t>
            </a:r>
            <a:r>
              <a:rPr lang="en-US" altLang="en-US" sz="1800" u="sng">
                <a:solidFill>
                  <a:schemeClr val="bg1"/>
                </a:solidFill>
                <a:latin typeface="Trebuchet MS" panose="020B0703020202090204" pitchFamily="34" charset="0"/>
              </a:rPr>
              <a:t>Behavioral Approaches to the Treatment of Aberrant Behavior</a:t>
            </a:r>
            <a:r>
              <a:rPr lang="en-US" altLang="en-US" sz="1800">
                <a:solidFill>
                  <a:schemeClr val="bg1"/>
                </a:solidFill>
                <a:latin typeface="Trebuchet MS" panose="020B0703020202090204" pitchFamily="34" charset="0"/>
              </a:rPr>
              <a:t>.  AAMD Monograph Series, American Association on Mental Retardation.</a:t>
            </a:r>
          </a:p>
          <a:p>
            <a:pPr algn="just" eaLnBrk="1" hangingPunct="1">
              <a:lnSpc>
                <a:spcPct val="60000"/>
              </a:lnSpc>
            </a:pPr>
            <a:endParaRPr lang="en-US" altLang="en-US" sz="1800">
              <a:solidFill>
                <a:schemeClr val="bg1"/>
              </a:solidFill>
              <a:latin typeface="Trebuchet MS" panose="020B0703020202090204" pitchFamily="34" charset="0"/>
            </a:endParaRPr>
          </a:p>
          <a:p>
            <a:pPr algn="just" eaLnBrk="1" hangingPunct="1"/>
            <a:r>
              <a:rPr lang="en-US" altLang="en-US" sz="1800">
                <a:solidFill>
                  <a:schemeClr val="bg1"/>
                </a:solidFill>
                <a:latin typeface="Trebuchet MS" panose="020B0703020202090204" pitchFamily="34" charset="0"/>
              </a:rPr>
              <a:t>LaVigna, G. W., and Willis, T. J. (1992).  A Model for multielement treatment planning and outcome measurement.  In D.E. Berkell (Ed.), </a:t>
            </a:r>
            <a:r>
              <a:rPr lang="en-US" altLang="en-US" sz="1800" u="sng">
                <a:solidFill>
                  <a:schemeClr val="bg1"/>
                </a:solidFill>
                <a:latin typeface="Trebuchet MS" panose="020B0703020202090204" pitchFamily="34" charset="0"/>
              </a:rPr>
              <a:t>Autism:  Identification, Education, and Treatment</a:t>
            </a:r>
            <a:r>
              <a:rPr lang="en-US" altLang="en-US" sz="1800">
                <a:solidFill>
                  <a:schemeClr val="bg1"/>
                </a:solidFill>
                <a:latin typeface="Trebuchet MS" panose="020B0703020202090204" pitchFamily="34" charset="0"/>
              </a:rPr>
              <a:t>.  Lawrence Erlbaum Associates, Hillsdale, New Jersey.</a:t>
            </a:r>
          </a:p>
          <a:p>
            <a:pPr algn="just" eaLnBrk="1" hangingPunct="1">
              <a:lnSpc>
                <a:spcPct val="60000"/>
              </a:lnSpc>
            </a:pPr>
            <a:endParaRPr lang="en-US" altLang="en-US" sz="1800">
              <a:solidFill>
                <a:schemeClr val="bg1"/>
              </a:solidFill>
              <a:latin typeface="Trebuchet MS" panose="020B0703020202090204" pitchFamily="34" charset="0"/>
            </a:endParaRPr>
          </a:p>
          <a:p>
            <a:pPr algn="just" eaLnBrk="1" hangingPunct="1"/>
            <a:r>
              <a:rPr lang="en-US" altLang="en-US" sz="1800">
                <a:solidFill>
                  <a:schemeClr val="bg1"/>
                </a:solidFill>
                <a:latin typeface="Trebuchet MS" panose="020B0703020202090204" pitchFamily="34" charset="0"/>
              </a:rPr>
              <a:t>Willis, T. J., &amp; LaVigna, G. W. (2003).  The safe management of physical aggression using multi-element positive practices in community settings.  </a:t>
            </a:r>
            <a:r>
              <a:rPr lang="en-US" altLang="en-US" sz="1800" u="sng">
                <a:solidFill>
                  <a:schemeClr val="bg1"/>
                </a:solidFill>
                <a:latin typeface="Trebuchet MS" panose="020B0703020202090204" pitchFamily="34" charset="0"/>
              </a:rPr>
              <a:t>The Journal of Head Trauma Rehabilitation</a:t>
            </a:r>
            <a:r>
              <a:rPr lang="en-US" altLang="en-US" sz="1800">
                <a:solidFill>
                  <a:schemeClr val="bg1"/>
                </a:solidFill>
                <a:latin typeface="Trebuchet MS" panose="020B0703020202090204" pitchFamily="34" charset="0"/>
              </a:rPr>
              <a:t>.</a:t>
            </a:r>
            <a:r>
              <a:rPr lang="en-US" altLang="en-US" sz="1800">
                <a:latin typeface="Trebuchet MS" panose="020B0703020202090204" pitchFamily="34" charset="0"/>
              </a:rPr>
              <a:t>  </a:t>
            </a:r>
          </a:p>
          <a:p>
            <a:pPr algn="just" eaLnBrk="1" hangingPunct="1"/>
            <a:endParaRPr lang="en-US" altLang="en-US" sz="1800" b="0">
              <a:latin typeface="Trebuchet MS" panose="020B0703020202090204" pitchFamily="34" charset="0"/>
            </a:endParaRPr>
          </a:p>
        </p:txBody>
      </p:sp>
      <p:sp>
        <p:nvSpPr>
          <p:cNvPr id="64516" name="Date Placeholder 1">
            <a:extLst>
              <a:ext uri="{FF2B5EF4-FFF2-40B4-BE49-F238E27FC236}">
                <a16:creationId xmlns:a16="http://schemas.microsoft.com/office/drawing/2014/main" id="{6E849115-E0A8-1341-A097-CDC51CDD8BA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DA90F1B-4706-3341-8A14-40114ACE0AC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oter Placeholder 2">
            <a:extLst>
              <a:ext uri="{FF2B5EF4-FFF2-40B4-BE49-F238E27FC236}">
                <a16:creationId xmlns:a16="http://schemas.microsoft.com/office/drawing/2014/main" id="{405F8CB2-70CE-4F4D-ABC0-6A25A3F3BB7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6562" name="Rectangle 2">
            <a:extLst>
              <a:ext uri="{FF2B5EF4-FFF2-40B4-BE49-F238E27FC236}">
                <a16:creationId xmlns:a16="http://schemas.microsoft.com/office/drawing/2014/main" id="{7419EBF2-C26A-E847-8399-4DD4ABC3E27F}"/>
              </a:ext>
            </a:extLst>
          </p:cNvPr>
          <p:cNvSpPr>
            <a:spLocks noChangeArrowheads="1"/>
          </p:cNvSpPr>
          <p:nvPr/>
        </p:nvSpPr>
        <p:spPr bwMode="auto">
          <a:xfrm>
            <a:off x="1770063" y="1069975"/>
            <a:ext cx="6992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endParaRPr lang="en-US" altLang="en-US" sz="1800" b="0">
              <a:latin typeface="Trebuchet MS" panose="020B0703020202090204" pitchFamily="34" charset="0"/>
            </a:endParaRPr>
          </a:p>
        </p:txBody>
      </p:sp>
      <p:sp>
        <p:nvSpPr>
          <p:cNvPr id="66563" name="Rectangle 3">
            <a:extLst>
              <a:ext uri="{FF2B5EF4-FFF2-40B4-BE49-F238E27FC236}">
                <a16:creationId xmlns:a16="http://schemas.microsoft.com/office/drawing/2014/main" id="{0160F4EC-6F0C-C645-ACCE-6069E77A34C7}"/>
              </a:ext>
            </a:extLst>
          </p:cNvPr>
          <p:cNvSpPr>
            <a:spLocks noChangeArrowheads="1"/>
          </p:cNvSpPr>
          <p:nvPr/>
        </p:nvSpPr>
        <p:spPr bwMode="auto">
          <a:xfrm>
            <a:off x="1498600" y="603250"/>
            <a:ext cx="8085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a:solidFill>
                  <a:schemeClr val="bg1"/>
                </a:solidFill>
                <a:latin typeface="Trebuchet MS" panose="020B0703020202090204" pitchFamily="34" charset="0"/>
              </a:rPr>
              <a:t>Donnellan, A. M., LaVigna, G. W., Zambito, J., and Thvedt, J. (1985). </a:t>
            </a:r>
            <a:r>
              <a:rPr lang="en-US" altLang="en-US" u="sng">
                <a:solidFill>
                  <a:schemeClr val="bg1"/>
                </a:solidFill>
                <a:latin typeface="Trebuchet MS" panose="020B0703020202090204" pitchFamily="34" charset="0"/>
              </a:rPr>
              <a:t>The Journal of the Association </a:t>
            </a:r>
          </a:p>
          <a:p>
            <a:pPr eaLnBrk="1" hangingPunct="1"/>
            <a:r>
              <a:rPr lang="en-US" altLang="en-US" u="sng">
                <a:solidFill>
                  <a:schemeClr val="bg1"/>
                </a:solidFill>
                <a:latin typeface="Trebuchet MS" panose="020B0703020202090204" pitchFamily="34" charset="0"/>
              </a:rPr>
              <a:t>for Persons with Severe Handicaps</a:t>
            </a:r>
            <a:endParaRPr lang="en-US" altLang="en-US" sz="1800">
              <a:latin typeface="Trebuchet MS" panose="020B0703020202090204" pitchFamily="34" charset="0"/>
            </a:endParaRPr>
          </a:p>
        </p:txBody>
      </p:sp>
      <p:sp>
        <p:nvSpPr>
          <p:cNvPr id="66564" name="Rectangle 4">
            <a:extLst>
              <a:ext uri="{FF2B5EF4-FFF2-40B4-BE49-F238E27FC236}">
                <a16:creationId xmlns:a16="http://schemas.microsoft.com/office/drawing/2014/main" id="{EF1398D3-0980-6340-88EF-2B1FE39B608B}"/>
              </a:ext>
            </a:extLst>
          </p:cNvPr>
          <p:cNvSpPr>
            <a:spLocks noChangeArrowheads="1"/>
          </p:cNvSpPr>
          <p:nvPr/>
        </p:nvSpPr>
        <p:spPr bwMode="auto">
          <a:xfrm>
            <a:off x="974725" y="2322513"/>
            <a:ext cx="8169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endParaRPr lang="en-US" altLang="en-US" sz="1800" b="0">
              <a:latin typeface="Trebuchet MS" panose="020B0703020202090204" pitchFamily="34" charset="0"/>
            </a:endParaRPr>
          </a:p>
        </p:txBody>
      </p:sp>
      <p:sp>
        <p:nvSpPr>
          <p:cNvPr id="66565" name="Rectangle 5">
            <a:extLst>
              <a:ext uri="{FF2B5EF4-FFF2-40B4-BE49-F238E27FC236}">
                <a16:creationId xmlns:a16="http://schemas.microsoft.com/office/drawing/2014/main" id="{802DBF34-7D20-BA47-8C32-2A18030E6931}"/>
              </a:ext>
            </a:extLst>
          </p:cNvPr>
          <p:cNvSpPr>
            <a:spLocks noChangeArrowheads="1"/>
          </p:cNvSpPr>
          <p:nvPr/>
        </p:nvSpPr>
        <p:spPr bwMode="auto">
          <a:xfrm>
            <a:off x="1524000" y="2362200"/>
            <a:ext cx="711993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Helvetica" pitchFamily="2" charset="0"/>
                <a:ea typeface="ＭＳ Ｐゴシック" panose="020B0600070205080204" pitchFamily="34" charset="-128"/>
              </a:defRPr>
            </a:lvl1pPr>
            <a:lvl2pPr marL="800100" indent="-34290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spcAft>
                <a:spcPct val="50000"/>
              </a:spcAft>
            </a:pPr>
            <a:endParaRPr lang="en-US" altLang="en-US">
              <a:latin typeface="Trebuchet MS" panose="020B0703020202090204" pitchFamily="34" charset="0"/>
            </a:endParaRPr>
          </a:p>
          <a:p>
            <a:pPr lvl="1">
              <a:spcAft>
                <a:spcPct val="50000"/>
              </a:spcAft>
              <a:buFont typeface="Trebuchet MS" panose="020B0703020202090204" pitchFamily="34" charset="0"/>
              <a:buAutoNum type="arabicPeriod"/>
            </a:pPr>
            <a:r>
              <a:rPr lang="en-US" altLang="en-US">
                <a:solidFill>
                  <a:schemeClr val="bg1"/>
                </a:solidFill>
                <a:latin typeface="Trebuchet MS" panose="020B0703020202090204" pitchFamily="34" charset="0"/>
              </a:rPr>
              <a:t>All 16 were at imminent risk of institutionalization.</a:t>
            </a:r>
          </a:p>
          <a:p>
            <a:pPr lvl="1">
              <a:spcAft>
                <a:spcPct val="50000"/>
              </a:spcAft>
              <a:buFont typeface="Trebuchet MS" panose="020B0703020202090204" pitchFamily="34" charset="0"/>
              <a:buAutoNum type="arabicPeriod"/>
            </a:pPr>
            <a:r>
              <a:rPr lang="en-US" altLang="en-US">
                <a:solidFill>
                  <a:schemeClr val="bg1"/>
                </a:solidFill>
                <a:latin typeface="Trebuchet MS" panose="020B0703020202090204" pitchFamily="34" charset="0"/>
              </a:rPr>
              <a:t>Five involved serious self-injury or physical aggression. </a:t>
            </a:r>
          </a:p>
          <a:p>
            <a:pPr lvl="1">
              <a:spcAft>
                <a:spcPct val="50000"/>
              </a:spcAft>
              <a:buFont typeface="Trebuchet MS" panose="020B0703020202090204" pitchFamily="34" charset="0"/>
              <a:buAutoNum type="arabicPeriod"/>
            </a:pPr>
            <a:r>
              <a:rPr lang="en-US" altLang="en-US">
                <a:solidFill>
                  <a:schemeClr val="bg1"/>
                </a:solidFill>
                <a:latin typeface="Trebuchet MS" panose="020B0703020202090204" pitchFamily="34" charset="0"/>
              </a:rPr>
              <a:t>Others involved property destruction, extreme tantrums, inappropriate sexual Behavior, etc.</a:t>
            </a:r>
            <a:endParaRPr lang="en-US" altLang="en-US">
              <a:latin typeface="Trebuchet MS" panose="020B0703020202090204" pitchFamily="34" charset="0"/>
            </a:endParaRPr>
          </a:p>
        </p:txBody>
      </p:sp>
      <p:sp>
        <p:nvSpPr>
          <p:cNvPr id="66566" name="Date Placeholder 1">
            <a:extLst>
              <a:ext uri="{FF2B5EF4-FFF2-40B4-BE49-F238E27FC236}">
                <a16:creationId xmlns:a16="http://schemas.microsoft.com/office/drawing/2014/main" id="{D663AEA7-3712-F043-84CF-DF532339F1F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54E0295-47EA-6346-8966-289298A7F9AB}"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a:extLst>
              <a:ext uri="{FF2B5EF4-FFF2-40B4-BE49-F238E27FC236}">
                <a16:creationId xmlns:a16="http://schemas.microsoft.com/office/drawing/2014/main" id="{039D2F9F-7E08-8D4D-BC85-BF8DA4DEA60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8194" name="Rectangle 2">
            <a:extLst>
              <a:ext uri="{FF2B5EF4-FFF2-40B4-BE49-F238E27FC236}">
                <a16:creationId xmlns:a16="http://schemas.microsoft.com/office/drawing/2014/main" id="{3B327875-C13B-A045-BF75-FFD540E45BD5}"/>
              </a:ext>
            </a:extLst>
          </p:cNvPr>
          <p:cNvSpPr>
            <a:spLocks noGrp="1" noChangeArrowheads="1"/>
          </p:cNvSpPr>
          <p:nvPr>
            <p:ph type="ctrTitle"/>
          </p:nvPr>
        </p:nvSpPr>
        <p:spPr>
          <a:xfrm>
            <a:off x="3125788" y="1219200"/>
            <a:ext cx="3430587" cy="574675"/>
          </a:xfrm>
          <a:effectLst/>
        </p:spPr>
        <p:txBody>
          <a:bodyPr wrap="none" lIns="71438" tIns="28575" rIns="71438" bIns="28575" anchor="t">
            <a:spAutoFit/>
          </a:bodyPr>
          <a:lstStyle/>
          <a:p>
            <a:pPr eaLnBrk="1" hangingPunct="1">
              <a:defRPr/>
            </a:pPr>
            <a:r>
              <a:rPr lang="en-US">
                <a:solidFill>
                  <a:schemeClr val="tx1"/>
                </a:solidFill>
                <a:ea typeface="ＭＳ Ｐゴシック" charset="0"/>
                <a:cs typeface="ＭＳ Ｐゴシック" charset="0"/>
              </a:rPr>
              <a:t>Basic Principles</a:t>
            </a:r>
            <a:endParaRPr lang="en-US">
              <a:ea typeface="ＭＳ Ｐゴシック" charset="0"/>
              <a:cs typeface="ＭＳ Ｐゴシック" charset="0"/>
            </a:endParaRPr>
          </a:p>
        </p:txBody>
      </p:sp>
      <p:sp>
        <p:nvSpPr>
          <p:cNvPr id="31747" name="Rectangle 5">
            <a:extLst>
              <a:ext uri="{FF2B5EF4-FFF2-40B4-BE49-F238E27FC236}">
                <a16:creationId xmlns:a16="http://schemas.microsoft.com/office/drawing/2014/main" id="{F4BD32C7-65D5-3E4C-B627-F1E05158F6A8}"/>
              </a:ext>
            </a:extLst>
          </p:cNvPr>
          <p:cNvSpPr>
            <a:spLocks noGrp="1" noChangeArrowheads="1"/>
          </p:cNvSpPr>
          <p:nvPr>
            <p:ph type="subTitle" idx="1"/>
          </p:nvPr>
        </p:nvSpPr>
        <p:spPr>
          <a:xfrm>
            <a:off x="1600200" y="3200400"/>
            <a:ext cx="6662738" cy="1192213"/>
          </a:xfrm>
        </p:spPr>
        <p:txBody>
          <a:bodyPr/>
          <a:lstStyle/>
          <a:p>
            <a:pPr>
              <a:lnSpc>
                <a:spcPct val="85000"/>
              </a:lnSpc>
              <a:spcBef>
                <a:spcPct val="0"/>
              </a:spcBef>
              <a:buClrTx/>
              <a:buFontTx/>
              <a:buNone/>
            </a:pPr>
            <a:r>
              <a:rPr lang="en-US" altLang="en-US" sz="2700" b="1">
                <a:ea typeface="ＭＳ Ｐゴシック" panose="020B0600070205080204" pitchFamily="34" charset="-128"/>
              </a:rPr>
              <a:t>Presented by:</a:t>
            </a:r>
          </a:p>
          <a:p>
            <a:pPr>
              <a:lnSpc>
                <a:spcPct val="85000"/>
              </a:lnSpc>
              <a:spcBef>
                <a:spcPct val="0"/>
              </a:spcBef>
              <a:buClrTx/>
              <a:buFontTx/>
              <a:buNone/>
            </a:pPr>
            <a:endParaRPr lang="en-US" altLang="en-US" sz="2700" b="1">
              <a:ea typeface="ＭＳ Ｐゴシック" panose="020B0600070205080204" pitchFamily="34" charset="-128"/>
            </a:endParaRPr>
          </a:p>
          <a:p>
            <a:pPr>
              <a:lnSpc>
                <a:spcPct val="85000"/>
              </a:lnSpc>
              <a:spcBef>
                <a:spcPct val="0"/>
              </a:spcBef>
              <a:buClrTx/>
              <a:buFontTx/>
              <a:buNone/>
            </a:pPr>
            <a:r>
              <a:rPr lang="en-US" altLang="en-US" sz="2700" b="1">
                <a:ea typeface="ＭＳ Ｐゴシック" panose="020B0600070205080204" pitchFamily="34" charset="-128"/>
              </a:rPr>
              <a:t>Institute for Applied Behavior Analysis</a:t>
            </a:r>
            <a:endParaRPr lang="en-US" altLang="en-US">
              <a:ea typeface="ＭＳ Ｐゴシック" panose="020B0600070205080204" pitchFamily="34" charset="-128"/>
            </a:endParaRPr>
          </a:p>
        </p:txBody>
      </p:sp>
      <p:sp>
        <p:nvSpPr>
          <p:cNvPr id="31748" name="Date Placeholder 1">
            <a:extLst>
              <a:ext uri="{FF2B5EF4-FFF2-40B4-BE49-F238E27FC236}">
                <a16:creationId xmlns:a16="http://schemas.microsoft.com/office/drawing/2014/main" id="{D2F0A102-3088-E24F-B6CB-EF0C6BEA68D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720DD2D-55DB-4F40-A731-FFBC69F75B7D}"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oter Placeholder 2">
            <a:extLst>
              <a:ext uri="{FF2B5EF4-FFF2-40B4-BE49-F238E27FC236}">
                <a16:creationId xmlns:a16="http://schemas.microsoft.com/office/drawing/2014/main" id="{2A904635-A845-DC4F-92F6-84B6BB04C76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8610" name="Rectangle 2">
            <a:extLst>
              <a:ext uri="{FF2B5EF4-FFF2-40B4-BE49-F238E27FC236}">
                <a16:creationId xmlns:a16="http://schemas.microsoft.com/office/drawing/2014/main" id="{EAF4149B-7150-8548-8080-F90DEC63A44D}"/>
              </a:ext>
            </a:extLst>
          </p:cNvPr>
          <p:cNvSpPr>
            <a:spLocks noChangeArrowheads="1"/>
          </p:cNvSpPr>
          <p:nvPr/>
        </p:nvSpPr>
        <p:spPr bwMode="auto">
          <a:xfrm>
            <a:off x="2413000" y="736600"/>
            <a:ext cx="48799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3200">
                <a:solidFill>
                  <a:schemeClr val="bg1"/>
                </a:solidFill>
                <a:latin typeface="Trebuchet MS" panose="020B0703020202090204" pitchFamily="34" charset="0"/>
              </a:rPr>
              <a:t>Excerpts from case files:</a:t>
            </a:r>
            <a:endParaRPr lang="en-US" altLang="en-US">
              <a:latin typeface="Trebuchet MS" panose="020B0703020202090204" pitchFamily="34" charset="0"/>
            </a:endParaRPr>
          </a:p>
          <a:p>
            <a:pPr eaLnBrk="1" hangingPunct="1"/>
            <a:endParaRPr lang="en-US" altLang="en-US" sz="1800" b="0">
              <a:latin typeface="Trebuchet MS" panose="020B0703020202090204" pitchFamily="34" charset="0"/>
            </a:endParaRPr>
          </a:p>
        </p:txBody>
      </p:sp>
      <p:sp>
        <p:nvSpPr>
          <p:cNvPr id="68611" name="Rectangle 3">
            <a:extLst>
              <a:ext uri="{FF2B5EF4-FFF2-40B4-BE49-F238E27FC236}">
                <a16:creationId xmlns:a16="http://schemas.microsoft.com/office/drawing/2014/main" id="{C4A191C3-B3BE-F248-BDCE-B35F29147E31}"/>
              </a:ext>
            </a:extLst>
          </p:cNvPr>
          <p:cNvSpPr>
            <a:spLocks noChangeArrowheads="1"/>
          </p:cNvSpPr>
          <p:nvPr/>
        </p:nvSpPr>
        <p:spPr bwMode="auto">
          <a:xfrm>
            <a:off x="914400" y="2438400"/>
            <a:ext cx="8458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70000"/>
              </a:lnSpc>
            </a:pPr>
            <a:r>
              <a:rPr lang="en-US" altLang="en-US" i="1">
                <a:solidFill>
                  <a:schemeClr val="bg1"/>
                </a:solidFill>
                <a:latin typeface="Trebuchet MS" panose="020B0703020202090204" pitchFamily="34" charset="0"/>
              </a:rPr>
              <a:t>…he became so assaultive and unmanageable that he had to be placed  in a psychiatric hospital for two weeks.</a:t>
            </a:r>
          </a:p>
          <a:p>
            <a:pPr>
              <a:lnSpc>
                <a:spcPct val="70000"/>
              </a:lnSpc>
            </a:pPr>
            <a:endParaRPr lang="en-US" altLang="en-US" i="1">
              <a:solidFill>
                <a:schemeClr val="bg1"/>
              </a:solidFill>
              <a:latin typeface="Trebuchet MS" panose="020B0703020202090204" pitchFamily="34" charset="0"/>
            </a:endParaRPr>
          </a:p>
          <a:p>
            <a:pPr>
              <a:lnSpc>
                <a:spcPct val="70000"/>
              </a:lnSpc>
            </a:pPr>
            <a:r>
              <a:rPr lang="en-US" altLang="en-US" i="1">
                <a:solidFill>
                  <a:schemeClr val="bg1"/>
                </a:solidFill>
                <a:latin typeface="Trebuchet MS" panose="020B0703020202090204" pitchFamily="34" charset="0"/>
              </a:rPr>
              <a:t>…deep concern over the effects of their son</a:t>
            </a:r>
            <a:r>
              <a:rPr lang="ja-JP" altLang="en-US" i="1">
                <a:solidFill>
                  <a:schemeClr val="bg1"/>
                </a:solidFill>
                <a:latin typeface="Trebuchet MS" panose="020B0703020202090204" pitchFamily="34" charset="0"/>
              </a:rPr>
              <a:t>’</a:t>
            </a:r>
            <a:r>
              <a:rPr lang="en-US" altLang="ja-JP" i="1">
                <a:solidFill>
                  <a:schemeClr val="bg1"/>
                </a:solidFill>
                <a:latin typeface="Trebuchet MS" panose="020B0703020202090204" pitchFamily="34" charset="0"/>
              </a:rPr>
              <a:t>s (assaultive) Behavior on his younger sister</a:t>
            </a:r>
            <a:r>
              <a:rPr lang="ja-JP" altLang="en-US" i="1">
                <a:solidFill>
                  <a:schemeClr val="bg1"/>
                </a:solidFill>
                <a:latin typeface="Trebuchet MS" panose="020B0703020202090204" pitchFamily="34" charset="0"/>
              </a:rPr>
              <a:t>’</a:t>
            </a:r>
            <a:r>
              <a:rPr lang="en-US" altLang="ja-JP" i="1">
                <a:solidFill>
                  <a:schemeClr val="bg1"/>
                </a:solidFill>
                <a:latin typeface="Trebuchet MS" panose="020B0703020202090204" pitchFamily="34" charset="0"/>
              </a:rPr>
              <a:t>s physical safety.</a:t>
            </a:r>
          </a:p>
          <a:p>
            <a:pPr>
              <a:lnSpc>
                <a:spcPct val="70000"/>
              </a:lnSpc>
            </a:pPr>
            <a:endParaRPr lang="en-US" altLang="en-US" i="1">
              <a:solidFill>
                <a:schemeClr val="bg1"/>
              </a:solidFill>
              <a:latin typeface="Trebuchet MS" panose="020B0703020202090204" pitchFamily="34" charset="0"/>
            </a:endParaRPr>
          </a:p>
          <a:p>
            <a:pPr>
              <a:lnSpc>
                <a:spcPct val="70000"/>
              </a:lnSpc>
            </a:pPr>
            <a:r>
              <a:rPr lang="en-US" altLang="en-US" i="1">
                <a:solidFill>
                  <a:schemeClr val="bg1"/>
                </a:solidFill>
                <a:latin typeface="Trebuchet MS" panose="020B0703020202090204" pitchFamily="34" charset="0"/>
              </a:rPr>
              <a:t>…head butting.</a:t>
            </a:r>
          </a:p>
          <a:p>
            <a:pPr>
              <a:lnSpc>
                <a:spcPct val="70000"/>
              </a:lnSpc>
            </a:pPr>
            <a:endParaRPr lang="en-US" altLang="en-US" i="1">
              <a:solidFill>
                <a:schemeClr val="bg1"/>
              </a:solidFill>
              <a:latin typeface="Trebuchet MS" panose="020B0703020202090204" pitchFamily="34" charset="0"/>
            </a:endParaRPr>
          </a:p>
          <a:p>
            <a:pPr>
              <a:lnSpc>
                <a:spcPct val="70000"/>
              </a:lnSpc>
            </a:pPr>
            <a:r>
              <a:rPr lang="en-US" altLang="en-US" i="1">
                <a:solidFill>
                  <a:schemeClr val="bg1"/>
                </a:solidFill>
                <a:latin typeface="Trebuchet MS" panose="020B0703020202090204" pitchFamily="34" charset="0"/>
              </a:rPr>
              <a:t>…this client spent 90% of her waking hours at home in a straight jacket and/or locked in a wheelchair.</a:t>
            </a:r>
          </a:p>
          <a:p>
            <a:pPr>
              <a:lnSpc>
                <a:spcPct val="70000"/>
              </a:lnSpc>
            </a:pPr>
            <a:endParaRPr lang="en-US" altLang="en-US" i="1">
              <a:solidFill>
                <a:schemeClr val="bg1"/>
              </a:solidFill>
              <a:latin typeface="Trebuchet MS" panose="020B0703020202090204" pitchFamily="34" charset="0"/>
            </a:endParaRPr>
          </a:p>
          <a:p>
            <a:pPr>
              <a:lnSpc>
                <a:spcPct val="70000"/>
              </a:lnSpc>
            </a:pPr>
            <a:r>
              <a:rPr lang="en-US" altLang="en-US" i="1">
                <a:solidFill>
                  <a:schemeClr val="bg1"/>
                </a:solidFill>
                <a:latin typeface="Trebuchet MS" panose="020B0703020202090204" pitchFamily="34" charset="0"/>
              </a:rPr>
              <a:t>…the mother had to lock herself in the garage or bathroom to prevent herself from incurring severe bodily harm.</a:t>
            </a:r>
          </a:p>
          <a:p>
            <a:pPr eaLnBrk="1" hangingPunct="1"/>
            <a:endParaRPr lang="en-US" altLang="en-US" sz="1800" b="0">
              <a:solidFill>
                <a:schemeClr val="bg1"/>
              </a:solidFill>
              <a:latin typeface="Trebuchet MS" panose="020B0703020202090204" pitchFamily="34" charset="0"/>
            </a:endParaRPr>
          </a:p>
        </p:txBody>
      </p:sp>
      <p:sp>
        <p:nvSpPr>
          <p:cNvPr id="68612" name="Date Placeholder 1">
            <a:extLst>
              <a:ext uri="{FF2B5EF4-FFF2-40B4-BE49-F238E27FC236}">
                <a16:creationId xmlns:a16="http://schemas.microsoft.com/office/drawing/2014/main" id="{81457482-5CA6-D446-BB6B-23CA9E77A4E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0B2B9E3-8E92-A54C-AE55-DB464141E5D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7" name="Picture 2">
            <a:extLst>
              <a:ext uri="{FF2B5EF4-FFF2-40B4-BE49-F238E27FC236}">
                <a16:creationId xmlns:a16="http://schemas.microsoft.com/office/drawing/2014/main" id="{3B22B0E9-9222-1340-8D7D-0E5069DED189}"/>
              </a:ext>
            </a:extLst>
          </p:cNvPr>
          <p:cNvPicPr>
            <a:picLocks noChangeAspect="1" noChangeArrowheads="1"/>
          </p:cNvPicPr>
          <p:nvPr/>
        </p:nvPicPr>
        <p:blipFill>
          <a:blip r:embed="rId3" cstate="email">
            <a:clrChange>
              <a:clrFrom>
                <a:srgbClr val="7AFBFF"/>
              </a:clrFrom>
              <a:clrTo>
                <a:srgbClr val="7AFBFF">
                  <a:alpha val="0"/>
                </a:srgbClr>
              </a:clrTo>
            </a:clrChange>
            <a:lum contrast="66000"/>
            <a:grayscl/>
            <a:biLevel thresh="50000"/>
            <a:extLst>
              <a:ext uri="{28A0092B-C50C-407E-A947-70E740481C1C}">
                <a14:useLocalDpi xmlns:a14="http://schemas.microsoft.com/office/drawing/2010/main"/>
              </a:ext>
            </a:extLst>
          </a:blip>
          <a:srcRect/>
          <a:stretch>
            <a:fillRect/>
          </a:stretch>
        </p:blipFill>
        <p:spPr bwMode="auto">
          <a:xfrm rot="11726">
            <a:off x="649288" y="303213"/>
            <a:ext cx="78517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Footer Placeholder 2">
            <a:extLst>
              <a:ext uri="{FF2B5EF4-FFF2-40B4-BE49-F238E27FC236}">
                <a16:creationId xmlns:a16="http://schemas.microsoft.com/office/drawing/2014/main" id="{C9607F60-8E82-F44D-9389-103B2AB025A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70659" name="Date Placeholder 1">
            <a:extLst>
              <a:ext uri="{FF2B5EF4-FFF2-40B4-BE49-F238E27FC236}">
                <a16:creationId xmlns:a16="http://schemas.microsoft.com/office/drawing/2014/main" id="{6C8538FD-4D6D-5C49-9852-1DBE1C23BA3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7FFAAC9D-DA81-F147-97CB-F8CEA8ADA58A}"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oter Placeholder 2">
            <a:extLst>
              <a:ext uri="{FF2B5EF4-FFF2-40B4-BE49-F238E27FC236}">
                <a16:creationId xmlns:a16="http://schemas.microsoft.com/office/drawing/2014/main" id="{AE584865-0F80-A541-B83B-AA26EB02EC2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72706" name="Rectangle 2">
            <a:extLst>
              <a:ext uri="{FF2B5EF4-FFF2-40B4-BE49-F238E27FC236}">
                <a16:creationId xmlns:a16="http://schemas.microsoft.com/office/drawing/2014/main" id="{A4E98A81-BE06-8E43-AFBC-B821837EBC0A}"/>
              </a:ext>
            </a:extLst>
          </p:cNvPr>
          <p:cNvSpPr>
            <a:spLocks noChangeArrowheads="1"/>
          </p:cNvSpPr>
          <p:nvPr/>
        </p:nvSpPr>
        <p:spPr bwMode="auto">
          <a:xfrm>
            <a:off x="1384300" y="2438400"/>
            <a:ext cx="7212013"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a:r>
              <a:rPr lang="en-US" altLang="en-US" sz="2800" b="0">
                <a:solidFill>
                  <a:schemeClr val="bg1"/>
                </a:solidFill>
                <a:latin typeface="Trebuchet MS" panose="020B0703020202090204" pitchFamily="34" charset="0"/>
              </a:rPr>
              <a:t>Even though the ethical practice of ABA requires the least restrictive method, our referrals often involve people whose problems are serious and for whom a punitive approach has failed.</a:t>
            </a:r>
          </a:p>
          <a:p>
            <a:pPr algn="just"/>
            <a:endParaRPr lang="en-US" altLang="en-US" sz="2800" b="0">
              <a:solidFill>
                <a:schemeClr val="bg1"/>
              </a:solidFill>
              <a:latin typeface="Trebuchet MS" panose="020B0703020202090204" pitchFamily="34" charset="0"/>
            </a:endParaRPr>
          </a:p>
          <a:p>
            <a:pPr algn="just"/>
            <a:r>
              <a:rPr lang="en-US" altLang="en-US" sz="2800" b="0">
                <a:solidFill>
                  <a:schemeClr val="bg1"/>
                </a:solidFill>
                <a:latin typeface="Trebuchet MS" panose="020B0703020202090204" pitchFamily="34" charset="0"/>
              </a:rPr>
              <a:t>The next case involved a person for whom a wide range of aversive procedures were used unsuccessfully.</a:t>
            </a:r>
            <a:endParaRPr lang="en-US" altLang="en-US" sz="2800" b="0">
              <a:latin typeface="Trebuchet MS" panose="020B0703020202090204" pitchFamily="34" charset="0"/>
            </a:endParaRPr>
          </a:p>
        </p:txBody>
      </p:sp>
      <p:sp>
        <p:nvSpPr>
          <p:cNvPr id="72707" name="Rectangle 3">
            <a:extLst>
              <a:ext uri="{FF2B5EF4-FFF2-40B4-BE49-F238E27FC236}">
                <a16:creationId xmlns:a16="http://schemas.microsoft.com/office/drawing/2014/main" id="{9ED34080-8EDB-2345-923B-B125A993AB41}"/>
              </a:ext>
            </a:extLst>
          </p:cNvPr>
          <p:cNvSpPr>
            <a:spLocks noChangeArrowheads="1"/>
          </p:cNvSpPr>
          <p:nvPr/>
        </p:nvSpPr>
        <p:spPr bwMode="auto">
          <a:xfrm>
            <a:off x="1976438" y="698500"/>
            <a:ext cx="64690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400">
                <a:solidFill>
                  <a:schemeClr val="bg1"/>
                </a:solidFill>
                <a:latin typeface="Trebuchet MS" panose="020B0703020202090204" pitchFamily="34" charset="0"/>
              </a:rPr>
              <a:t>Prior use of punishment</a:t>
            </a:r>
          </a:p>
        </p:txBody>
      </p:sp>
      <p:sp>
        <p:nvSpPr>
          <p:cNvPr id="72708" name="Date Placeholder 1">
            <a:extLst>
              <a:ext uri="{FF2B5EF4-FFF2-40B4-BE49-F238E27FC236}">
                <a16:creationId xmlns:a16="http://schemas.microsoft.com/office/drawing/2014/main" id="{E6765FC1-C182-3F47-95CE-2A0054972CE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E6D4080-8C39-DC4B-A505-3CAA8A27BF1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oter Placeholder 2">
            <a:extLst>
              <a:ext uri="{FF2B5EF4-FFF2-40B4-BE49-F238E27FC236}">
                <a16:creationId xmlns:a16="http://schemas.microsoft.com/office/drawing/2014/main" id="{9D5D2C50-7307-4B44-AEEF-EF7AE670B71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74754" name="Rectangle 2">
            <a:extLst>
              <a:ext uri="{FF2B5EF4-FFF2-40B4-BE49-F238E27FC236}">
                <a16:creationId xmlns:a16="http://schemas.microsoft.com/office/drawing/2014/main" id="{EA2994FB-5648-C84F-AB2E-778F2A43047B}"/>
              </a:ext>
            </a:extLst>
          </p:cNvPr>
          <p:cNvSpPr>
            <a:spLocks noChangeArrowheads="1"/>
          </p:cNvSpPr>
          <p:nvPr/>
        </p:nvSpPr>
        <p:spPr bwMode="auto">
          <a:xfrm>
            <a:off x="2359025" y="1073150"/>
            <a:ext cx="55753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a:r>
              <a:rPr lang="en-US" altLang="en-US">
                <a:solidFill>
                  <a:schemeClr val="bg1"/>
                </a:solidFill>
                <a:latin typeface="Trebuchet MS" panose="020B0703020202090204" pitchFamily="34" charset="0"/>
              </a:rPr>
              <a:t>LaVigna, G.W., and Willis, T.J. (1992)</a:t>
            </a:r>
            <a:endParaRPr lang="en-US" altLang="en-US">
              <a:latin typeface="Trebuchet MS" panose="020B0703020202090204" pitchFamily="34" charset="0"/>
            </a:endParaRPr>
          </a:p>
          <a:p>
            <a:pPr algn="just" eaLnBrk="1" hangingPunct="1"/>
            <a:endParaRPr lang="en-US" altLang="en-US" sz="1800" b="0">
              <a:latin typeface="Trebuchet MS" panose="020B0703020202090204" pitchFamily="34" charset="0"/>
            </a:endParaRPr>
          </a:p>
          <a:p>
            <a:pPr algn="just" eaLnBrk="1" hangingPunct="1"/>
            <a:endParaRPr lang="en-US" altLang="en-US" u="sng">
              <a:latin typeface="Trebuchet MS" panose="020B0703020202090204" pitchFamily="34" charset="0"/>
            </a:endParaRPr>
          </a:p>
        </p:txBody>
      </p:sp>
      <p:sp>
        <p:nvSpPr>
          <p:cNvPr id="74755" name="Rectangle 3">
            <a:extLst>
              <a:ext uri="{FF2B5EF4-FFF2-40B4-BE49-F238E27FC236}">
                <a16:creationId xmlns:a16="http://schemas.microsoft.com/office/drawing/2014/main" id="{62CA3FEB-4384-9248-9913-5A00641B91A8}"/>
              </a:ext>
            </a:extLst>
          </p:cNvPr>
          <p:cNvSpPr>
            <a:spLocks noChangeArrowheads="1"/>
          </p:cNvSpPr>
          <p:nvPr/>
        </p:nvSpPr>
        <p:spPr bwMode="auto">
          <a:xfrm>
            <a:off x="3776663" y="492125"/>
            <a:ext cx="2468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3200">
                <a:solidFill>
                  <a:schemeClr val="bg1"/>
                </a:solidFill>
                <a:latin typeface="Trebuchet MS" panose="020B0703020202090204" pitchFamily="34" charset="0"/>
              </a:rPr>
              <a:t>Case Details</a:t>
            </a:r>
            <a:endParaRPr lang="en-US" altLang="en-US" sz="3200">
              <a:latin typeface="Trebuchet MS" panose="020B0703020202090204" pitchFamily="34" charset="0"/>
            </a:endParaRPr>
          </a:p>
        </p:txBody>
      </p:sp>
      <p:sp>
        <p:nvSpPr>
          <p:cNvPr id="74756" name="Rectangle 4">
            <a:extLst>
              <a:ext uri="{FF2B5EF4-FFF2-40B4-BE49-F238E27FC236}">
                <a16:creationId xmlns:a16="http://schemas.microsoft.com/office/drawing/2014/main" id="{55CBBCD2-D842-C447-8E4B-D1D671F4E0E4}"/>
              </a:ext>
            </a:extLst>
          </p:cNvPr>
          <p:cNvSpPr>
            <a:spLocks noChangeArrowheads="1"/>
          </p:cNvSpPr>
          <p:nvPr/>
        </p:nvSpPr>
        <p:spPr bwMode="auto">
          <a:xfrm>
            <a:off x="901700" y="2365375"/>
            <a:ext cx="80772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70000"/>
              </a:lnSpc>
            </a:pPr>
            <a:endParaRPr lang="en-US" altLang="en-US" u="sng">
              <a:latin typeface="Trebuchet MS" panose="020B0703020202090204" pitchFamily="34" charset="0"/>
            </a:endParaRPr>
          </a:p>
          <a:p>
            <a:pPr>
              <a:lnSpc>
                <a:spcPct val="110000"/>
              </a:lnSpc>
              <a:buFont typeface="Trebuchet MS" panose="020B0703020202090204" pitchFamily="34" charset="0"/>
              <a:buAutoNum type="arabicPeriod"/>
            </a:pPr>
            <a:r>
              <a:rPr lang="en-US" altLang="en-US">
                <a:solidFill>
                  <a:schemeClr val="bg1"/>
                </a:solidFill>
                <a:latin typeface="Trebuchet MS" panose="020B0703020202090204" pitchFamily="34" charset="0"/>
              </a:rPr>
              <a:t>17-year-old boy with autism and hearing loss.</a:t>
            </a:r>
          </a:p>
          <a:p>
            <a:pPr>
              <a:lnSpc>
                <a:spcPct val="110000"/>
              </a:lnSpc>
              <a:buFont typeface="Trebuchet MS" panose="020B0703020202090204" pitchFamily="34" charset="0"/>
              <a:buAutoNum type="arabicPeriod"/>
            </a:pPr>
            <a:r>
              <a:rPr lang="en-US" altLang="en-US">
                <a:solidFill>
                  <a:schemeClr val="bg1"/>
                </a:solidFill>
                <a:latin typeface="Trebuchet MS" panose="020B0703020202090204" pitchFamily="34" charset="0"/>
              </a:rPr>
              <a:t>Target Behavior:  SIB - striking his head or nose with his fist or against another object…</a:t>
            </a:r>
          </a:p>
          <a:p>
            <a:pPr algn="just">
              <a:lnSpc>
                <a:spcPct val="110000"/>
              </a:lnSpc>
              <a:buFont typeface="Trebuchet MS" panose="020B0703020202090204" pitchFamily="34" charset="0"/>
              <a:buAutoNum type="arabicPeriod"/>
            </a:pPr>
            <a:r>
              <a:rPr lang="en-US" altLang="en-US">
                <a:solidFill>
                  <a:schemeClr val="bg1"/>
                </a:solidFill>
                <a:latin typeface="Trebuchet MS" panose="020B0703020202090204" pitchFamily="34" charset="0"/>
              </a:rPr>
              <a:t>Previous treatment: the behaviors were initially controlled by aversive consequences, including bare-bottomed smacks, water squirts, pinches, and the like.  Eventually, the consequences only escalated the problem, e.g., after more than a year, he received 177 bare-bottomed smacks in just one day.</a:t>
            </a:r>
            <a:r>
              <a:rPr lang="en-US" altLang="en-US">
                <a:latin typeface="Trebuchet MS" panose="020B0703020202090204" pitchFamily="34" charset="0"/>
              </a:rPr>
              <a:t>  </a:t>
            </a:r>
          </a:p>
          <a:p>
            <a:pPr eaLnBrk="1" hangingPunct="1"/>
            <a:endParaRPr lang="en-US" altLang="en-US" sz="1800" b="0">
              <a:latin typeface="Trebuchet MS" panose="020B0703020202090204" pitchFamily="34" charset="0"/>
            </a:endParaRPr>
          </a:p>
        </p:txBody>
      </p:sp>
      <p:sp>
        <p:nvSpPr>
          <p:cNvPr id="74757" name="Date Placeholder 1">
            <a:extLst>
              <a:ext uri="{FF2B5EF4-FFF2-40B4-BE49-F238E27FC236}">
                <a16:creationId xmlns:a16="http://schemas.microsoft.com/office/drawing/2014/main" id="{1DF16BDA-99EF-6F42-A04B-16A7678333E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AB36A890-BBD5-334E-A1DE-3E7D84FBDCD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Footer Placeholder 2">
            <a:extLst>
              <a:ext uri="{FF2B5EF4-FFF2-40B4-BE49-F238E27FC236}">
                <a16:creationId xmlns:a16="http://schemas.microsoft.com/office/drawing/2014/main" id="{4B6C8E6C-8492-8D4F-A644-0A0235D19F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76802" name="TextBox 5">
            <a:extLst>
              <a:ext uri="{FF2B5EF4-FFF2-40B4-BE49-F238E27FC236}">
                <a16:creationId xmlns:a16="http://schemas.microsoft.com/office/drawing/2014/main" id="{8FF5035C-8A1D-CD4A-BD9A-5F6D8FE7245E}"/>
              </a:ext>
            </a:extLst>
          </p:cNvPr>
          <p:cNvSpPr txBox="1">
            <a:spLocks noChangeArrowheads="1"/>
          </p:cNvSpPr>
          <p:nvPr/>
        </p:nvSpPr>
        <p:spPr bwMode="auto">
          <a:xfrm>
            <a:off x="762000" y="825500"/>
            <a:ext cx="184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pic>
        <p:nvPicPr>
          <p:cNvPr id="76803" name="Picture 6" descr="Screen shot 2011-03-13 at 11.41.18 AM.png">
            <a:extLst>
              <a:ext uri="{FF2B5EF4-FFF2-40B4-BE49-F238E27FC236}">
                <a16:creationId xmlns:a16="http://schemas.microsoft.com/office/drawing/2014/main" id="{4921C137-6FA9-FA47-8C0C-F85CA4C43E2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Date Placeholder 1">
            <a:extLst>
              <a:ext uri="{FF2B5EF4-FFF2-40B4-BE49-F238E27FC236}">
                <a16:creationId xmlns:a16="http://schemas.microsoft.com/office/drawing/2014/main" id="{58722A62-9465-E849-A14C-1C7F8EA6D51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758667DB-A09A-1945-BBC7-3CA9BFA4C1E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oter Placeholder 2">
            <a:extLst>
              <a:ext uri="{FF2B5EF4-FFF2-40B4-BE49-F238E27FC236}">
                <a16:creationId xmlns:a16="http://schemas.microsoft.com/office/drawing/2014/main" id="{CE3F1B5E-DAEB-1E4D-93A5-057B030BB38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78850" name="Rectangle 2">
            <a:extLst>
              <a:ext uri="{FF2B5EF4-FFF2-40B4-BE49-F238E27FC236}">
                <a16:creationId xmlns:a16="http://schemas.microsoft.com/office/drawing/2014/main" id="{AC705B03-1C47-844C-B86C-E3E60834303E}"/>
              </a:ext>
            </a:extLst>
          </p:cNvPr>
          <p:cNvSpPr>
            <a:spLocks noChangeArrowheads="1"/>
          </p:cNvSpPr>
          <p:nvPr/>
        </p:nvSpPr>
        <p:spPr bwMode="auto">
          <a:xfrm>
            <a:off x="923925" y="2492375"/>
            <a:ext cx="791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endParaRPr lang="en-US" altLang="en-US" sz="1800" b="0">
              <a:latin typeface="Trebuchet MS" panose="020B0703020202090204" pitchFamily="34" charset="0"/>
            </a:endParaRPr>
          </a:p>
        </p:txBody>
      </p:sp>
      <p:sp>
        <p:nvSpPr>
          <p:cNvPr id="78851" name="Rectangle 3">
            <a:extLst>
              <a:ext uri="{FF2B5EF4-FFF2-40B4-BE49-F238E27FC236}">
                <a16:creationId xmlns:a16="http://schemas.microsoft.com/office/drawing/2014/main" id="{CDE81890-C1C0-1044-A01A-D85265081D60}"/>
              </a:ext>
            </a:extLst>
          </p:cNvPr>
          <p:cNvSpPr>
            <a:spLocks noChangeArrowheads="1"/>
          </p:cNvSpPr>
          <p:nvPr/>
        </p:nvSpPr>
        <p:spPr bwMode="auto">
          <a:xfrm>
            <a:off x="914400" y="2438400"/>
            <a:ext cx="795813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b="0">
                <a:solidFill>
                  <a:schemeClr val="bg1"/>
                </a:solidFill>
                <a:latin typeface="Trebuchet MS" panose="020B0703020202090204" pitchFamily="34" charset="0"/>
              </a:rPr>
              <a:t>The 1989 study involved a person for whom a systematic, consistently applied Overcorrection procedure was ultimately unsuccessful.</a:t>
            </a:r>
            <a:endParaRPr lang="en-US" altLang="en-US" b="0">
              <a:latin typeface="Trebuchet MS" panose="020B0703020202090204" pitchFamily="34" charset="0"/>
            </a:endParaRPr>
          </a:p>
          <a:p>
            <a:r>
              <a:rPr lang="en-US" altLang="en-US" b="0">
                <a:solidFill>
                  <a:schemeClr val="bg1"/>
                </a:solidFill>
                <a:latin typeface="Trebuchet MS" panose="020B0703020202090204" pitchFamily="34" charset="0"/>
              </a:rPr>
              <a:t>___________________________________________</a:t>
            </a:r>
          </a:p>
          <a:p>
            <a:pPr eaLnBrk="1" hangingPunct="1"/>
            <a:endParaRPr lang="en-US" altLang="en-US" sz="1800" b="0">
              <a:solidFill>
                <a:schemeClr val="bg1"/>
              </a:solidFill>
              <a:latin typeface="Trebuchet MS" panose="020B0703020202090204" pitchFamily="34" charset="0"/>
            </a:endParaRPr>
          </a:p>
        </p:txBody>
      </p:sp>
      <p:sp>
        <p:nvSpPr>
          <p:cNvPr id="78852" name="Rectangle 4">
            <a:extLst>
              <a:ext uri="{FF2B5EF4-FFF2-40B4-BE49-F238E27FC236}">
                <a16:creationId xmlns:a16="http://schemas.microsoft.com/office/drawing/2014/main" id="{C6A1B6C7-102D-5B4A-B24B-AB9C14122AC4}"/>
              </a:ext>
            </a:extLst>
          </p:cNvPr>
          <p:cNvSpPr>
            <a:spLocks noChangeArrowheads="1"/>
          </p:cNvSpPr>
          <p:nvPr/>
        </p:nvSpPr>
        <p:spPr bwMode="auto">
          <a:xfrm>
            <a:off x="2357438" y="758825"/>
            <a:ext cx="5897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000">
                <a:solidFill>
                  <a:schemeClr val="bg1"/>
                </a:solidFill>
                <a:latin typeface="Trebuchet MS" panose="020B0703020202090204" pitchFamily="34" charset="0"/>
              </a:rPr>
              <a:t>Prior use of punishment</a:t>
            </a:r>
            <a:endParaRPr lang="en-US" altLang="en-US" sz="4000">
              <a:latin typeface="Trebuchet MS" panose="020B0703020202090204" pitchFamily="34" charset="0"/>
            </a:endParaRPr>
          </a:p>
        </p:txBody>
      </p:sp>
      <p:sp>
        <p:nvSpPr>
          <p:cNvPr id="78853" name="Rectangle 5">
            <a:extLst>
              <a:ext uri="{FF2B5EF4-FFF2-40B4-BE49-F238E27FC236}">
                <a16:creationId xmlns:a16="http://schemas.microsoft.com/office/drawing/2014/main" id="{D8626431-21D6-EB47-95B5-3299E949045D}"/>
              </a:ext>
            </a:extLst>
          </p:cNvPr>
          <p:cNvSpPr>
            <a:spLocks noChangeArrowheads="1"/>
          </p:cNvSpPr>
          <p:nvPr/>
        </p:nvSpPr>
        <p:spPr bwMode="auto">
          <a:xfrm>
            <a:off x="914400" y="4071938"/>
            <a:ext cx="832961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b="0">
                <a:solidFill>
                  <a:schemeClr val="bg1"/>
                </a:solidFill>
                <a:latin typeface="Trebuchet MS" panose="020B0703020202090204" pitchFamily="34" charset="0"/>
              </a:rPr>
              <a:t>LaVigna, G. W., Willis, T. J., and Donnellan, A. M.  (1989) The role of positive programming in non-aversive Behavior management.  In E. Cipani (Ed.) </a:t>
            </a:r>
            <a:r>
              <a:rPr lang="en-US" altLang="en-US" b="0" u="sng">
                <a:solidFill>
                  <a:schemeClr val="bg1"/>
                </a:solidFill>
                <a:latin typeface="Trebuchet MS" panose="020B0703020202090204" pitchFamily="34" charset="0"/>
              </a:rPr>
              <a:t>Behavioral Approaches to the Treatment of Aberrant Behavior</a:t>
            </a:r>
            <a:r>
              <a:rPr lang="en-US" altLang="en-US" b="0">
                <a:solidFill>
                  <a:schemeClr val="bg1"/>
                </a:solidFill>
                <a:latin typeface="Trebuchet MS" panose="020B0703020202090204" pitchFamily="34" charset="0"/>
              </a:rPr>
              <a:t>.  AAMD Monograph Series, American Association on Mental Retardation.</a:t>
            </a:r>
            <a:endParaRPr lang="en-US" altLang="en-US" sz="1800" b="0">
              <a:solidFill>
                <a:schemeClr val="bg1"/>
              </a:solidFill>
              <a:latin typeface="Trebuchet MS" panose="020B0703020202090204" pitchFamily="34" charset="0"/>
            </a:endParaRPr>
          </a:p>
          <a:p>
            <a:pPr eaLnBrk="1" hangingPunct="1"/>
            <a:endParaRPr lang="en-US" altLang="en-US" sz="1800" b="0">
              <a:latin typeface="Trebuchet MS" panose="020B0703020202090204" pitchFamily="34" charset="0"/>
            </a:endParaRPr>
          </a:p>
        </p:txBody>
      </p:sp>
      <p:sp>
        <p:nvSpPr>
          <p:cNvPr id="78854" name="Date Placeholder 1">
            <a:extLst>
              <a:ext uri="{FF2B5EF4-FFF2-40B4-BE49-F238E27FC236}">
                <a16:creationId xmlns:a16="http://schemas.microsoft.com/office/drawing/2014/main" id="{E52E6139-8E57-964D-B55E-38D6EAF2B86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B8260C05-895E-2E4C-AE7B-813AE9EBED76}"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2">
            <a:extLst>
              <a:ext uri="{FF2B5EF4-FFF2-40B4-BE49-F238E27FC236}">
                <a16:creationId xmlns:a16="http://schemas.microsoft.com/office/drawing/2014/main" id="{72557095-65D1-3643-98B4-AFE3E22C69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80898" name="Rectangle 2">
            <a:extLst>
              <a:ext uri="{FF2B5EF4-FFF2-40B4-BE49-F238E27FC236}">
                <a16:creationId xmlns:a16="http://schemas.microsoft.com/office/drawing/2014/main" id="{C96CEA11-9E52-0A45-B8A7-95AB839EC171}"/>
              </a:ext>
            </a:extLst>
          </p:cNvPr>
          <p:cNvSpPr>
            <a:spLocks noChangeArrowheads="1"/>
          </p:cNvSpPr>
          <p:nvPr/>
        </p:nvSpPr>
        <p:spPr bwMode="auto">
          <a:xfrm>
            <a:off x="1143000" y="2590800"/>
            <a:ext cx="80772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a:solidFill>
                  <a:schemeClr val="bg1"/>
                </a:solidFill>
                <a:latin typeface="Trebuchet MS" panose="020B0703020202090204" pitchFamily="34" charset="0"/>
              </a:rPr>
              <a:t>The problem of physical aggression was resolved.</a:t>
            </a:r>
          </a:p>
          <a:p>
            <a:endParaRPr lang="en-US" altLang="en-US">
              <a:solidFill>
                <a:schemeClr val="bg1"/>
              </a:solidFill>
              <a:latin typeface="Trebuchet MS" panose="020B0703020202090204" pitchFamily="34" charset="0"/>
            </a:endParaRPr>
          </a:p>
          <a:p>
            <a:endParaRPr lang="en-US" altLang="en-US">
              <a:solidFill>
                <a:schemeClr val="bg1"/>
              </a:solidFill>
              <a:latin typeface="Trebuchet MS" panose="020B0703020202090204" pitchFamily="34" charset="0"/>
            </a:endParaRPr>
          </a:p>
          <a:p>
            <a:r>
              <a:rPr lang="en-US" altLang="en-US">
                <a:solidFill>
                  <a:schemeClr val="bg1"/>
                </a:solidFill>
                <a:latin typeface="Trebuchet MS" panose="020B0703020202090204" pitchFamily="34" charset="0"/>
              </a:rPr>
              <a:t>If Overcorrection could not produce durable results, the question remained as to whether or not the outcomes achieved through the positive plan were durable.</a:t>
            </a:r>
          </a:p>
          <a:p>
            <a:endParaRPr lang="en-US" altLang="en-US">
              <a:solidFill>
                <a:schemeClr val="bg1"/>
              </a:solidFill>
              <a:latin typeface="Trebuchet MS" panose="020B0703020202090204" pitchFamily="34" charset="0"/>
            </a:endParaRPr>
          </a:p>
          <a:p>
            <a:endParaRPr lang="en-US" altLang="en-US">
              <a:solidFill>
                <a:schemeClr val="bg1"/>
              </a:solidFill>
              <a:latin typeface="Trebuchet MS" panose="020B0703020202090204" pitchFamily="34" charset="0"/>
            </a:endParaRPr>
          </a:p>
          <a:p>
            <a:r>
              <a:rPr lang="en-US" altLang="en-US">
                <a:solidFill>
                  <a:schemeClr val="bg1"/>
                </a:solidFill>
                <a:latin typeface="Trebuchet MS" panose="020B0703020202090204" pitchFamily="34" charset="0"/>
              </a:rPr>
              <a:t>A 20-year follow-up was planned: 2004</a:t>
            </a:r>
            <a:endParaRPr lang="en-US" altLang="en-US">
              <a:latin typeface="Trebuchet MS" panose="020B0703020202090204" pitchFamily="34" charset="0"/>
            </a:endParaRPr>
          </a:p>
          <a:p>
            <a:pPr eaLnBrk="1" hangingPunct="1"/>
            <a:endParaRPr lang="en-US" altLang="en-US" sz="1800" b="0">
              <a:latin typeface="Trebuchet MS" panose="020B0703020202090204" pitchFamily="34" charset="0"/>
            </a:endParaRPr>
          </a:p>
        </p:txBody>
      </p:sp>
      <p:sp>
        <p:nvSpPr>
          <p:cNvPr id="80899" name="Rectangle 3">
            <a:extLst>
              <a:ext uri="{FF2B5EF4-FFF2-40B4-BE49-F238E27FC236}">
                <a16:creationId xmlns:a16="http://schemas.microsoft.com/office/drawing/2014/main" id="{29143091-DA69-3A40-AD1F-7EABFF5381AD}"/>
              </a:ext>
            </a:extLst>
          </p:cNvPr>
          <p:cNvSpPr>
            <a:spLocks noChangeArrowheads="1"/>
          </p:cNvSpPr>
          <p:nvPr/>
        </p:nvSpPr>
        <p:spPr bwMode="auto">
          <a:xfrm>
            <a:off x="2273300" y="762000"/>
            <a:ext cx="546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400">
                <a:solidFill>
                  <a:schemeClr val="bg1"/>
                </a:solidFill>
                <a:latin typeface="Trebuchet MS" panose="020B0703020202090204" pitchFamily="34" charset="0"/>
              </a:rPr>
              <a:t>Long Lasting Results</a:t>
            </a:r>
            <a:endParaRPr lang="en-US" altLang="en-US" sz="4400">
              <a:latin typeface="Trebuchet MS" panose="020B0703020202090204" pitchFamily="34" charset="0"/>
            </a:endParaRPr>
          </a:p>
        </p:txBody>
      </p:sp>
      <p:sp>
        <p:nvSpPr>
          <p:cNvPr id="80900" name="Date Placeholder 1">
            <a:extLst>
              <a:ext uri="{FF2B5EF4-FFF2-40B4-BE49-F238E27FC236}">
                <a16:creationId xmlns:a16="http://schemas.microsoft.com/office/drawing/2014/main" id="{6494C3E2-864C-B246-B5D8-9003BEBEA4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1A94AAD-BE44-7B47-9B28-3C9646EDAB9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oter Placeholder 2">
            <a:extLst>
              <a:ext uri="{FF2B5EF4-FFF2-40B4-BE49-F238E27FC236}">
                <a16:creationId xmlns:a16="http://schemas.microsoft.com/office/drawing/2014/main" id="{FD77F9D7-AC1D-D849-B4EA-2498805D1E7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82946" name="TextBox 4">
            <a:extLst>
              <a:ext uri="{FF2B5EF4-FFF2-40B4-BE49-F238E27FC236}">
                <a16:creationId xmlns:a16="http://schemas.microsoft.com/office/drawing/2014/main" id="{EB150714-BAE7-6F4B-91E2-6B17BB3C57B9}"/>
              </a:ext>
            </a:extLst>
          </p:cNvPr>
          <p:cNvSpPr txBox="1">
            <a:spLocks noChangeArrowheads="1"/>
          </p:cNvSpPr>
          <p:nvPr/>
        </p:nvSpPr>
        <p:spPr bwMode="auto">
          <a:xfrm>
            <a:off x="1727200" y="736600"/>
            <a:ext cx="184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pic>
        <p:nvPicPr>
          <p:cNvPr id="82947" name="Picture 5" descr="20-year follow-up.pdf">
            <a:extLst>
              <a:ext uri="{FF2B5EF4-FFF2-40B4-BE49-F238E27FC236}">
                <a16:creationId xmlns:a16="http://schemas.microsoft.com/office/drawing/2014/main" id="{038E97F4-45FA-DB46-A88F-DD754BA6A71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4825" y="-495300"/>
            <a:ext cx="10258425" cy="811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Date Placeholder 1">
            <a:extLst>
              <a:ext uri="{FF2B5EF4-FFF2-40B4-BE49-F238E27FC236}">
                <a16:creationId xmlns:a16="http://schemas.microsoft.com/office/drawing/2014/main" id="{5DF9573F-BA89-5248-8285-ECCA21A7032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75F2140-4412-CC4C-AAFB-A5164F59561A}"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oter Placeholder 2">
            <a:extLst>
              <a:ext uri="{FF2B5EF4-FFF2-40B4-BE49-F238E27FC236}">
                <a16:creationId xmlns:a16="http://schemas.microsoft.com/office/drawing/2014/main" id="{921998D8-34C9-0D4E-BFE1-D4CA738725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84994" name="Rectangle 2">
            <a:extLst>
              <a:ext uri="{FF2B5EF4-FFF2-40B4-BE49-F238E27FC236}">
                <a16:creationId xmlns:a16="http://schemas.microsoft.com/office/drawing/2014/main" id="{3A70957C-DE79-D54B-B78C-1F3C75CA3CBF}"/>
              </a:ext>
            </a:extLst>
          </p:cNvPr>
          <p:cNvSpPr>
            <a:spLocks noChangeArrowheads="1"/>
          </p:cNvSpPr>
          <p:nvPr/>
        </p:nvSpPr>
        <p:spPr bwMode="auto">
          <a:xfrm>
            <a:off x="1270000" y="6604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2800">
                <a:solidFill>
                  <a:schemeClr val="bg1"/>
                </a:solidFill>
                <a:latin typeface="Trebuchet MS" panose="020B0703020202090204" pitchFamily="34" charset="0"/>
              </a:rPr>
              <a:t>Are Positive Practices Effective with Really Severe and Challenging Behavior?</a:t>
            </a:r>
            <a:endParaRPr lang="en-US" altLang="en-US" sz="2800">
              <a:latin typeface="Trebuchet MS" panose="020B0703020202090204" pitchFamily="34" charset="0"/>
            </a:endParaRPr>
          </a:p>
        </p:txBody>
      </p:sp>
      <p:sp>
        <p:nvSpPr>
          <p:cNvPr id="84995" name="Rectangle 3">
            <a:extLst>
              <a:ext uri="{FF2B5EF4-FFF2-40B4-BE49-F238E27FC236}">
                <a16:creationId xmlns:a16="http://schemas.microsoft.com/office/drawing/2014/main" id="{AE870FC9-BA23-BF43-A2B8-22BFC42C67DA}"/>
              </a:ext>
            </a:extLst>
          </p:cNvPr>
          <p:cNvSpPr>
            <a:spLocks noChangeArrowheads="1"/>
          </p:cNvSpPr>
          <p:nvPr/>
        </p:nvSpPr>
        <p:spPr bwMode="auto">
          <a:xfrm>
            <a:off x="762000" y="2286000"/>
            <a:ext cx="8305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eaLnBrk="1" hangingPunct="1"/>
            <a:r>
              <a:rPr lang="en-US" altLang="en-US" sz="1800">
                <a:solidFill>
                  <a:schemeClr val="bg1"/>
                </a:solidFill>
                <a:latin typeface="Trebuchet MS" panose="020B0703020202090204" pitchFamily="34" charset="0"/>
              </a:rPr>
              <a:t>Hudson, A., Wilken, P., Jauernig, R, &amp; Radler, G., (1995). Regionally based teams for the treatment of challenging Behavior: a three-year outcome study.  </a:t>
            </a:r>
            <a:r>
              <a:rPr lang="en-US" altLang="en-US" sz="1800" u="sng">
                <a:solidFill>
                  <a:schemeClr val="bg1"/>
                </a:solidFill>
                <a:latin typeface="Trebuchet MS" panose="020B0703020202090204" pitchFamily="34" charset="0"/>
              </a:rPr>
              <a:t>Behavior Change</a:t>
            </a:r>
            <a:r>
              <a:rPr lang="en-US" altLang="en-US" sz="1800">
                <a:solidFill>
                  <a:schemeClr val="bg1"/>
                </a:solidFill>
                <a:latin typeface="Trebuchet MS" panose="020B0703020202090204" pitchFamily="34" charset="0"/>
              </a:rPr>
              <a:t>.</a:t>
            </a:r>
          </a:p>
          <a:p>
            <a:pPr algn="just" eaLnBrk="1" hangingPunct="1"/>
            <a:endParaRPr lang="en-US" altLang="en-US" sz="1800">
              <a:solidFill>
                <a:schemeClr val="bg1"/>
              </a:solidFill>
              <a:latin typeface="Trebuchet MS" panose="020B0703020202090204" pitchFamily="34" charset="0"/>
            </a:endParaRPr>
          </a:p>
          <a:p>
            <a:pPr algn="just" eaLnBrk="1" hangingPunct="1"/>
            <a:r>
              <a:rPr lang="en-US" altLang="en-US" sz="1800">
                <a:solidFill>
                  <a:schemeClr val="bg1"/>
                </a:solidFill>
                <a:latin typeface="Trebuchet MS" panose="020B0703020202090204" pitchFamily="34" charset="0"/>
              </a:rPr>
              <a:t>Hudson, A., Jauernig, R., Wilken, P., &amp; Radler, G., (1995). Behavioral treatment of challenging Behavior: a cost benefit analysis of a service delivery model.  </a:t>
            </a:r>
            <a:r>
              <a:rPr lang="en-US" altLang="en-US" sz="1800" u="sng">
                <a:solidFill>
                  <a:schemeClr val="bg1"/>
                </a:solidFill>
                <a:latin typeface="Trebuchet MS" panose="020B0703020202090204" pitchFamily="34" charset="0"/>
              </a:rPr>
              <a:t>Behavior Change</a:t>
            </a:r>
            <a:r>
              <a:rPr lang="en-US" altLang="en-US" sz="1800">
                <a:solidFill>
                  <a:schemeClr val="bg1"/>
                </a:solidFill>
                <a:latin typeface="Trebuchet MS" panose="020B0703020202090204" pitchFamily="34" charset="0"/>
              </a:rPr>
              <a:t>.</a:t>
            </a:r>
          </a:p>
          <a:p>
            <a:pPr algn="just" eaLnBrk="1" hangingPunct="1"/>
            <a:endParaRPr lang="en-US" altLang="en-US" sz="1800">
              <a:solidFill>
                <a:schemeClr val="bg1"/>
              </a:solidFill>
              <a:latin typeface="Trebuchet MS" panose="020B0703020202090204" pitchFamily="34" charset="0"/>
            </a:endParaRPr>
          </a:p>
          <a:p>
            <a:pPr algn="just" eaLnBrk="1" hangingPunct="1"/>
            <a:r>
              <a:rPr lang="en-US" altLang="en-US" sz="1800">
                <a:solidFill>
                  <a:schemeClr val="bg1"/>
                </a:solidFill>
                <a:latin typeface="Trebuchet MS" panose="020B0703020202090204" pitchFamily="34" charset="0"/>
              </a:rPr>
              <a:t>McClean, B., Grey, I. M., &amp; McCracken (2005). An evaluation of positive Behavioral support for people with very severe challenging Behaviors in community-based settings.  </a:t>
            </a:r>
            <a:r>
              <a:rPr lang="en-US" altLang="en-US" sz="1800" u="sng">
                <a:solidFill>
                  <a:schemeClr val="bg1"/>
                </a:solidFill>
                <a:latin typeface="Trebuchet MS" panose="020B0703020202090204" pitchFamily="34" charset="0"/>
              </a:rPr>
              <a:t>British Journal of Learning Disabilities</a:t>
            </a:r>
            <a:r>
              <a:rPr lang="en-US" altLang="en-US" sz="1800">
                <a:solidFill>
                  <a:schemeClr val="bg1"/>
                </a:solidFill>
                <a:latin typeface="Trebuchet MS" panose="020B0703020202090204" pitchFamily="34" charset="0"/>
              </a:rPr>
              <a:t>.</a:t>
            </a:r>
          </a:p>
          <a:p>
            <a:pPr algn="just" eaLnBrk="1" hangingPunct="1"/>
            <a:endParaRPr lang="en-US" altLang="en-US" sz="1800">
              <a:solidFill>
                <a:schemeClr val="bg1"/>
              </a:solidFill>
              <a:latin typeface="Trebuchet MS" panose="020B0703020202090204" pitchFamily="34" charset="0"/>
            </a:endParaRPr>
          </a:p>
          <a:p>
            <a:pPr algn="just" eaLnBrk="1" hangingPunct="1"/>
            <a:r>
              <a:rPr lang="en-US" altLang="en-US" sz="1800">
                <a:solidFill>
                  <a:schemeClr val="bg1"/>
                </a:solidFill>
                <a:latin typeface="Trebuchet MS" panose="020B0703020202090204" pitchFamily="34" charset="0"/>
              </a:rPr>
              <a:t>McClean, B., Dench, C., Grey, I., Shanahan, S., Fitzsimons, E., Hendler, J., &amp; Corrigan (2005).  Person Focused Training: a model for delivering positive Behavioral supports to people with challenging Behaviors.  </a:t>
            </a:r>
            <a:r>
              <a:rPr lang="en-US" altLang="en-US" sz="1800" u="sng">
                <a:solidFill>
                  <a:schemeClr val="bg1"/>
                </a:solidFill>
                <a:latin typeface="Trebuchet MS" panose="020B0703020202090204" pitchFamily="34" charset="0"/>
              </a:rPr>
              <a:t>Journal of Intellectual Disability Research</a:t>
            </a:r>
            <a:r>
              <a:rPr lang="en-US" altLang="en-US" sz="1800">
                <a:solidFill>
                  <a:schemeClr val="bg1"/>
                </a:solidFill>
                <a:latin typeface="Trebuchet MS" panose="020B0703020202090204" pitchFamily="34" charset="0"/>
              </a:rPr>
              <a:t>.</a:t>
            </a:r>
            <a:endParaRPr lang="en-US" altLang="en-US" sz="1800">
              <a:latin typeface="Trebuchet MS" panose="020B0703020202090204" pitchFamily="34" charset="0"/>
            </a:endParaRPr>
          </a:p>
          <a:p>
            <a:pPr algn="just"/>
            <a:endParaRPr lang="en-US" altLang="en-US" sz="1800">
              <a:latin typeface="Trebuchet MS" panose="020B0703020202090204" pitchFamily="34" charset="0"/>
            </a:endParaRPr>
          </a:p>
          <a:p>
            <a:pPr algn="just" eaLnBrk="1" hangingPunct="1"/>
            <a:endParaRPr lang="en-US" altLang="en-US" sz="1800" b="0">
              <a:latin typeface="Trebuchet MS" panose="020B0703020202090204" pitchFamily="34" charset="0"/>
            </a:endParaRPr>
          </a:p>
        </p:txBody>
      </p:sp>
      <p:sp>
        <p:nvSpPr>
          <p:cNvPr id="84996" name="Date Placeholder 1">
            <a:extLst>
              <a:ext uri="{FF2B5EF4-FFF2-40B4-BE49-F238E27FC236}">
                <a16:creationId xmlns:a16="http://schemas.microsoft.com/office/drawing/2014/main" id="{BC2F6B85-E17B-A24F-844E-2C1D8A312E5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7FAB061B-E538-DB40-B215-7485B34BE58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oter Placeholder 2">
            <a:extLst>
              <a:ext uri="{FF2B5EF4-FFF2-40B4-BE49-F238E27FC236}">
                <a16:creationId xmlns:a16="http://schemas.microsoft.com/office/drawing/2014/main" id="{54B6078B-C601-0841-90F0-538771D2C6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87042" name="Rectangle 1026">
            <a:extLst>
              <a:ext uri="{FF2B5EF4-FFF2-40B4-BE49-F238E27FC236}">
                <a16:creationId xmlns:a16="http://schemas.microsoft.com/office/drawing/2014/main" id="{D0D77FF7-F389-D04C-9FC1-ECB6CAFBAC88}"/>
              </a:ext>
            </a:extLst>
          </p:cNvPr>
          <p:cNvSpPr>
            <a:spLocks noChangeArrowheads="1"/>
          </p:cNvSpPr>
          <p:nvPr/>
        </p:nvSpPr>
        <p:spPr bwMode="auto">
          <a:xfrm>
            <a:off x="1219200" y="6858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2800">
                <a:solidFill>
                  <a:schemeClr val="bg1"/>
                </a:solidFill>
                <a:latin typeface="Trebuchet MS" panose="020B0703020202090204" pitchFamily="34" charset="0"/>
              </a:rPr>
              <a:t>Can Positive Practices be Implemented by Front Line Staff?</a:t>
            </a:r>
            <a:endParaRPr lang="en-US" altLang="en-US" sz="2800">
              <a:latin typeface="Trebuchet MS" panose="020B0703020202090204" pitchFamily="34" charset="0"/>
            </a:endParaRPr>
          </a:p>
        </p:txBody>
      </p:sp>
      <p:sp>
        <p:nvSpPr>
          <p:cNvPr id="87043" name="Rectangle 1027">
            <a:extLst>
              <a:ext uri="{FF2B5EF4-FFF2-40B4-BE49-F238E27FC236}">
                <a16:creationId xmlns:a16="http://schemas.microsoft.com/office/drawing/2014/main" id="{32DA25D8-B880-E94A-80F0-617C37284856}"/>
              </a:ext>
            </a:extLst>
          </p:cNvPr>
          <p:cNvSpPr>
            <a:spLocks noChangeArrowheads="1"/>
          </p:cNvSpPr>
          <p:nvPr/>
        </p:nvSpPr>
        <p:spPr bwMode="auto">
          <a:xfrm>
            <a:off x="1866900" y="2362200"/>
            <a:ext cx="65532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a:r>
              <a:rPr lang="en-US" altLang="en-US">
                <a:solidFill>
                  <a:schemeClr val="bg1"/>
                </a:solidFill>
                <a:latin typeface="Trebuchet MS" panose="020B0703020202090204" pitchFamily="34" charset="0"/>
              </a:rPr>
              <a:t>McClean, Dench, et al. (2005):</a:t>
            </a:r>
          </a:p>
          <a:p>
            <a:pPr algn="just"/>
            <a:endParaRPr lang="en-US" altLang="en-US">
              <a:solidFill>
                <a:schemeClr val="bg1"/>
              </a:solidFill>
              <a:latin typeface="Trebuchet MS" panose="020B0703020202090204" pitchFamily="34" charset="0"/>
            </a:endParaRPr>
          </a:p>
          <a:p>
            <a:pPr algn="just"/>
            <a:endParaRPr lang="en-US" altLang="en-US">
              <a:solidFill>
                <a:schemeClr val="bg1"/>
              </a:solidFill>
              <a:latin typeface="Trebuchet MS" panose="020B0703020202090204" pitchFamily="34" charset="0"/>
            </a:endParaRPr>
          </a:p>
          <a:p>
            <a:pPr algn="just"/>
            <a:r>
              <a:rPr lang="en-US" altLang="en-US">
                <a:solidFill>
                  <a:schemeClr val="bg1"/>
                </a:solidFill>
                <a:latin typeface="Trebuchet MS" panose="020B0703020202090204" pitchFamily="34" charset="0"/>
              </a:rPr>
              <a:t>Details:    138 individuals</a:t>
            </a:r>
          </a:p>
          <a:p>
            <a:pPr algn="just"/>
            <a:r>
              <a:rPr lang="en-US" altLang="en-US">
                <a:solidFill>
                  <a:schemeClr val="bg1"/>
                </a:solidFill>
                <a:latin typeface="Trebuchet MS" panose="020B0703020202090204" pitchFamily="34" charset="0"/>
              </a:rPr>
              <a:t>		  67 physical aggression</a:t>
            </a:r>
          </a:p>
          <a:p>
            <a:pPr algn="just"/>
            <a:r>
              <a:rPr lang="en-US" altLang="en-US">
                <a:solidFill>
                  <a:schemeClr val="bg1"/>
                </a:solidFill>
                <a:latin typeface="Trebuchet MS" panose="020B0703020202090204" pitchFamily="34" charset="0"/>
              </a:rPr>
              <a:t>		  31 self-injurious Behavior</a:t>
            </a:r>
          </a:p>
          <a:p>
            <a:pPr algn="just"/>
            <a:r>
              <a:rPr lang="en-US" altLang="en-US">
                <a:solidFill>
                  <a:schemeClr val="bg1"/>
                </a:solidFill>
                <a:latin typeface="Trebuchet MS" panose="020B0703020202090204" pitchFamily="34" charset="0"/>
              </a:rPr>
              <a:t>		  10 property destruction</a:t>
            </a:r>
          </a:p>
          <a:p>
            <a:pPr algn="just"/>
            <a:r>
              <a:rPr lang="en-US" altLang="en-US">
                <a:solidFill>
                  <a:schemeClr val="bg1"/>
                </a:solidFill>
                <a:latin typeface="Trebuchet MS" panose="020B0703020202090204" pitchFamily="34" charset="0"/>
              </a:rPr>
              <a:t>		  30 other</a:t>
            </a:r>
          </a:p>
          <a:p>
            <a:pPr algn="just"/>
            <a:r>
              <a:rPr lang="en-US" altLang="en-US">
                <a:latin typeface="Trebuchet MS" panose="020B0703020202090204" pitchFamily="34" charset="0"/>
              </a:rPr>
              <a:t>		</a:t>
            </a:r>
          </a:p>
          <a:p>
            <a:pPr algn="just"/>
            <a:endParaRPr lang="en-US" altLang="en-US">
              <a:latin typeface="Trebuchet MS" panose="020B0703020202090204" pitchFamily="34" charset="0"/>
            </a:endParaRPr>
          </a:p>
          <a:p>
            <a:pPr algn="just" eaLnBrk="1" hangingPunct="1"/>
            <a:endParaRPr lang="en-US" altLang="en-US" sz="1800" b="0">
              <a:latin typeface="Trebuchet MS" panose="020B0703020202090204" pitchFamily="34" charset="0"/>
            </a:endParaRPr>
          </a:p>
        </p:txBody>
      </p:sp>
      <p:sp>
        <p:nvSpPr>
          <p:cNvPr id="87044" name="Date Placeholder 1">
            <a:extLst>
              <a:ext uri="{FF2B5EF4-FFF2-40B4-BE49-F238E27FC236}">
                <a16:creationId xmlns:a16="http://schemas.microsoft.com/office/drawing/2014/main" id="{BCC001A3-2CC9-154C-B958-0756E64219A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C63FFF8D-825B-9446-BA63-967DD99FCA6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4">
            <a:extLst>
              <a:ext uri="{FF2B5EF4-FFF2-40B4-BE49-F238E27FC236}">
                <a16:creationId xmlns:a16="http://schemas.microsoft.com/office/drawing/2014/main" id="{84969E16-F8FC-8244-ADD1-EEBCC1BCE7F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33794" name="Rectangle 2">
            <a:extLst>
              <a:ext uri="{FF2B5EF4-FFF2-40B4-BE49-F238E27FC236}">
                <a16:creationId xmlns:a16="http://schemas.microsoft.com/office/drawing/2014/main" id="{2F11F298-EF78-6440-95F8-9EA05954C6D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Introduction</a:t>
            </a:r>
          </a:p>
        </p:txBody>
      </p:sp>
      <p:sp>
        <p:nvSpPr>
          <p:cNvPr id="33795" name="Rectangle 3">
            <a:extLst>
              <a:ext uri="{FF2B5EF4-FFF2-40B4-BE49-F238E27FC236}">
                <a16:creationId xmlns:a16="http://schemas.microsoft.com/office/drawing/2014/main" id="{C9F50321-5798-6841-A88F-18F9779BA85F}"/>
              </a:ext>
            </a:extLst>
          </p:cNvPr>
          <p:cNvSpPr>
            <a:spLocks noGrp="1" noChangeArrowheads="1"/>
          </p:cNvSpPr>
          <p:nvPr>
            <p:ph type="body" idx="1"/>
          </p:nvPr>
        </p:nvSpPr>
        <p:spPr/>
        <p:txBody>
          <a:bodyPr/>
          <a:lstStyle/>
          <a:p>
            <a:pPr eaLnBrk="1" hangingPunct="1"/>
            <a:endParaRPr lang="en-US" altLang="en-US">
              <a:ea typeface="ＭＳ Ｐゴシック" panose="020B0600070205080204" pitchFamily="34" charset="-128"/>
            </a:endParaRPr>
          </a:p>
        </p:txBody>
      </p:sp>
      <p:sp>
        <p:nvSpPr>
          <p:cNvPr id="33796" name="Date Placeholder 1">
            <a:extLst>
              <a:ext uri="{FF2B5EF4-FFF2-40B4-BE49-F238E27FC236}">
                <a16:creationId xmlns:a16="http://schemas.microsoft.com/office/drawing/2014/main" id="{00573F7C-983A-F642-A36A-B017616D57C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F4E29C18-6349-5D47-95F2-E4280319FDD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oter Placeholder 2">
            <a:extLst>
              <a:ext uri="{FF2B5EF4-FFF2-40B4-BE49-F238E27FC236}">
                <a16:creationId xmlns:a16="http://schemas.microsoft.com/office/drawing/2014/main" id="{7E27B437-220B-F341-8728-DD4F09416C6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89090" name="Rectangle 1026">
            <a:extLst>
              <a:ext uri="{FF2B5EF4-FFF2-40B4-BE49-F238E27FC236}">
                <a16:creationId xmlns:a16="http://schemas.microsoft.com/office/drawing/2014/main" id="{7F984866-2D21-9046-A2CA-53C31A87E283}"/>
              </a:ext>
            </a:extLst>
          </p:cNvPr>
          <p:cNvSpPr>
            <a:spLocks noChangeArrowheads="1"/>
          </p:cNvSpPr>
          <p:nvPr/>
        </p:nvSpPr>
        <p:spPr bwMode="auto">
          <a:xfrm>
            <a:off x="914400" y="8382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4400">
                <a:solidFill>
                  <a:schemeClr val="bg1"/>
                </a:solidFill>
                <a:latin typeface="Trebuchet MS" panose="020B0703020202090204" pitchFamily="34" charset="0"/>
              </a:rPr>
              <a:t>Results</a:t>
            </a:r>
            <a:endParaRPr lang="en-US" altLang="en-US" sz="4400">
              <a:latin typeface="Trebuchet MS" panose="020B0703020202090204" pitchFamily="34" charset="0"/>
            </a:endParaRPr>
          </a:p>
        </p:txBody>
      </p:sp>
      <p:sp>
        <p:nvSpPr>
          <p:cNvPr id="89091" name="Rectangle 1027">
            <a:extLst>
              <a:ext uri="{FF2B5EF4-FFF2-40B4-BE49-F238E27FC236}">
                <a16:creationId xmlns:a16="http://schemas.microsoft.com/office/drawing/2014/main" id="{7C0B9608-F729-5F47-A31E-DA0ED636878D}"/>
              </a:ext>
            </a:extLst>
          </p:cNvPr>
          <p:cNvSpPr>
            <a:spLocks noChangeArrowheads="1"/>
          </p:cNvSpPr>
          <p:nvPr/>
        </p:nvSpPr>
        <p:spPr bwMode="auto">
          <a:xfrm>
            <a:off x="1676400" y="2787650"/>
            <a:ext cx="655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eaLnBrk="1" hangingPunct="1"/>
            <a:r>
              <a:rPr lang="en-US" altLang="en-US" sz="2800" b="0">
                <a:solidFill>
                  <a:schemeClr val="bg1"/>
                </a:solidFill>
                <a:latin typeface="Trebuchet MS" panose="020B0703020202090204" pitchFamily="34" charset="0"/>
              </a:rPr>
              <a:t>77 % Reduction in Target Behavior*</a:t>
            </a:r>
          </a:p>
          <a:p>
            <a:pPr eaLnBrk="1" hangingPunct="1"/>
            <a:r>
              <a:rPr lang="en-US" altLang="en-US" sz="2800" b="0">
                <a:solidFill>
                  <a:schemeClr val="bg1"/>
                </a:solidFill>
                <a:latin typeface="Trebuchet MS" panose="020B0703020202090204" pitchFamily="34" charset="0"/>
              </a:rPr>
              <a:t>22 Months of Follow-up Data</a:t>
            </a:r>
            <a:endParaRPr lang="en-US" altLang="en-US" sz="2800" b="0">
              <a:latin typeface="Trebuchet MS" panose="020B0703020202090204" pitchFamily="34" charset="0"/>
            </a:endParaRPr>
          </a:p>
        </p:txBody>
      </p:sp>
      <p:sp>
        <p:nvSpPr>
          <p:cNvPr id="89092" name="Rectangle 1028">
            <a:extLst>
              <a:ext uri="{FF2B5EF4-FFF2-40B4-BE49-F238E27FC236}">
                <a16:creationId xmlns:a16="http://schemas.microsoft.com/office/drawing/2014/main" id="{F7C27994-9D29-E449-BDC4-A0689A10505E}"/>
              </a:ext>
            </a:extLst>
          </p:cNvPr>
          <p:cNvSpPr>
            <a:spLocks noChangeArrowheads="1"/>
          </p:cNvSpPr>
          <p:nvPr/>
        </p:nvSpPr>
        <p:spPr bwMode="auto">
          <a:xfrm>
            <a:off x="762000" y="4114800"/>
            <a:ext cx="81867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2800" u="sng">
                <a:solidFill>
                  <a:schemeClr val="bg1"/>
                </a:solidFill>
                <a:latin typeface="Trebuchet MS" panose="020B0703020202090204" pitchFamily="34" charset="0"/>
              </a:rPr>
              <a:t>Conclusion</a:t>
            </a:r>
            <a:r>
              <a:rPr lang="en-US" altLang="en-US" sz="2800">
                <a:solidFill>
                  <a:schemeClr val="bg1"/>
                </a:solidFill>
                <a:latin typeface="Trebuchet MS" panose="020B0703020202090204" pitchFamily="34" charset="0"/>
              </a:rPr>
              <a:t>:  With training/coaching, positive practices, including functional assessment, can be successfully implemented by direct care staff.</a:t>
            </a:r>
            <a:endParaRPr lang="en-US" altLang="en-US" sz="2800">
              <a:latin typeface="Trebuchet MS" panose="020B0703020202090204" pitchFamily="34" charset="0"/>
            </a:endParaRPr>
          </a:p>
        </p:txBody>
      </p:sp>
      <p:sp>
        <p:nvSpPr>
          <p:cNvPr id="89093" name="Rectangle 1029">
            <a:extLst>
              <a:ext uri="{FF2B5EF4-FFF2-40B4-BE49-F238E27FC236}">
                <a16:creationId xmlns:a16="http://schemas.microsoft.com/office/drawing/2014/main" id="{5C285D77-5975-8D44-BFC3-F267A3BD2F69}"/>
              </a:ext>
            </a:extLst>
          </p:cNvPr>
          <p:cNvSpPr>
            <a:spLocks noChangeArrowheads="1"/>
          </p:cNvSpPr>
          <p:nvPr/>
        </p:nvSpPr>
        <p:spPr bwMode="auto">
          <a:xfrm>
            <a:off x="1058863" y="6126163"/>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2000">
                <a:latin typeface="Trebuchet MS" panose="020B0703020202090204" pitchFamily="34" charset="0"/>
              </a:rPr>
              <a:t>*large institutions</a:t>
            </a:r>
          </a:p>
        </p:txBody>
      </p:sp>
      <p:sp>
        <p:nvSpPr>
          <p:cNvPr id="89094" name="Date Placeholder 1">
            <a:extLst>
              <a:ext uri="{FF2B5EF4-FFF2-40B4-BE49-F238E27FC236}">
                <a16:creationId xmlns:a16="http://schemas.microsoft.com/office/drawing/2014/main" id="{B6BA27DF-D64D-6F45-BA02-6F66D7EE625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A6DDDAF-1CF6-684D-80A6-F0E6F9E60C3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oter Placeholder 2">
            <a:extLst>
              <a:ext uri="{FF2B5EF4-FFF2-40B4-BE49-F238E27FC236}">
                <a16:creationId xmlns:a16="http://schemas.microsoft.com/office/drawing/2014/main" id="{27B37227-AA81-7941-9034-63CE947116D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91138" name="Rectangle 2">
            <a:extLst>
              <a:ext uri="{FF2B5EF4-FFF2-40B4-BE49-F238E27FC236}">
                <a16:creationId xmlns:a16="http://schemas.microsoft.com/office/drawing/2014/main" id="{72871FC2-050B-E742-90B5-301871A8D697}"/>
              </a:ext>
            </a:extLst>
          </p:cNvPr>
          <p:cNvSpPr>
            <a:spLocks noChangeArrowheads="1"/>
          </p:cNvSpPr>
          <p:nvPr/>
        </p:nvSpPr>
        <p:spPr bwMode="auto">
          <a:xfrm>
            <a:off x="825500" y="2957513"/>
            <a:ext cx="82708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eaLnBrk="1" hangingPunct="1"/>
            <a:r>
              <a:rPr lang="en-US" altLang="en-US" sz="3200">
                <a:solidFill>
                  <a:schemeClr val="bg1"/>
                </a:solidFill>
                <a:latin typeface="Trebuchet MS" panose="020B0703020202090204" pitchFamily="34" charset="0"/>
              </a:rPr>
              <a:t>Grey, I. &amp; McClean, B. (2007) Service user outcomes of staff training in positive Behavior support using person-focused training: A control group study.  </a:t>
            </a:r>
            <a:r>
              <a:rPr lang="en-US" altLang="en-US" sz="3200" u="sng">
                <a:solidFill>
                  <a:schemeClr val="bg1"/>
                </a:solidFill>
                <a:latin typeface="Trebuchet MS" panose="020B0703020202090204" pitchFamily="34" charset="0"/>
              </a:rPr>
              <a:t>Journal of Applied Research in Intellectual Disabilities</a:t>
            </a:r>
            <a:r>
              <a:rPr lang="en-US" altLang="en-US" sz="3200">
                <a:solidFill>
                  <a:schemeClr val="bg1"/>
                </a:solidFill>
                <a:latin typeface="Trebuchet MS" panose="020B0703020202090204" pitchFamily="34" charset="0"/>
              </a:rPr>
              <a:t>.</a:t>
            </a:r>
            <a:endParaRPr lang="en-US" altLang="en-US" sz="1800">
              <a:latin typeface="Trebuchet MS" panose="020B0703020202090204" pitchFamily="34" charset="0"/>
            </a:endParaRPr>
          </a:p>
          <a:p>
            <a:pPr eaLnBrk="1" hangingPunct="1"/>
            <a:endParaRPr lang="en-US" altLang="en-US" sz="1800" b="0">
              <a:latin typeface="Trebuchet MS" panose="020B0703020202090204" pitchFamily="34" charset="0"/>
            </a:endParaRPr>
          </a:p>
        </p:txBody>
      </p:sp>
      <p:sp>
        <p:nvSpPr>
          <p:cNvPr id="91139" name="Rectangle 3">
            <a:extLst>
              <a:ext uri="{FF2B5EF4-FFF2-40B4-BE49-F238E27FC236}">
                <a16:creationId xmlns:a16="http://schemas.microsoft.com/office/drawing/2014/main" id="{A2AC76A9-D232-5D48-9C4B-14C345FD796E}"/>
              </a:ext>
            </a:extLst>
          </p:cNvPr>
          <p:cNvSpPr>
            <a:spLocks noChangeArrowheads="1"/>
          </p:cNvSpPr>
          <p:nvPr/>
        </p:nvSpPr>
        <p:spPr bwMode="auto">
          <a:xfrm>
            <a:off x="2565400" y="762000"/>
            <a:ext cx="5013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000">
                <a:solidFill>
                  <a:schemeClr val="bg1"/>
                </a:solidFill>
                <a:latin typeface="Trebuchet MS" panose="020B0703020202090204" pitchFamily="34" charset="0"/>
              </a:rPr>
              <a:t>Control Group Study</a:t>
            </a:r>
            <a:endParaRPr lang="en-US" altLang="en-US" sz="4000">
              <a:latin typeface="Trebuchet MS" panose="020B0703020202090204" pitchFamily="34" charset="0"/>
            </a:endParaRPr>
          </a:p>
        </p:txBody>
      </p:sp>
      <p:sp>
        <p:nvSpPr>
          <p:cNvPr id="91140" name="Date Placeholder 1">
            <a:extLst>
              <a:ext uri="{FF2B5EF4-FFF2-40B4-BE49-F238E27FC236}">
                <a16:creationId xmlns:a16="http://schemas.microsoft.com/office/drawing/2014/main" id="{823FD6BA-376D-F244-A927-ABD74FF47D6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78D2108-7D3E-FB45-B118-4FD60287004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oter Placeholder 2">
            <a:extLst>
              <a:ext uri="{FF2B5EF4-FFF2-40B4-BE49-F238E27FC236}">
                <a16:creationId xmlns:a16="http://schemas.microsoft.com/office/drawing/2014/main" id="{1AB9EE9D-1AD1-E44B-8682-464F6ABD9B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93186" name="Rectangle 2">
            <a:extLst>
              <a:ext uri="{FF2B5EF4-FFF2-40B4-BE49-F238E27FC236}">
                <a16:creationId xmlns:a16="http://schemas.microsoft.com/office/drawing/2014/main" id="{6CAB2F1C-C649-1D4B-8869-4EDE724181AD}"/>
              </a:ext>
            </a:extLst>
          </p:cNvPr>
          <p:cNvSpPr>
            <a:spLocks noChangeArrowheads="1"/>
          </p:cNvSpPr>
          <p:nvPr/>
        </p:nvSpPr>
        <p:spPr bwMode="auto">
          <a:xfrm>
            <a:off x="1117600" y="7366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4400">
                <a:solidFill>
                  <a:schemeClr val="bg1"/>
                </a:solidFill>
                <a:latin typeface="Trebuchet MS" panose="020B0703020202090204" pitchFamily="34" charset="0"/>
              </a:rPr>
              <a:t>Train the Trainers</a:t>
            </a:r>
            <a:endParaRPr lang="en-US" altLang="en-US" sz="2800">
              <a:latin typeface="Trebuchet MS" panose="020B0703020202090204" pitchFamily="34" charset="0"/>
            </a:endParaRPr>
          </a:p>
        </p:txBody>
      </p:sp>
      <p:sp>
        <p:nvSpPr>
          <p:cNvPr id="93187" name="Rectangle 3">
            <a:extLst>
              <a:ext uri="{FF2B5EF4-FFF2-40B4-BE49-F238E27FC236}">
                <a16:creationId xmlns:a16="http://schemas.microsoft.com/office/drawing/2014/main" id="{FDC3319D-2049-3941-B6E0-ED8E5C3A9F8A}"/>
              </a:ext>
            </a:extLst>
          </p:cNvPr>
          <p:cNvSpPr>
            <a:spLocks noChangeArrowheads="1"/>
          </p:cNvSpPr>
          <p:nvPr/>
        </p:nvSpPr>
        <p:spPr bwMode="auto">
          <a:xfrm>
            <a:off x="1676400" y="2362200"/>
            <a:ext cx="65532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just"/>
            <a:endParaRPr lang="en-US" altLang="en-US">
              <a:latin typeface="Trebuchet MS" panose="020B0703020202090204" pitchFamily="34" charset="0"/>
            </a:endParaRPr>
          </a:p>
          <a:p>
            <a:pPr algn="just"/>
            <a:r>
              <a:rPr lang="en-US" altLang="en-US">
                <a:latin typeface="Trebuchet MS" panose="020B0703020202090204" pitchFamily="34" charset="0"/>
              </a:rPr>
              <a:t>		</a:t>
            </a:r>
          </a:p>
          <a:p>
            <a:pPr algn="just"/>
            <a:endParaRPr lang="en-US" altLang="en-US">
              <a:latin typeface="Trebuchet MS" panose="020B0703020202090204" pitchFamily="34" charset="0"/>
            </a:endParaRPr>
          </a:p>
          <a:p>
            <a:pPr algn="just" eaLnBrk="1" hangingPunct="1"/>
            <a:endParaRPr lang="en-US" altLang="en-US" sz="1800" b="0">
              <a:latin typeface="Trebuchet MS" panose="020B0703020202090204" pitchFamily="34" charset="0"/>
            </a:endParaRPr>
          </a:p>
        </p:txBody>
      </p:sp>
      <p:sp>
        <p:nvSpPr>
          <p:cNvPr id="93188" name="Rectangle 4">
            <a:extLst>
              <a:ext uri="{FF2B5EF4-FFF2-40B4-BE49-F238E27FC236}">
                <a16:creationId xmlns:a16="http://schemas.microsoft.com/office/drawing/2014/main" id="{5FA2FF15-0DD8-264D-9FDC-8F87F7C563DE}"/>
              </a:ext>
            </a:extLst>
          </p:cNvPr>
          <p:cNvSpPr>
            <a:spLocks noChangeArrowheads="1"/>
          </p:cNvSpPr>
          <p:nvPr/>
        </p:nvSpPr>
        <p:spPr bwMode="auto">
          <a:xfrm>
            <a:off x="1639888" y="3255963"/>
            <a:ext cx="678021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r>
              <a:rPr lang="en-US" altLang="en-US">
                <a:solidFill>
                  <a:schemeClr val="bg1"/>
                </a:solidFill>
                <a:latin typeface="Trebuchet MS" panose="020B0703020202090204" pitchFamily="34" charset="0"/>
              </a:rPr>
              <a:t>LaVigna, G. W., Christian, L., and Willis, T.W. (2005). Developing Behavioral Services to Meet Defined Standards within a National System of Specialist Education Services. </a:t>
            </a:r>
            <a:r>
              <a:rPr lang="en-US" altLang="en-US" u="sng">
                <a:solidFill>
                  <a:schemeClr val="bg1"/>
                </a:solidFill>
                <a:latin typeface="Trebuchet MS" panose="020B0703020202090204" pitchFamily="34" charset="0"/>
              </a:rPr>
              <a:t>Pediatric Rehabilitation</a:t>
            </a:r>
            <a:r>
              <a:rPr lang="en-US" altLang="en-US">
                <a:solidFill>
                  <a:schemeClr val="bg1"/>
                </a:solidFill>
                <a:latin typeface="Trebuchet MS" panose="020B0703020202090204" pitchFamily="34" charset="0"/>
              </a:rPr>
              <a:t>.</a:t>
            </a:r>
            <a:endParaRPr lang="en-US" altLang="en-US" sz="1800" b="0">
              <a:latin typeface="Trebuchet MS" panose="020B0703020202090204" pitchFamily="34" charset="0"/>
            </a:endParaRPr>
          </a:p>
          <a:p>
            <a:pPr eaLnBrk="1" hangingPunct="1"/>
            <a:endParaRPr lang="en-US" altLang="en-US" sz="1800" b="0">
              <a:latin typeface="Trebuchet MS" panose="020B0703020202090204" pitchFamily="34" charset="0"/>
            </a:endParaRPr>
          </a:p>
        </p:txBody>
      </p:sp>
      <p:sp>
        <p:nvSpPr>
          <p:cNvPr id="93189" name="Date Placeholder 1">
            <a:extLst>
              <a:ext uri="{FF2B5EF4-FFF2-40B4-BE49-F238E27FC236}">
                <a16:creationId xmlns:a16="http://schemas.microsoft.com/office/drawing/2014/main" id="{D224A39A-E110-2543-ABFE-04B8CD8731E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4FB6E516-E12F-B843-8CF2-C7E70EB45B9F}"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Footer Placeholder 1">
            <a:extLst>
              <a:ext uri="{FF2B5EF4-FFF2-40B4-BE49-F238E27FC236}">
                <a16:creationId xmlns:a16="http://schemas.microsoft.com/office/drawing/2014/main" id="{A89C8E8F-AC6E-4C44-B16E-7391B38460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95234" name="TextBox 2">
            <a:extLst>
              <a:ext uri="{FF2B5EF4-FFF2-40B4-BE49-F238E27FC236}">
                <a16:creationId xmlns:a16="http://schemas.microsoft.com/office/drawing/2014/main" id="{34FDA3F2-0312-A74A-B549-ADC281131F26}"/>
              </a:ext>
            </a:extLst>
          </p:cNvPr>
          <p:cNvSpPr txBox="1">
            <a:spLocks noChangeArrowheads="1"/>
          </p:cNvSpPr>
          <p:nvPr/>
        </p:nvSpPr>
        <p:spPr bwMode="auto">
          <a:xfrm>
            <a:off x="2425700" y="2984500"/>
            <a:ext cx="184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graphicFrame>
        <p:nvGraphicFramePr>
          <p:cNvPr id="95235" name="Object 2">
            <a:extLst>
              <a:ext uri="{FF2B5EF4-FFF2-40B4-BE49-F238E27FC236}">
                <a16:creationId xmlns:a16="http://schemas.microsoft.com/office/drawing/2014/main" id="{AAE21B68-0118-3C44-948C-4BE7036DC954}"/>
              </a:ext>
            </a:extLst>
          </p:cNvPr>
          <p:cNvGraphicFramePr>
            <a:graphicFrameLocks noChangeAspect="1"/>
          </p:cNvGraphicFramePr>
          <p:nvPr>
            <p:extLst>
              <p:ext uri="{D42A27DB-BD31-4B8C-83A1-F6EECF244321}">
                <p14:modId xmlns:p14="http://schemas.microsoft.com/office/powerpoint/2010/main" val="965575693"/>
              </p:ext>
            </p:extLst>
          </p:nvPr>
        </p:nvGraphicFramePr>
        <p:xfrm>
          <a:off x="3937000" y="-114300"/>
          <a:ext cx="4908550" cy="7151688"/>
        </p:xfrm>
        <a:graphic>
          <a:graphicData uri="http://schemas.openxmlformats.org/presentationml/2006/ole">
            <mc:AlternateContent xmlns:mc="http://schemas.openxmlformats.org/markup-compatibility/2006">
              <mc:Choice xmlns:v="urn:schemas-microsoft-com:vml" Requires="v">
                <p:oleObj name="Document" r:id="rId3" imgW="11277600" imgH="16433800" progId="Word.Document.12">
                  <p:link updateAutomatic="1"/>
                </p:oleObj>
              </mc:Choice>
              <mc:Fallback>
                <p:oleObj name="Document" r:id="rId3" imgW="11277600" imgH="16433800" progId="Word.Document.12">
                  <p:link updateAutomatic="1"/>
                  <p:pic>
                    <p:nvPicPr>
                      <p:cNvPr id="95235" name="Object 2">
                        <a:extLst>
                          <a:ext uri="{FF2B5EF4-FFF2-40B4-BE49-F238E27FC236}">
                            <a16:creationId xmlns:a16="http://schemas.microsoft.com/office/drawing/2014/main" id="{AAE21B68-0118-3C44-948C-4BE7036DC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0" y="-114300"/>
                        <a:ext cx="4908550" cy="71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7A7A5C"/>
                              </a:outerShdw>
                            </a:effectLst>
                          </a14:hiddenEffects>
                        </a:ext>
                      </a:extLst>
                    </p:spPr>
                  </p:pic>
                </p:oleObj>
              </mc:Fallback>
            </mc:AlternateContent>
          </a:graphicData>
        </a:graphic>
      </p:graphicFrame>
      <p:sp>
        <p:nvSpPr>
          <p:cNvPr id="95236" name="TextBox 7">
            <a:extLst>
              <a:ext uri="{FF2B5EF4-FFF2-40B4-BE49-F238E27FC236}">
                <a16:creationId xmlns:a16="http://schemas.microsoft.com/office/drawing/2014/main" id="{FF59EBE6-FF96-8244-9058-4B46E31C0303}"/>
              </a:ext>
            </a:extLst>
          </p:cNvPr>
          <p:cNvSpPr txBox="1">
            <a:spLocks noChangeArrowheads="1"/>
          </p:cNvSpPr>
          <p:nvPr/>
        </p:nvSpPr>
        <p:spPr bwMode="auto">
          <a:xfrm>
            <a:off x="800100" y="1549400"/>
            <a:ext cx="24161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800"/>
              <a:t>Summary of Studies</a:t>
            </a:r>
          </a:p>
          <a:p>
            <a:pPr algn="ctr">
              <a:lnSpc>
                <a:spcPct val="90000"/>
              </a:lnSpc>
            </a:pPr>
            <a:endParaRPr lang="en-US" altLang="en-US" sz="1800"/>
          </a:p>
          <a:p>
            <a:pPr algn="ctr">
              <a:lnSpc>
                <a:spcPct val="90000"/>
              </a:lnSpc>
            </a:pPr>
            <a:r>
              <a:rPr lang="en-US" altLang="en-US" sz="1800"/>
              <a:t>         Included</a:t>
            </a:r>
          </a:p>
        </p:txBody>
      </p:sp>
      <p:sp>
        <p:nvSpPr>
          <p:cNvPr id="95237" name="TextBox 8">
            <a:extLst>
              <a:ext uri="{FF2B5EF4-FFF2-40B4-BE49-F238E27FC236}">
                <a16:creationId xmlns:a16="http://schemas.microsoft.com/office/drawing/2014/main" id="{9F9F7BA8-A34E-2F4F-8018-BCCEE6148DAF}"/>
              </a:ext>
            </a:extLst>
          </p:cNvPr>
          <p:cNvSpPr txBox="1">
            <a:spLocks noChangeArrowheads="1"/>
          </p:cNvSpPr>
          <p:nvPr/>
        </p:nvSpPr>
        <p:spPr bwMode="auto">
          <a:xfrm>
            <a:off x="279400" y="2997200"/>
            <a:ext cx="363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2000"/>
              <a:t>LaVigna, G. W. &amp; Willis, T. J. (2012). The efficacy of positive behavioural support with the most challenging behaviour:  The evidence and its implications. </a:t>
            </a:r>
            <a:r>
              <a:rPr lang="en-US" altLang="en-US" sz="2000" i="1"/>
              <a:t>Journal of Intellectual and Developmental Disability</a:t>
            </a:r>
            <a:r>
              <a:rPr lang="en-US" altLang="en-US" sz="2000"/>
              <a:t> </a:t>
            </a:r>
          </a:p>
        </p:txBody>
      </p:sp>
      <p:sp>
        <p:nvSpPr>
          <p:cNvPr id="95238" name="Date Placeholder 1">
            <a:extLst>
              <a:ext uri="{FF2B5EF4-FFF2-40B4-BE49-F238E27FC236}">
                <a16:creationId xmlns:a16="http://schemas.microsoft.com/office/drawing/2014/main" id="{F75E2EB0-B213-EC4B-AD96-845052D6DD7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733056F1-0887-E342-851A-D3BC1DE4293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oter Placeholder 1">
            <a:extLst>
              <a:ext uri="{FF2B5EF4-FFF2-40B4-BE49-F238E27FC236}">
                <a16:creationId xmlns:a16="http://schemas.microsoft.com/office/drawing/2014/main" id="{41C7067D-96C5-514F-9812-8145B673D00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97282" name="TextBox 2">
            <a:extLst>
              <a:ext uri="{FF2B5EF4-FFF2-40B4-BE49-F238E27FC236}">
                <a16:creationId xmlns:a16="http://schemas.microsoft.com/office/drawing/2014/main" id="{24227AD7-7F2A-654E-BC13-CAE4348E9BD1}"/>
              </a:ext>
            </a:extLst>
          </p:cNvPr>
          <p:cNvSpPr txBox="1">
            <a:spLocks noChangeArrowheads="1"/>
          </p:cNvSpPr>
          <p:nvPr/>
        </p:nvSpPr>
        <p:spPr bwMode="auto">
          <a:xfrm>
            <a:off x="2108200" y="3873500"/>
            <a:ext cx="6102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a:solidFill>
                  <a:schemeClr val="bg1"/>
                </a:solidFill>
              </a:rPr>
              <a:t>http://informahealthcare.com/toc/jid/37/3</a:t>
            </a:r>
          </a:p>
        </p:txBody>
      </p:sp>
      <p:sp>
        <p:nvSpPr>
          <p:cNvPr id="97283" name="TextBox 3">
            <a:extLst>
              <a:ext uri="{FF2B5EF4-FFF2-40B4-BE49-F238E27FC236}">
                <a16:creationId xmlns:a16="http://schemas.microsoft.com/office/drawing/2014/main" id="{5D861D1C-ADA7-4944-92D2-F7BE779505CB}"/>
              </a:ext>
            </a:extLst>
          </p:cNvPr>
          <p:cNvSpPr txBox="1">
            <a:spLocks noChangeArrowheads="1"/>
          </p:cNvSpPr>
          <p:nvPr/>
        </p:nvSpPr>
        <p:spPr bwMode="auto">
          <a:xfrm>
            <a:off x="1892300" y="901700"/>
            <a:ext cx="7010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3600">
                <a:solidFill>
                  <a:schemeClr val="bg1"/>
                </a:solidFill>
              </a:rPr>
              <a:t>PBS Special Issue Web Access</a:t>
            </a:r>
          </a:p>
        </p:txBody>
      </p:sp>
      <p:sp>
        <p:nvSpPr>
          <p:cNvPr id="97284" name="Date Placeholder 1">
            <a:extLst>
              <a:ext uri="{FF2B5EF4-FFF2-40B4-BE49-F238E27FC236}">
                <a16:creationId xmlns:a16="http://schemas.microsoft.com/office/drawing/2014/main" id="{357D110D-6B1C-0E4A-BAEF-C92850E6CCA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7B439C2-53C8-2144-99A9-8571A5F82AEB}"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oter Placeholder 1">
            <a:extLst>
              <a:ext uri="{FF2B5EF4-FFF2-40B4-BE49-F238E27FC236}">
                <a16:creationId xmlns:a16="http://schemas.microsoft.com/office/drawing/2014/main" id="{7C726761-5B91-0A49-A676-1A2FEA8317A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99330" name="TextBox 2">
            <a:extLst>
              <a:ext uri="{FF2B5EF4-FFF2-40B4-BE49-F238E27FC236}">
                <a16:creationId xmlns:a16="http://schemas.microsoft.com/office/drawing/2014/main" id="{59371AF8-CE4B-B341-81ED-75B85DA221C3}"/>
              </a:ext>
            </a:extLst>
          </p:cNvPr>
          <p:cNvSpPr txBox="1">
            <a:spLocks noChangeArrowheads="1"/>
          </p:cNvSpPr>
          <p:nvPr/>
        </p:nvSpPr>
        <p:spPr bwMode="auto">
          <a:xfrm>
            <a:off x="1054100" y="2311400"/>
            <a:ext cx="80899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800">
                <a:solidFill>
                  <a:schemeClr val="bg1"/>
                </a:solidFill>
              </a:rPr>
              <a:t>Nicola Crates, Matthew Spicer</a:t>
            </a:r>
          </a:p>
          <a:p>
            <a:pPr>
              <a:lnSpc>
                <a:spcPct val="90000"/>
              </a:lnSpc>
            </a:pPr>
            <a:endParaRPr lang="en-US" altLang="en-US" sz="1800">
              <a:solidFill>
                <a:schemeClr val="bg1"/>
              </a:solidFill>
            </a:endParaRPr>
          </a:p>
          <a:p>
            <a:pPr>
              <a:lnSpc>
                <a:spcPct val="90000"/>
              </a:lnSpc>
            </a:pPr>
            <a:r>
              <a:rPr lang="en-US" altLang="en-US" sz="1800">
                <a:solidFill>
                  <a:schemeClr val="bg1"/>
                </a:solidFill>
              </a:rPr>
              <a:t>Developing behavioural training services to meet defined standards within an Australian statewide disability service system and the associated client outcomes  (31 +)</a:t>
            </a:r>
          </a:p>
          <a:p>
            <a:pPr>
              <a:lnSpc>
                <a:spcPct val="90000"/>
              </a:lnSpc>
            </a:pPr>
            <a:endParaRPr lang="en-US" altLang="en-US" sz="1800">
              <a:solidFill>
                <a:schemeClr val="bg1"/>
              </a:solidFill>
            </a:endParaRPr>
          </a:p>
          <a:p>
            <a:pPr>
              <a:lnSpc>
                <a:spcPct val="90000"/>
              </a:lnSpc>
            </a:pPr>
            <a:r>
              <a:rPr lang="en-US" altLang="en-US" sz="1800">
                <a:solidFill>
                  <a:schemeClr val="bg1"/>
                </a:solidFill>
              </a:rPr>
              <a:t>	</a:t>
            </a:r>
          </a:p>
          <a:p>
            <a:pPr>
              <a:lnSpc>
                <a:spcPct val="90000"/>
              </a:lnSpc>
            </a:pPr>
            <a:endParaRPr lang="en-US" altLang="en-US" sz="1800">
              <a:solidFill>
                <a:schemeClr val="bg1"/>
              </a:solidFill>
            </a:endParaRPr>
          </a:p>
          <a:p>
            <a:pPr>
              <a:lnSpc>
                <a:spcPct val="90000"/>
              </a:lnSpc>
            </a:pPr>
            <a:r>
              <a:rPr lang="en-US" altLang="en-US" sz="1800">
                <a:solidFill>
                  <a:schemeClr val="bg1"/>
                </a:solidFill>
              </a:rPr>
              <a:t>Brian McClean, Ian Grey</a:t>
            </a:r>
          </a:p>
          <a:p>
            <a:pPr>
              <a:lnSpc>
                <a:spcPct val="90000"/>
              </a:lnSpc>
            </a:pPr>
            <a:endParaRPr lang="en-US" altLang="en-US" sz="1800">
              <a:solidFill>
                <a:schemeClr val="bg1"/>
              </a:solidFill>
            </a:endParaRPr>
          </a:p>
          <a:p>
            <a:pPr>
              <a:lnSpc>
                <a:spcPct val="90000"/>
              </a:lnSpc>
            </a:pPr>
            <a:r>
              <a:rPr lang="en-US" altLang="en-US" sz="1800">
                <a:solidFill>
                  <a:schemeClr val="bg1"/>
                </a:solidFill>
              </a:rPr>
              <a:t>An evaluation of an intervention sequence outline in positive behaviour support for people with autism and severe escape-motivated challenging behaviour  (4)</a:t>
            </a:r>
          </a:p>
          <a:p>
            <a:pPr>
              <a:lnSpc>
                <a:spcPct val="90000"/>
              </a:lnSpc>
            </a:pPr>
            <a:endParaRPr lang="en-US" altLang="en-US" sz="1800">
              <a:solidFill>
                <a:schemeClr val="bg1"/>
              </a:solidFill>
            </a:endParaRPr>
          </a:p>
          <a:p>
            <a:pPr>
              <a:lnSpc>
                <a:spcPct val="90000"/>
              </a:lnSpc>
            </a:pPr>
            <a:r>
              <a:rPr lang="en-US" altLang="en-US" sz="1800">
                <a:solidFill>
                  <a:schemeClr val="bg1"/>
                </a:solidFill>
              </a:rPr>
              <a:t>A component analysis of positive behaviour support plans  (61)</a:t>
            </a:r>
          </a:p>
          <a:p>
            <a:pPr>
              <a:lnSpc>
                <a:spcPct val="90000"/>
              </a:lnSpc>
            </a:pPr>
            <a:endParaRPr lang="en-US" altLang="en-US" sz="1800">
              <a:solidFill>
                <a:schemeClr val="bg1"/>
              </a:solidFill>
            </a:endParaRPr>
          </a:p>
          <a:p>
            <a:pPr>
              <a:lnSpc>
                <a:spcPct val="90000"/>
              </a:lnSpc>
            </a:pPr>
            <a:r>
              <a:rPr lang="en-US" altLang="en-US" sz="1800">
                <a:solidFill>
                  <a:schemeClr val="bg1"/>
                </a:solidFill>
              </a:rPr>
              <a:t>	</a:t>
            </a:r>
          </a:p>
          <a:p>
            <a:pPr>
              <a:lnSpc>
                <a:spcPct val="90000"/>
              </a:lnSpc>
            </a:pPr>
            <a:endParaRPr lang="en-US" altLang="en-US" sz="1800"/>
          </a:p>
          <a:p>
            <a:pPr>
              <a:lnSpc>
                <a:spcPct val="90000"/>
              </a:lnSpc>
            </a:pPr>
            <a:endParaRPr lang="en-US" altLang="en-US" sz="1800"/>
          </a:p>
        </p:txBody>
      </p:sp>
      <p:sp>
        <p:nvSpPr>
          <p:cNvPr id="99331" name="TextBox 3">
            <a:extLst>
              <a:ext uri="{FF2B5EF4-FFF2-40B4-BE49-F238E27FC236}">
                <a16:creationId xmlns:a16="http://schemas.microsoft.com/office/drawing/2014/main" id="{0CB8B0E7-34DF-5241-A046-9A415156E0B5}"/>
              </a:ext>
            </a:extLst>
          </p:cNvPr>
          <p:cNvSpPr txBox="1">
            <a:spLocks noChangeArrowheads="1"/>
          </p:cNvSpPr>
          <p:nvPr/>
        </p:nvSpPr>
        <p:spPr bwMode="auto">
          <a:xfrm>
            <a:off x="2705100" y="863600"/>
            <a:ext cx="40084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3200">
                <a:solidFill>
                  <a:schemeClr val="bg1"/>
                </a:solidFill>
              </a:rPr>
              <a:t> Additional  Articles</a:t>
            </a:r>
          </a:p>
        </p:txBody>
      </p:sp>
      <p:sp>
        <p:nvSpPr>
          <p:cNvPr id="99332" name="Date Placeholder 1">
            <a:extLst>
              <a:ext uri="{FF2B5EF4-FFF2-40B4-BE49-F238E27FC236}">
                <a16:creationId xmlns:a16="http://schemas.microsoft.com/office/drawing/2014/main" id="{B6E2D97A-2F9E-644B-AFF7-32DB8838575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BA1E2F3-06B9-D64C-B14F-F88DF2BA6ED3}"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2">
            <a:extLst>
              <a:ext uri="{FF2B5EF4-FFF2-40B4-BE49-F238E27FC236}">
                <a16:creationId xmlns:a16="http://schemas.microsoft.com/office/drawing/2014/main" id="{014B3D5B-5275-B248-807D-393DC80E70C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01378" name="Rectangle 1026">
            <a:extLst>
              <a:ext uri="{FF2B5EF4-FFF2-40B4-BE49-F238E27FC236}">
                <a16:creationId xmlns:a16="http://schemas.microsoft.com/office/drawing/2014/main" id="{BA3D38F2-2D12-3446-B33D-AF6D96E06F8F}"/>
              </a:ext>
            </a:extLst>
          </p:cNvPr>
          <p:cNvSpPr>
            <a:spLocks noChangeArrowheads="1"/>
          </p:cNvSpPr>
          <p:nvPr/>
        </p:nvSpPr>
        <p:spPr bwMode="auto">
          <a:xfrm>
            <a:off x="1066800" y="5969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3200" i="1">
                <a:solidFill>
                  <a:schemeClr val="bg1"/>
                </a:solidFill>
                <a:latin typeface="Trebuchet MS" panose="020B0703020202090204" pitchFamily="34" charset="0"/>
              </a:rPr>
              <a:t>Positive ABA practices can be </a:t>
            </a:r>
          </a:p>
          <a:p>
            <a:pPr algn="ctr" eaLnBrk="1" hangingPunct="1"/>
            <a:r>
              <a:rPr lang="en-US" altLang="en-US" sz="3200" i="1">
                <a:solidFill>
                  <a:schemeClr val="bg1"/>
                </a:solidFill>
                <a:latin typeface="Trebuchet MS" panose="020B0703020202090204" pitchFamily="34" charset="0"/>
              </a:rPr>
              <a:t>effective with severe target Behavior</a:t>
            </a:r>
            <a:endParaRPr lang="en-US" altLang="en-US" sz="3600">
              <a:latin typeface="Trebuchet MS" panose="020B0703020202090204" pitchFamily="34" charset="0"/>
            </a:endParaRPr>
          </a:p>
          <a:p>
            <a:pPr eaLnBrk="1" hangingPunct="1"/>
            <a:endParaRPr lang="en-US" altLang="en-US" sz="3200">
              <a:latin typeface="Trebuchet MS" panose="020B0703020202090204" pitchFamily="34" charset="0"/>
            </a:endParaRPr>
          </a:p>
        </p:txBody>
      </p:sp>
      <p:sp>
        <p:nvSpPr>
          <p:cNvPr id="101379" name="Rectangle 1027">
            <a:extLst>
              <a:ext uri="{FF2B5EF4-FFF2-40B4-BE49-F238E27FC236}">
                <a16:creationId xmlns:a16="http://schemas.microsoft.com/office/drawing/2014/main" id="{12A5DA01-C957-3A40-B8BF-432A0E045A6C}"/>
              </a:ext>
            </a:extLst>
          </p:cNvPr>
          <p:cNvSpPr>
            <a:spLocks noChangeArrowheads="1"/>
          </p:cNvSpPr>
          <p:nvPr/>
        </p:nvSpPr>
        <p:spPr bwMode="auto">
          <a:xfrm>
            <a:off x="990600" y="3276600"/>
            <a:ext cx="784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3200">
                <a:solidFill>
                  <a:schemeClr val="bg1"/>
                </a:solidFill>
                <a:latin typeface="Trebuchet MS" panose="020B0703020202090204" pitchFamily="34" charset="0"/>
              </a:rPr>
              <a:t>513 Type 3 Case Studies, single subject design &amp; control group comparison studies …and wide ranging clinical practice</a:t>
            </a:r>
          </a:p>
          <a:p>
            <a:pPr algn="ctr" eaLnBrk="1" hangingPunct="1"/>
            <a:endParaRPr lang="en-US" altLang="en-US" sz="3200">
              <a:solidFill>
                <a:schemeClr val="bg1"/>
              </a:solidFill>
              <a:latin typeface="Trebuchet MS" panose="020B0703020202090204" pitchFamily="34" charset="0"/>
            </a:endParaRPr>
          </a:p>
          <a:p>
            <a:pPr algn="ctr" eaLnBrk="1" hangingPunct="1"/>
            <a:endParaRPr lang="en-US" altLang="en-US" sz="3200">
              <a:solidFill>
                <a:schemeClr val="bg1"/>
              </a:solidFill>
              <a:latin typeface="Trebuchet MS" panose="020B0703020202090204" pitchFamily="34" charset="0"/>
            </a:endParaRPr>
          </a:p>
          <a:p>
            <a:pPr algn="ctr" eaLnBrk="1" hangingPunct="1"/>
            <a:r>
              <a:rPr lang="en-US" altLang="en-US" sz="3200">
                <a:solidFill>
                  <a:schemeClr val="bg1"/>
                </a:solidFill>
                <a:latin typeface="Trebuchet MS" panose="020B0703020202090204" pitchFamily="34" charset="0"/>
              </a:rPr>
              <a:t>Practice Based Evidence</a:t>
            </a:r>
            <a:endParaRPr lang="en-US" altLang="en-US" sz="3200">
              <a:latin typeface="Trebuchet MS" panose="020B0703020202090204" pitchFamily="34" charset="0"/>
            </a:endParaRPr>
          </a:p>
        </p:txBody>
      </p:sp>
      <p:sp>
        <p:nvSpPr>
          <p:cNvPr id="101380" name="Date Placeholder 1">
            <a:extLst>
              <a:ext uri="{FF2B5EF4-FFF2-40B4-BE49-F238E27FC236}">
                <a16:creationId xmlns:a16="http://schemas.microsoft.com/office/drawing/2014/main" id="{5EF62D6D-CA65-7E43-8210-D8A94CC8FCF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A4F3A7A-C4D6-2D42-A96F-276E4E64E0A5}"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oter Placeholder 2">
            <a:extLst>
              <a:ext uri="{FF2B5EF4-FFF2-40B4-BE49-F238E27FC236}">
                <a16:creationId xmlns:a16="http://schemas.microsoft.com/office/drawing/2014/main" id="{AF092C1F-2261-9D4A-B724-CF078E05A9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03426" name="Rectangle 1026">
            <a:extLst>
              <a:ext uri="{FF2B5EF4-FFF2-40B4-BE49-F238E27FC236}">
                <a16:creationId xmlns:a16="http://schemas.microsoft.com/office/drawing/2014/main" id="{2ACA75F7-7EB1-DF47-A49A-5197FD30B42D}"/>
              </a:ext>
            </a:extLst>
          </p:cNvPr>
          <p:cNvSpPr>
            <a:spLocks noChangeArrowheads="1"/>
          </p:cNvSpPr>
          <p:nvPr/>
        </p:nvSpPr>
        <p:spPr bwMode="auto">
          <a:xfrm>
            <a:off x="2197100" y="711200"/>
            <a:ext cx="5959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4400">
                <a:solidFill>
                  <a:schemeClr val="bg1"/>
                </a:solidFill>
                <a:latin typeface="Trebuchet MS" panose="020B0703020202090204" pitchFamily="34" charset="0"/>
              </a:rPr>
              <a:t>Conclusions:</a:t>
            </a:r>
            <a:endParaRPr lang="en-US" altLang="en-US" sz="4400" b="0">
              <a:latin typeface="Trebuchet MS" panose="020B0703020202090204" pitchFamily="34" charset="0"/>
            </a:endParaRPr>
          </a:p>
        </p:txBody>
      </p:sp>
      <p:sp>
        <p:nvSpPr>
          <p:cNvPr id="103427" name="Rectangle 1027">
            <a:extLst>
              <a:ext uri="{FF2B5EF4-FFF2-40B4-BE49-F238E27FC236}">
                <a16:creationId xmlns:a16="http://schemas.microsoft.com/office/drawing/2014/main" id="{0CABE0DF-0599-4346-B8AE-7DBB50E3BC01}"/>
              </a:ext>
            </a:extLst>
          </p:cNvPr>
          <p:cNvSpPr>
            <a:spLocks noChangeArrowheads="1"/>
          </p:cNvSpPr>
          <p:nvPr/>
        </p:nvSpPr>
        <p:spPr bwMode="auto">
          <a:xfrm>
            <a:off x="865188" y="1524000"/>
            <a:ext cx="8278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endParaRPr lang="en-US" altLang="en-US" sz="1800" b="0">
              <a:latin typeface="Trebuchet MS" panose="020B0703020202090204" pitchFamily="34" charset="0"/>
            </a:endParaRPr>
          </a:p>
        </p:txBody>
      </p:sp>
      <p:sp>
        <p:nvSpPr>
          <p:cNvPr id="103428" name="Rectangle 1028">
            <a:extLst>
              <a:ext uri="{FF2B5EF4-FFF2-40B4-BE49-F238E27FC236}">
                <a16:creationId xmlns:a16="http://schemas.microsoft.com/office/drawing/2014/main" id="{869DF17B-3B48-8244-8428-080AD73E6AE1}"/>
              </a:ext>
            </a:extLst>
          </p:cNvPr>
          <p:cNvSpPr>
            <a:spLocks noChangeArrowheads="1"/>
          </p:cNvSpPr>
          <p:nvPr/>
        </p:nvSpPr>
        <p:spPr bwMode="auto">
          <a:xfrm>
            <a:off x="914400" y="2295525"/>
            <a:ext cx="82296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457200">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0000"/>
              </a:lnSpc>
              <a:buFont typeface="Trebuchet MS" panose="020B0703020202090204" pitchFamily="34" charset="0"/>
              <a:buAutoNum type="arabicPeriod"/>
            </a:pPr>
            <a:r>
              <a:rPr lang="en-US" altLang="en-US" sz="3200">
                <a:solidFill>
                  <a:schemeClr val="bg1"/>
                </a:solidFill>
                <a:latin typeface="Trebuchet MS" panose="020B0703020202090204" pitchFamily="34" charset="0"/>
              </a:rPr>
              <a:t>A positive approach can be effective, even with the most challenging and high rate behavior.</a:t>
            </a:r>
          </a:p>
          <a:p>
            <a:pPr>
              <a:lnSpc>
                <a:spcPct val="80000"/>
              </a:lnSpc>
              <a:buFont typeface="Trebuchet MS" panose="020B0703020202090204" pitchFamily="34" charset="0"/>
              <a:buAutoNum type="arabicPeriod"/>
            </a:pPr>
            <a:endParaRPr lang="en-US" altLang="en-US" sz="3200">
              <a:solidFill>
                <a:schemeClr val="bg1"/>
              </a:solidFill>
              <a:latin typeface="Trebuchet MS" panose="020B0703020202090204" pitchFamily="34" charset="0"/>
            </a:endParaRPr>
          </a:p>
          <a:p>
            <a:pPr>
              <a:lnSpc>
                <a:spcPct val="80000"/>
              </a:lnSpc>
              <a:buFont typeface="Trebuchet MS" panose="020B0703020202090204" pitchFamily="34" charset="0"/>
              <a:buAutoNum type="arabicPeriod"/>
            </a:pPr>
            <a:r>
              <a:rPr lang="en-US" altLang="en-US" sz="3200">
                <a:solidFill>
                  <a:schemeClr val="bg1"/>
                </a:solidFill>
                <a:latin typeface="Trebuchet MS" panose="020B0703020202090204" pitchFamily="34" charset="0"/>
              </a:rPr>
              <a:t>This is empirically supported in the published literature.</a:t>
            </a:r>
          </a:p>
          <a:p>
            <a:pPr>
              <a:lnSpc>
                <a:spcPct val="80000"/>
              </a:lnSpc>
              <a:buFont typeface="Trebuchet MS" panose="020B0703020202090204" pitchFamily="34" charset="0"/>
              <a:buAutoNum type="arabicPeriod"/>
            </a:pPr>
            <a:endParaRPr lang="en-US" altLang="en-US" sz="3200">
              <a:solidFill>
                <a:schemeClr val="bg1"/>
              </a:solidFill>
              <a:latin typeface="Trebuchet MS" panose="020B0703020202090204" pitchFamily="34" charset="0"/>
            </a:endParaRPr>
          </a:p>
          <a:p>
            <a:pPr>
              <a:lnSpc>
                <a:spcPct val="80000"/>
              </a:lnSpc>
              <a:buFont typeface="Trebuchet MS" panose="020B0703020202090204" pitchFamily="34" charset="0"/>
              <a:buAutoNum type="arabicPeriod"/>
            </a:pPr>
            <a:r>
              <a:rPr lang="en-US" altLang="en-US" sz="3200">
                <a:solidFill>
                  <a:schemeClr val="bg1"/>
                </a:solidFill>
                <a:latin typeface="Trebuchet MS" panose="020B0703020202090204" pitchFamily="34" charset="0"/>
              </a:rPr>
              <a:t>This has implications for the ethical practice of ABA, given the principle of the </a:t>
            </a:r>
            <a:r>
              <a:rPr lang="ja-JP" altLang="en-US" sz="3200">
                <a:solidFill>
                  <a:schemeClr val="bg1"/>
                </a:solidFill>
                <a:latin typeface="Trebuchet MS" panose="020B0703020202090204" pitchFamily="34" charset="0"/>
              </a:rPr>
              <a:t>“</a:t>
            </a:r>
            <a:r>
              <a:rPr lang="en-US" altLang="ja-JP" sz="3200">
                <a:solidFill>
                  <a:schemeClr val="bg1"/>
                </a:solidFill>
                <a:latin typeface="Trebuchet MS" panose="020B0703020202090204" pitchFamily="34" charset="0"/>
              </a:rPr>
              <a:t>least restrictive procedure.</a:t>
            </a:r>
            <a:r>
              <a:rPr lang="ja-JP" altLang="en-US" sz="3200">
                <a:solidFill>
                  <a:schemeClr val="bg1"/>
                </a:solidFill>
                <a:latin typeface="Trebuchet MS" panose="020B0703020202090204" pitchFamily="34" charset="0"/>
              </a:rPr>
              <a:t>”</a:t>
            </a:r>
            <a:endParaRPr lang="en-US" altLang="en-US" b="0">
              <a:latin typeface="Trebuchet MS" panose="020B0703020202090204" pitchFamily="34" charset="0"/>
            </a:endParaRPr>
          </a:p>
        </p:txBody>
      </p:sp>
      <p:sp>
        <p:nvSpPr>
          <p:cNvPr id="103429" name="Date Placeholder 1">
            <a:extLst>
              <a:ext uri="{FF2B5EF4-FFF2-40B4-BE49-F238E27FC236}">
                <a16:creationId xmlns:a16="http://schemas.microsoft.com/office/drawing/2014/main" id="{8E4D3CCD-8686-7F42-8E80-C9960F39B6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4CBE480-341C-5A43-84BD-71E93EBA36E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oter Placeholder 2">
            <a:extLst>
              <a:ext uri="{FF2B5EF4-FFF2-40B4-BE49-F238E27FC236}">
                <a16:creationId xmlns:a16="http://schemas.microsoft.com/office/drawing/2014/main" id="{90207C7D-BBD7-EE4E-BDF0-45CF980300C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05474" name="Rectangle 2">
            <a:extLst>
              <a:ext uri="{FF2B5EF4-FFF2-40B4-BE49-F238E27FC236}">
                <a16:creationId xmlns:a16="http://schemas.microsoft.com/office/drawing/2014/main" id="{B526D992-19CD-E24C-A1E2-8F0838AE5D86}"/>
              </a:ext>
            </a:extLst>
          </p:cNvPr>
          <p:cNvSpPr>
            <a:spLocks noChangeArrowheads="1"/>
          </p:cNvSpPr>
          <p:nvPr/>
        </p:nvSpPr>
        <p:spPr bwMode="auto">
          <a:xfrm>
            <a:off x="4089400" y="774700"/>
            <a:ext cx="1606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000">
                <a:solidFill>
                  <a:schemeClr val="bg1"/>
                </a:solidFill>
                <a:latin typeface="Trebuchet MS" panose="020B0703020202090204" pitchFamily="34" charset="0"/>
              </a:rPr>
              <a:t>Ethics</a:t>
            </a:r>
            <a:endParaRPr lang="en-US" altLang="en-US" sz="4000">
              <a:latin typeface="Trebuchet MS" panose="020B0703020202090204" pitchFamily="34" charset="0"/>
            </a:endParaRPr>
          </a:p>
        </p:txBody>
      </p:sp>
      <p:sp>
        <p:nvSpPr>
          <p:cNvPr id="105475" name="Rectangle 3">
            <a:extLst>
              <a:ext uri="{FF2B5EF4-FFF2-40B4-BE49-F238E27FC236}">
                <a16:creationId xmlns:a16="http://schemas.microsoft.com/office/drawing/2014/main" id="{32BF8B7A-236C-244F-AF79-04E043DFF844}"/>
              </a:ext>
            </a:extLst>
          </p:cNvPr>
          <p:cNvSpPr>
            <a:spLocks noChangeArrowheads="1"/>
          </p:cNvSpPr>
          <p:nvPr/>
        </p:nvSpPr>
        <p:spPr bwMode="auto">
          <a:xfrm>
            <a:off x="890588" y="1878013"/>
            <a:ext cx="8253412"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2800">
                <a:solidFill>
                  <a:srgbClr val="FDFA25"/>
                </a:solidFill>
                <a:latin typeface="Arial" panose="020B0604020202020204" pitchFamily="34" charset="0"/>
              </a:rPr>
              <a:t>Behavior Analyst Certification Board Guidelines for Responsible Conduct For Behavior Analysts©  </a:t>
            </a:r>
            <a:r>
              <a:rPr lang="en-US" altLang="en-US" sz="2800">
                <a:solidFill>
                  <a:srgbClr val="FDFA25"/>
                </a:solidFill>
                <a:latin typeface="Verdana" panose="020B0604030504040204" pitchFamily="34" charset="0"/>
              </a:rPr>
              <a:t>(August 2004)</a:t>
            </a:r>
            <a:endParaRPr lang="en-US" altLang="en-US" sz="1800">
              <a:latin typeface="Arial" panose="020B0604020202020204" pitchFamily="34" charset="0"/>
            </a:endParaRPr>
          </a:p>
          <a:p>
            <a:pPr eaLnBrk="1" hangingPunct="1"/>
            <a:endParaRPr lang="en-US" altLang="en-US" sz="1800">
              <a:latin typeface="Arial" panose="020B0604020202020204" pitchFamily="34" charset="0"/>
            </a:endParaRPr>
          </a:p>
          <a:p>
            <a:pPr algn="just" eaLnBrk="1" hangingPunct="1"/>
            <a:r>
              <a:rPr lang="en-US" altLang="en-US">
                <a:solidFill>
                  <a:schemeClr val="bg1"/>
                </a:solidFill>
                <a:latin typeface="Arial" panose="020B0604020202020204" pitchFamily="34" charset="0"/>
              </a:rPr>
              <a:t>4.07</a:t>
            </a:r>
          </a:p>
          <a:p>
            <a:pPr algn="just" eaLnBrk="1" hangingPunct="1"/>
            <a:r>
              <a:rPr lang="en-US" altLang="en-US">
                <a:solidFill>
                  <a:schemeClr val="bg1"/>
                </a:solidFill>
                <a:latin typeface="Arial" panose="020B0604020202020204" pitchFamily="34" charset="0"/>
              </a:rPr>
              <a:t>Least Restrictive Procedures.</a:t>
            </a:r>
          </a:p>
          <a:p>
            <a:pPr algn="just" eaLnBrk="1" hangingPunct="1"/>
            <a:r>
              <a:rPr lang="en-US" altLang="en-US">
                <a:solidFill>
                  <a:schemeClr val="bg1"/>
                </a:solidFill>
                <a:latin typeface="Verdana" panose="020B0604030504040204" pitchFamily="34" charset="0"/>
              </a:rPr>
              <a:t>The behavior analyst reviews and appraises the restrictiveness of alternative interventions and always recommends the least restrictive procedures likely to be effective in dealing with a behavior problem.</a:t>
            </a:r>
            <a:endParaRPr lang="en-US" altLang="en-US">
              <a:solidFill>
                <a:schemeClr val="bg1"/>
              </a:solidFill>
              <a:latin typeface="Times New Roman" panose="02020603050405020304" pitchFamily="18" charset="0"/>
            </a:endParaRPr>
          </a:p>
          <a:p>
            <a:pPr eaLnBrk="1" hangingPunct="1"/>
            <a:endParaRPr lang="en-US" altLang="en-US" sz="1800" b="0">
              <a:latin typeface="Trebuchet MS" panose="020B0703020202090204" pitchFamily="34" charset="0"/>
            </a:endParaRPr>
          </a:p>
        </p:txBody>
      </p:sp>
      <p:sp>
        <p:nvSpPr>
          <p:cNvPr id="105476" name="Date Placeholder 1">
            <a:extLst>
              <a:ext uri="{FF2B5EF4-FFF2-40B4-BE49-F238E27FC236}">
                <a16:creationId xmlns:a16="http://schemas.microsoft.com/office/drawing/2014/main" id="{BB725330-7F6A-AD4C-86D7-6A580883938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F728F0F-CF4F-D24C-A891-AB9725FEA72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8">
            <a:extLst>
              <a:ext uri="{FF2B5EF4-FFF2-40B4-BE49-F238E27FC236}">
                <a16:creationId xmlns:a16="http://schemas.microsoft.com/office/drawing/2014/main" id="{21E623AE-21AA-B74B-B944-30B1093F515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93250" name="Rectangle 2">
            <a:extLst>
              <a:ext uri="{FF2B5EF4-FFF2-40B4-BE49-F238E27FC236}">
                <a16:creationId xmlns:a16="http://schemas.microsoft.com/office/drawing/2014/main" id="{E6872E01-DA3A-F24C-958A-AD99369D4D5F}"/>
              </a:ext>
            </a:extLst>
          </p:cNvPr>
          <p:cNvSpPr>
            <a:spLocks noGrp="1" noChangeArrowheads="1"/>
          </p:cNvSpPr>
          <p:nvPr>
            <p:ph type="ctrTitle"/>
          </p:nvPr>
        </p:nvSpPr>
        <p:spPr>
          <a:effectLst>
            <a:outerShdw blurRad="63500" dist="38099" dir="2700000" algn="ctr" rotWithShape="0">
              <a:schemeClr val="tx1">
                <a:alpha val="74997"/>
              </a:schemeClr>
            </a:outerShdw>
          </a:effectLst>
        </p:spPr>
        <p:txBody>
          <a:bodyPr/>
          <a:lstStyle/>
          <a:p>
            <a:pPr eaLnBrk="1" hangingPunct="1"/>
            <a:r>
              <a:rPr lang="en-US" altLang="en-US">
                <a:effectLst>
                  <a:outerShdw blurRad="38100" dist="38100" dir="2700000" algn="tl">
                    <a:srgbClr val="C0C0C0"/>
                  </a:outerShdw>
                </a:effectLst>
                <a:ea typeface="ＭＳ Ｐゴシック" panose="020B0600070205080204" pitchFamily="34" charset="-128"/>
              </a:rPr>
              <a:t>Clinical Considerations</a:t>
            </a:r>
          </a:p>
        </p:txBody>
      </p:sp>
      <p:sp>
        <p:nvSpPr>
          <p:cNvPr id="107523" name="Rectangle 3">
            <a:extLst>
              <a:ext uri="{FF2B5EF4-FFF2-40B4-BE49-F238E27FC236}">
                <a16:creationId xmlns:a16="http://schemas.microsoft.com/office/drawing/2014/main" id="{94E8BD8B-0D81-0145-834D-67C1764B7333}"/>
              </a:ext>
            </a:extLst>
          </p:cNvPr>
          <p:cNvSpPr>
            <a:spLocks noGrp="1" noChangeArrowheads="1"/>
          </p:cNvSpPr>
          <p:nvPr>
            <p:ph type="subTitle" idx="1"/>
          </p:nvPr>
        </p:nvSpPr>
        <p:spPr/>
        <p:txBody>
          <a:bodyPr/>
          <a:lstStyle/>
          <a:p>
            <a:pPr eaLnBrk="1" hangingPunct="1">
              <a:buFont typeface="Wingdings" pitchFamily="2" charset="2"/>
              <a:buNone/>
            </a:pPr>
            <a:endParaRPr lang="en-US" altLang="en-US">
              <a:ea typeface="ＭＳ Ｐゴシック" panose="020B0600070205080204" pitchFamily="34" charset="-128"/>
            </a:endParaRPr>
          </a:p>
        </p:txBody>
      </p:sp>
      <p:sp>
        <p:nvSpPr>
          <p:cNvPr id="107524" name="Date Placeholder 1">
            <a:extLst>
              <a:ext uri="{FF2B5EF4-FFF2-40B4-BE49-F238E27FC236}">
                <a16:creationId xmlns:a16="http://schemas.microsoft.com/office/drawing/2014/main" id="{51DEB0FC-5660-2543-B87D-508C01871E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B857F2CE-1B87-9340-B7B2-7EB5D17DD8E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4">
            <a:extLst>
              <a:ext uri="{FF2B5EF4-FFF2-40B4-BE49-F238E27FC236}">
                <a16:creationId xmlns:a16="http://schemas.microsoft.com/office/drawing/2014/main" id="{2957EC42-80D7-B149-B19B-59836C333BA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35842" name="Rectangle 2">
            <a:extLst>
              <a:ext uri="{FF2B5EF4-FFF2-40B4-BE49-F238E27FC236}">
                <a16:creationId xmlns:a16="http://schemas.microsoft.com/office/drawing/2014/main" id="{0BA596A8-3EF9-FE47-AD9E-483807FFD446}"/>
              </a:ext>
            </a:extLst>
          </p:cNvPr>
          <p:cNvSpPr>
            <a:spLocks noGrp="1" noChangeArrowheads="1"/>
          </p:cNvSpPr>
          <p:nvPr>
            <p:ph type="title"/>
          </p:nvPr>
        </p:nvSpPr>
        <p:spPr>
          <a:xfrm>
            <a:off x="1371600" y="609600"/>
            <a:ext cx="6877050" cy="1143000"/>
          </a:xfrm>
        </p:spPr>
        <p:txBody>
          <a:bodyPr/>
          <a:lstStyle/>
          <a:p>
            <a:pPr eaLnBrk="1" hangingPunct="1"/>
            <a:r>
              <a:rPr lang="en-US" altLang="en-US">
                <a:ea typeface="ＭＳ Ｐゴシック" panose="020B0600070205080204" pitchFamily="34" charset="-128"/>
              </a:rPr>
              <a:t>ABA in Support of Values</a:t>
            </a:r>
          </a:p>
        </p:txBody>
      </p:sp>
      <p:sp>
        <p:nvSpPr>
          <p:cNvPr id="35843" name="Rectangle 3">
            <a:extLst>
              <a:ext uri="{FF2B5EF4-FFF2-40B4-BE49-F238E27FC236}">
                <a16:creationId xmlns:a16="http://schemas.microsoft.com/office/drawing/2014/main" id="{63BD8368-921C-CE4E-B8BC-75EBE963673B}"/>
              </a:ext>
            </a:extLst>
          </p:cNvPr>
          <p:cNvSpPr>
            <a:spLocks noGrp="1" noChangeArrowheads="1"/>
          </p:cNvSpPr>
          <p:nvPr>
            <p:ph type="body" idx="1"/>
          </p:nvPr>
        </p:nvSpPr>
        <p:spPr>
          <a:noFill/>
        </p:spPr>
        <p:txBody>
          <a:bodyPr/>
          <a:lstStyle/>
          <a:p>
            <a:pPr lvl="1" eaLnBrk="1" hangingPunct="1"/>
            <a:r>
              <a:rPr lang="en-US" altLang="en-US">
                <a:ea typeface="ＭＳ Ｐゴシック" panose="020B0600070205080204" pitchFamily="34" charset="-128"/>
              </a:rPr>
              <a:t>Social role valorization:  The enablement, establishment, enhancement, maintenance, and/or defense of valued social roles for people--by using, as much as possible, culturally valued means (Wolfensberger, 1983)</a:t>
            </a:r>
          </a:p>
        </p:txBody>
      </p:sp>
      <p:sp>
        <p:nvSpPr>
          <p:cNvPr id="35844" name="Date Placeholder 1">
            <a:extLst>
              <a:ext uri="{FF2B5EF4-FFF2-40B4-BE49-F238E27FC236}">
                <a16:creationId xmlns:a16="http://schemas.microsoft.com/office/drawing/2014/main" id="{71293CCA-1D09-CF45-B1BD-64DDAC20F99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6D9ED2A-206D-3447-A4FA-88A96A4C073D}"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Footer Placeholder 4">
            <a:extLst>
              <a:ext uri="{FF2B5EF4-FFF2-40B4-BE49-F238E27FC236}">
                <a16:creationId xmlns:a16="http://schemas.microsoft.com/office/drawing/2014/main" id="{9EBEFA46-08C0-A342-98F9-DE9AC8C612C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09570" name="Rectangle 2">
            <a:extLst>
              <a:ext uri="{FF2B5EF4-FFF2-40B4-BE49-F238E27FC236}">
                <a16:creationId xmlns:a16="http://schemas.microsoft.com/office/drawing/2014/main" id="{C5912833-E0D9-5446-AFF2-79C2581CDB6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Is Punishment Necessary </a:t>
            </a:r>
            <a:br>
              <a:rPr lang="en-US" altLang="en-US">
                <a:ea typeface="ＭＳ Ｐゴシック" panose="020B0600070205080204" pitchFamily="34" charset="-128"/>
              </a:rPr>
            </a:br>
            <a:r>
              <a:rPr lang="en-US" altLang="en-US">
                <a:ea typeface="ＭＳ Ｐゴシック" panose="020B0600070205080204" pitchFamily="34" charset="-128"/>
              </a:rPr>
              <a:t>for Effectiveness?</a:t>
            </a:r>
          </a:p>
        </p:txBody>
      </p:sp>
      <p:sp>
        <p:nvSpPr>
          <p:cNvPr id="109571" name="Rectangle 3">
            <a:extLst>
              <a:ext uri="{FF2B5EF4-FFF2-40B4-BE49-F238E27FC236}">
                <a16:creationId xmlns:a16="http://schemas.microsoft.com/office/drawing/2014/main" id="{88890B13-60E4-D843-9D46-EEABDDD5D7B6}"/>
              </a:ext>
            </a:extLst>
          </p:cNvPr>
          <p:cNvSpPr>
            <a:spLocks noGrp="1" noChangeArrowheads="1"/>
          </p:cNvSpPr>
          <p:nvPr>
            <p:ph type="body" idx="1"/>
          </p:nvPr>
        </p:nvSpPr>
        <p:spPr>
          <a:xfrm>
            <a:off x="1966913" y="2343150"/>
            <a:ext cx="5665787" cy="3881438"/>
          </a:xfrm>
        </p:spPr>
        <p:txBody>
          <a:bodyPr/>
          <a:lstStyle/>
          <a:p>
            <a:pPr marL="609600" indent="-609600" eaLnBrk="1" hangingPunct="1">
              <a:lnSpc>
                <a:spcPct val="90000"/>
              </a:lnSpc>
              <a:buClrTx/>
              <a:buFont typeface="Wingdings" pitchFamily="2" charset="2"/>
              <a:buChar char="ü"/>
            </a:pPr>
            <a:r>
              <a:rPr lang="en-US" altLang="en-US">
                <a:ea typeface="ＭＳ Ｐゴシック" panose="020B0600070205080204" pitchFamily="34" charset="-128"/>
              </a:rPr>
              <a:t>Speed and Degree: over time and within an episode </a:t>
            </a:r>
          </a:p>
          <a:p>
            <a:pPr marL="609600" indent="-609600" eaLnBrk="1" hangingPunct="1">
              <a:lnSpc>
                <a:spcPct val="90000"/>
              </a:lnSpc>
              <a:buClrTx/>
              <a:buFont typeface="Wingdings" pitchFamily="2" charset="2"/>
              <a:buChar char="ü"/>
            </a:pPr>
            <a:r>
              <a:rPr lang="en-US" altLang="en-US">
                <a:ea typeface="ＭＳ Ｐゴシック" panose="020B0600070205080204" pitchFamily="34" charset="-128"/>
              </a:rPr>
              <a:t>Durability</a:t>
            </a:r>
          </a:p>
          <a:p>
            <a:pPr marL="609600" indent="-609600" eaLnBrk="1" hangingPunct="1">
              <a:lnSpc>
                <a:spcPct val="90000"/>
              </a:lnSpc>
              <a:buClrTx/>
              <a:buFont typeface="Wingdings" pitchFamily="2" charset="2"/>
              <a:buChar char="ü"/>
            </a:pPr>
            <a:r>
              <a:rPr lang="en-US" altLang="en-US">
                <a:ea typeface="ＭＳ Ｐゴシック" panose="020B0600070205080204" pitchFamily="34" charset="-128"/>
              </a:rPr>
              <a:t>Generalization</a:t>
            </a:r>
          </a:p>
          <a:p>
            <a:pPr marL="609600" indent="-609600" eaLnBrk="1" hangingPunct="1">
              <a:lnSpc>
                <a:spcPct val="90000"/>
              </a:lnSpc>
              <a:buClrTx/>
              <a:buFont typeface="Wingdings" pitchFamily="2" charset="2"/>
              <a:buChar char="ü"/>
            </a:pPr>
            <a:r>
              <a:rPr lang="en-US" altLang="en-US">
                <a:ea typeface="ＭＳ Ｐゴシック" panose="020B0600070205080204" pitchFamily="34" charset="-128"/>
              </a:rPr>
              <a:t>Side Effects</a:t>
            </a:r>
          </a:p>
          <a:p>
            <a:pPr marL="609600" indent="-609600" eaLnBrk="1" hangingPunct="1">
              <a:lnSpc>
                <a:spcPct val="90000"/>
              </a:lnSpc>
              <a:buClrTx/>
              <a:buFont typeface="Wingdings" pitchFamily="2" charset="2"/>
              <a:buChar char="ü"/>
            </a:pPr>
            <a:r>
              <a:rPr lang="en-US" altLang="en-US">
                <a:ea typeface="ＭＳ Ｐゴシック" panose="020B0600070205080204" pitchFamily="34" charset="-128"/>
              </a:rPr>
              <a:t>Social Validity</a:t>
            </a:r>
          </a:p>
          <a:p>
            <a:pPr marL="609600" indent="-609600" eaLnBrk="1" hangingPunct="1">
              <a:lnSpc>
                <a:spcPct val="90000"/>
              </a:lnSpc>
              <a:buClrTx/>
              <a:buFont typeface="Wingdings" pitchFamily="2" charset="2"/>
              <a:buChar char="ü"/>
            </a:pPr>
            <a:r>
              <a:rPr lang="en-US" altLang="en-US">
                <a:ea typeface="ＭＳ Ｐゴシック" panose="020B0600070205080204" pitchFamily="34" charset="-128"/>
              </a:rPr>
              <a:t>Clinical/Educational Validity</a:t>
            </a:r>
          </a:p>
        </p:txBody>
      </p:sp>
      <p:sp>
        <p:nvSpPr>
          <p:cNvPr id="109572" name="Date Placeholder 1">
            <a:extLst>
              <a:ext uri="{FF2B5EF4-FFF2-40B4-BE49-F238E27FC236}">
                <a16:creationId xmlns:a16="http://schemas.microsoft.com/office/drawing/2014/main" id="{3D0FD331-C7B8-E642-8FB6-C282041C11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33312013-0F9E-3846-837F-8EB9C45E4587}"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7" name="Rectangle 12">
            <a:extLst>
              <a:ext uri="{FF2B5EF4-FFF2-40B4-BE49-F238E27FC236}">
                <a16:creationId xmlns:a16="http://schemas.microsoft.com/office/drawing/2014/main" id="{BDC44409-5F16-D041-81E9-BE7723E228FA}"/>
              </a:ext>
            </a:extLst>
          </p:cNvPr>
          <p:cNvSpPr>
            <a:spLocks noChangeArrowheads="1"/>
          </p:cNvSpPr>
          <p:nvPr/>
        </p:nvSpPr>
        <p:spPr bwMode="auto">
          <a:xfrm>
            <a:off x="0" y="1711325"/>
            <a:ext cx="9144000" cy="244475"/>
          </a:xfrm>
          <a:prstGeom prst="rect">
            <a:avLst/>
          </a:prstGeom>
          <a:gradFill rotWithShape="0">
            <a:gsLst>
              <a:gs pos="0">
                <a:schemeClr val="accent1"/>
              </a:gs>
              <a:gs pos="100000">
                <a:schemeClr val="folHlink"/>
              </a:gs>
            </a:gsLst>
            <a:path path="shape">
              <a:fillToRect l="50000" t="50000" r="50000" b="50000"/>
            </a:path>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46084" name="Oval 4">
            <a:extLst>
              <a:ext uri="{FF2B5EF4-FFF2-40B4-BE49-F238E27FC236}">
                <a16:creationId xmlns:a16="http://schemas.microsoft.com/office/drawing/2014/main" id="{42A0D4E9-4DA7-8240-BBF8-1C4FF7024A9F}"/>
              </a:ext>
            </a:extLst>
          </p:cNvPr>
          <p:cNvSpPr>
            <a:spLocks noChangeAspect="1" noChangeArrowheads="1"/>
          </p:cNvSpPr>
          <p:nvPr/>
        </p:nvSpPr>
        <p:spPr bwMode="auto">
          <a:xfrm>
            <a:off x="457200" y="2508250"/>
            <a:ext cx="1323975" cy="1325563"/>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Speed &amp;</a:t>
            </a:r>
          </a:p>
          <a:p>
            <a:pPr algn="ctr" defTabSz="1023938">
              <a:defRPr/>
            </a:pPr>
            <a:r>
              <a:rPr lang="en-US" sz="1400">
                <a:solidFill>
                  <a:schemeClr val="bg1"/>
                </a:solidFill>
                <a:latin typeface="Helvetica" charset="0"/>
                <a:ea typeface="+mn-ea"/>
              </a:rPr>
              <a:t>Degree</a:t>
            </a:r>
          </a:p>
          <a:p>
            <a:pPr algn="ctr" defTabSz="1023938">
              <a:defRPr/>
            </a:pPr>
            <a:r>
              <a:rPr lang="en-US" sz="1400">
                <a:solidFill>
                  <a:schemeClr val="bg1"/>
                </a:solidFill>
                <a:latin typeface="Helvetica" charset="0"/>
                <a:ea typeface="+mn-ea"/>
              </a:rPr>
              <a:t>of Effects</a:t>
            </a:r>
          </a:p>
        </p:txBody>
      </p:sp>
      <p:sp>
        <p:nvSpPr>
          <p:cNvPr id="46085" name="Oval 5">
            <a:extLst>
              <a:ext uri="{FF2B5EF4-FFF2-40B4-BE49-F238E27FC236}">
                <a16:creationId xmlns:a16="http://schemas.microsoft.com/office/drawing/2014/main" id="{5044F094-B8C0-574A-98C4-57F3058F7707}"/>
              </a:ext>
            </a:extLst>
          </p:cNvPr>
          <p:cNvSpPr>
            <a:spLocks noChangeAspect="1" noChangeArrowheads="1"/>
          </p:cNvSpPr>
          <p:nvPr/>
        </p:nvSpPr>
        <p:spPr bwMode="auto">
          <a:xfrm>
            <a:off x="1884363" y="2508250"/>
            <a:ext cx="1323975" cy="1325563"/>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Durability</a:t>
            </a:r>
          </a:p>
          <a:p>
            <a:pPr algn="ctr" defTabSz="1023938">
              <a:defRPr/>
            </a:pPr>
            <a:r>
              <a:rPr lang="en-US" sz="1400">
                <a:solidFill>
                  <a:schemeClr val="bg1"/>
                </a:solidFill>
                <a:latin typeface="Helvetica" charset="0"/>
                <a:ea typeface="+mn-ea"/>
              </a:rPr>
              <a:t>of</a:t>
            </a:r>
          </a:p>
          <a:p>
            <a:pPr algn="ctr" defTabSz="1023938">
              <a:defRPr/>
            </a:pPr>
            <a:r>
              <a:rPr lang="en-US" sz="1400">
                <a:solidFill>
                  <a:schemeClr val="bg1"/>
                </a:solidFill>
                <a:latin typeface="Helvetica" charset="0"/>
                <a:ea typeface="+mn-ea"/>
              </a:rPr>
              <a:t>Effects</a:t>
            </a:r>
          </a:p>
        </p:txBody>
      </p:sp>
      <p:sp>
        <p:nvSpPr>
          <p:cNvPr id="46086" name="Oval 6">
            <a:extLst>
              <a:ext uri="{FF2B5EF4-FFF2-40B4-BE49-F238E27FC236}">
                <a16:creationId xmlns:a16="http://schemas.microsoft.com/office/drawing/2014/main" id="{3DCC8925-2BEA-6047-BA82-5B8421E8559B}"/>
              </a:ext>
            </a:extLst>
          </p:cNvPr>
          <p:cNvSpPr>
            <a:spLocks noChangeAspect="1" noChangeArrowheads="1"/>
          </p:cNvSpPr>
          <p:nvPr/>
        </p:nvSpPr>
        <p:spPr bwMode="auto">
          <a:xfrm>
            <a:off x="3313113" y="2508250"/>
            <a:ext cx="1323975" cy="1325563"/>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Generalization</a:t>
            </a:r>
          </a:p>
          <a:p>
            <a:pPr algn="ctr" defTabSz="1023938">
              <a:defRPr/>
            </a:pPr>
            <a:r>
              <a:rPr lang="en-US" sz="1400">
                <a:solidFill>
                  <a:schemeClr val="bg1"/>
                </a:solidFill>
                <a:latin typeface="Helvetica" charset="0"/>
                <a:ea typeface="+mn-ea"/>
              </a:rPr>
              <a:t>of</a:t>
            </a:r>
          </a:p>
          <a:p>
            <a:pPr algn="ctr" defTabSz="1023938">
              <a:defRPr/>
            </a:pPr>
            <a:r>
              <a:rPr lang="en-US" sz="1400">
                <a:solidFill>
                  <a:schemeClr val="bg1"/>
                </a:solidFill>
                <a:latin typeface="Helvetica" charset="0"/>
                <a:ea typeface="+mn-ea"/>
              </a:rPr>
              <a:t>Effects</a:t>
            </a:r>
          </a:p>
        </p:txBody>
      </p:sp>
      <p:sp>
        <p:nvSpPr>
          <p:cNvPr id="46087" name="Oval 7">
            <a:extLst>
              <a:ext uri="{FF2B5EF4-FFF2-40B4-BE49-F238E27FC236}">
                <a16:creationId xmlns:a16="http://schemas.microsoft.com/office/drawing/2014/main" id="{6446813C-0D37-4F44-BB65-A28F15DC44F5}"/>
              </a:ext>
            </a:extLst>
          </p:cNvPr>
          <p:cNvSpPr>
            <a:spLocks noChangeAspect="1" noChangeArrowheads="1"/>
          </p:cNvSpPr>
          <p:nvPr/>
        </p:nvSpPr>
        <p:spPr bwMode="auto">
          <a:xfrm>
            <a:off x="4741863" y="2508250"/>
            <a:ext cx="1323975" cy="1325563"/>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Side</a:t>
            </a:r>
          </a:p>
          <a:p>
            <a:pPr algn="ctr" defTabSz="1023938">
              <a:defRPr/>
            </a:pPr>
            <a:r>
              <a:rPr lang="en-US" sz="1400">
                <a:solidFill>
                  <a:schemeClr val="bg1"/>
                </a:solidFill>
                <a:latin typeface="Helvetica" charset="0"/>
                <a:ea typeface="+mn-ea"/>
              </a:rPr>
              <a:t>Effects</a:t>
            </a:r>
          </a:p>
        </p:txBody>
      </p:sp>
      <p:sp>
        <p:nvSpPr>
          <p:cNvPr id="46088" name="Oval 8">
            <a:extLst>
              <a:ext uri="{FF2B5EF4-FFF2-40B4-BE49-F238E27FC236}">
                <a16:creationId xmlns:a16="http://schemas.microsoft.com/office/drawing/2014/main" id="{AFB868F2-D3C9-DC4D-AA38-FEC182DE6D0C}"/>
              </a:ext>
            </a:extLst>
          </p:cNvPr>
          <p:cNvSpPr>
            <a:spLocks noChangeAspect="1" noChangeArrowheads="1"/>
          </p:cNvSpPr>
          <p:nvPr/>
        </p:nvSpPr>
        <p:spPr bwMode="auto">
          <a:xfrm>
            <a:off x="6170613" y="2508250"/>
            <a:ext cx="1323975" cy="1325563"/>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Social</a:t>
            </a:r>
          </a:p>
          <a:p>
            <a:pPr algn="ctr" defTabSz="1023938">
              <a:defRPr/>
            </a:pPr>
            <a:r>
              <a:rPr lang="en-US" sz="1400">
                <a:solidFill>
                  <a:schemeClr val="bg1"/>
                </a:solidFill>
                <a:latin typeface="Helvetica" charset="0"/>
                <a:ea typeface="+mn-ea"/>
              </a:rPr>
              <a:t>Validity</a:t>
            </a:r>
          </a:p>
        </p:txBody>
      </p:sp>
      <p:sp>
        <p:nvSpPr>
          <p:cNvPr id="46089" name="Oval 9">
            <a:extLst>
              <a:ext uri="{FF2B5EF4-FFF2-40B4-BE49-F238E27FC236}">
                <a16:creationId xmlns:a16="http://schemas.microsoft.com/office/drawing/2014/main" id="{CDC87341-BF45-A54A-BF01-37EC505D2E9A}"/>
              </a:ext>
            </a:extLst>
          </p:cNvPr>
          <p:cNvSpPr>
            <a:spLocks noChangeAspect="1" noChangeArrowheads="1"/>
          </p:cNvSpPr>
          <p:nvPr/>
        </p:nvSpPr>
        <p:spPr bwMode="auto">
          <a:xfrm>
            <a:off x="7599363" y="2508250"/>
            <a:ext cx="1323975" cy="1325563"/>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Educational/</a:t>
            </a:r>
          </a:p>
          <a:p>
            <a:pPr algn="ctr" defTabSz="1023938">
              <a:defRPr/>
            </a:pPr>
            <a:r>
              <a:rPr lang="en-US" sz="1400">
                <a:solidFill>
                  <a:schemeClr val="bg1"/>
                </a:solidFill>
                <a:latin typeface="Helvetica" charset="0"/>
                <a:ea typeface="+mn-ea"/>
              </a:rPr>
              <a:t>Clinical</a:t>
            </a:r>
          </a:p>
          <a:p>
            <a:pPr algn="ctr" defTabSz="1023938">
              <a:defRPr/>
            </a:pPr>
            <a:r>
              <a:rPr lang="en-US" sz="1400">
                <a:solidFill>
                  <a:schemeClr val="bg1"/>
                </a:solidFill>
                <a:latin typeface="Helvetica" charset="0"/>
                <a:ea typeface="+mn-ea"/>
              </a:rPr>
              <a:t>Validity</a:t>
            </a:r>
          </a:p>
        </p:txBody>
      </p:sp>
      <p:sp>
        <p:nvSpPr>
          <p:cNvPr id="111624" name="Rectangle 2">
            <a:extLst>
              <a:ext uri="{FF2B5EF4-FFF2-40B4-BE49-F238E27FC236}">
                <a16:creationId xmlns:a16="http://schemas.microsoft.com/office/drawing/2014/main" id="{95673CAE-B190-6943-99AC-90EAF88C96EC}"/>
              </a:ext>
            </a:extLst>
          </p:cNvPr>
          <p:cNvSpPr>
            <a:spLocks noGrp="1" noChangeArrowheads="1"/>
          </p:cNvSpPr>
          <p:nvPr>
            <p:ph type="title"/>
          </p:nvPr>
        </p:nvSpPr>
        <p:spPr>
          <a:xfrm>
            <a:off x="3167063" y="1182688"/>
            <a:ext cx="2805112" cy="627062"/>
          </a:xfrm>
          <a:noFill/>
        </p:spPr>
        <p:txBody>
          <a:bodyPr lIns="71438" tIns="28575" rIns="71438" bIns="28575" anchor="t">
            <a:spAutoFit/>
          </a:bodyPr>
          <a:lstStyle/>
          <a:p>
            <a:pPr eaLnBrk="1" hangingPunct="1"/>
            <a:r>
              <a:rPr lang="en-US" altLang="en-US">
                <a:solidFill>
                  <a:schemeClr val="hlink"/>
                </a:solidFill>
                <a:ea typeface="ＭＳ Ｐゴシック" panose="020B0600070205080204" pitchFamily="34" charset="-128"/>
              </a:rPr>
              <a:t>Outcomes</a:t>
            </a:r>
          </a:p>
        </p:txBody>
      </p:sp>
      <p:grpSp>
        <p:nvGrpSpPr>
          <p:cNvPr id="111625" name="Group 16">
            <a:extLst>
              <a:ext uri="{FF2B5EF4-FFF2-40B4-BE49-F238E27FC236}">
                <a16:creationId xmlns:a16="http://schemas.microsoft.com/office/drawing/2014/main" id="{DB0F8F38-187C-904C-849B-83243DCFC196}"/>
              </a:ext>
            </a:extLst>
          </p:cNvPr>
          <p:cNvGrpSpPr>
            <a:grpSpLocks/>
          </p:cNvGrpSpPr>
          <p:nvPr/>
        </p:nvGrpSpPr>
        <p:grpSpPr bwMode="auto">
          <a:xfrm>
            <a:off x="669925" y="6442075"/>
            <a:ext cx="8108950" cy="257175"/>
            <a:chOff x="422" y="4058"/>
            <a:chExt cx="5108" cy="162"/>
          </a:xfrm>
        </p:grpSpPr>
        <p:sp>
          <p:nvSpPr>
            <p:cNvPr id="111632" name="Text Box 17">
              <a:extLst>
                <a:ext uri="{FF2B5EF4-FFF2-40B4-BE49-F238E27FC236}">
                  <a16:creationId xmlns:a16="http://schemas.microsoft.com/office/drawing/2014/main" id="{6B12B947-00A8-3446-A517-C389FA7645B2}"/>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65DBD010-DE02-1041-A581-D9D5FA1E78A5}" type="slidenum">
                <a:rPr lang="en-US" altLang="en-US" sz="1200" b="0">
                  <a:latin typeface="Times" pitchFamily="2" charset="0"/>
                </a:rPr>
                <a:pPr>
                  <a:lnSpc>
                    <a:spcPct val="90000"/>
                  </a:lnSpc>
                </a:pPr>
                <a:t>41</a:t>
              </a:fld>
              <a:endParaRPr lang="en-US" altLang="en-US" sz="1200" b="0">
                <a:latin typeface="Times" pitchFamily="2" charset="0"/>
              </a:endParaRPr>
            </a:p>
          </p:txBody>
        </p:sp>
        <p:sp>
          <p:nvSpPr>
            <p:cNvPr id="111633" name="Text Box 18">
              <a:extLst>
                <a:ext uri="{FF2B5EF4-FFF2-40B4-BE49-F238E27FC236}">
                  <a16:creationId xmlns:a16="http://schemas.microsoft.com/office/drawing/2014/main" id="{7EC05461-AC43-3142-8F07-2D88DDA97F6C}"/>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11634" name="Text Box 19">
              <a:extLst>
                <a:ext uri="{FF2B5EF4-FFF2-40B4-BE49-F238E27FC236}">
                  <a16:creationId xmlns:a16="http://schemas.microsoft.com/office/drawing/2014/main" id="{493A7E48-5BDC-AA42-B0D6-4179037CD1F8}"/>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46100" name="Oval 20">
            <a:extLst>
              <a:ext uri="{FF2B5EF4-FFF2-40B4-BE49-F238E27FC236}">
                <a16:creationId xmlns:a16="http://schemas.microsoft.com/office/drawing/2014/main" id="{63FBDCEB-1B3B-A548-A80C-4941FA6F876F}"/>
              </a:ext>
            </a:extLst>
          </p:cNvPr>
          <p:cNvSpPr>
            <a:spLocks noChangeAspect="1" noChangeArrowheads="1"/>
          </p:cNvSpPr>
          <p:nvPr/>
        </p:nvSpPr>
        <p:spPr bwMode="auto">
          <a:xfrm>
            <a:off x="171450" y="3910013"/>
            <a:ext cx="900113" cy="901700"/>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Over</a:t>
            </a:r>
          </a:p>
          <a:p>
            <a:pPr algn="ctr" defTabSz="1023938">
              <a:defRPr/>
            </a:pPr>
            <a:r>
              <a:rPr lang="en-US" sz="1400">
                <a:solidFill>
                  <a:schemeClr val="bg1"/>
                </a:solidFill>
                <a:latin typeface="Helvetica" charset="0"/>
                <a:ea typeface="+mn-ea"/>
              </a:rPr>
              <a:t>Time</a:t>
            </a:r>
          </a:p>
        </p:txBody>
      </p:sp>
      <p:sp>
        <p:nvSpPr>
          <p:cNvPr id="46101" name="Oval 21">
            <a:extLst>
              <a:ext uri="{FF2B5EF4-FFF2-40B4-BE49-F238E27FC236}">
                <a16:creationId xmlns:a16="http://schemas.microsoft.com/office/drawing/2014/main" id="{6B462B14-E8C1-8E40-84AD-1DDF0E6D513D}"/>
              </a:ext>
            </a:extLst>
          </p:cNvPr>
          <p:cNvSpPr>
            <a:spLocks noChangeAspect="1" noChangeArrowheads="1"/>
          </p:cNvSpPr>
          <p:nvPr/>
        </p:nvSpPr>
        <p:spPr bwMode="auto">
          <a:xfrm>
            <a:off x="1150938" y="3910013"/>
            <a:ext cx="900112" cy="901700"/>
          </a:xfrm>
          <a:prstGeom prst="ellipse">
            <a:avLst/>
          </a:prstGeom>
          <a:solidFill>
            <a:schemeClr val="tx1"/>
          </a:solidFill>
          <a:ln w="12700">
            <a:noFill/>
            <a:round/>
            <a:headEnd/>
            <a:tailEnd/>
          </a:ln>
          <a:effectLst>
            <a:outerShdw blurRad="63500" dist="107763" dir="2700000" algn="ctr" rotWithShape="0">
              <a:srgbClr val="333333">
                <a:alpha val="74998"/>
              </a:srgbClr>
            </a:outerShdw>
          </a:effectLst>
        </p:spPr>
        <p:txBody>
          <a:bodyPr wrap="none" lIns="103188" tIns="50800" rIns="103188" bIns="50800" anchor="ctr"/>
          <a:lstStyle/>
          <a:p>
            <a:pPr algn="ctr" defTabSz="1023938">
              <a:defRPr/>
            </a:pPr>
            <a:r>
              <a:rPr lang="en-US" sz="1400">
                <a:solidFill>
                  <a:schemeClr val="bg1"/>
                </a:solidFill>
                <a:latin typeface="Helvetica" charset="0"/>
                <a:ea typeface="+mn-ea"/>
              </a:rPr>
              <a:t>Episodic</a:t>
            </a:r>
          </a:p>
          <a:p>
            <a:pPr algn="ctr" defTabSz="1023938">
              <a:defRPr/>
            </a:pPr>
            <a:r>
              <a:rPr lang="en-US" sz="1400">
                <a:solidFill>
                  <a:schemeClr val="bg1"/>
                </a:solidFill>
                <a:latin typeface="Helvetica" charset="0"/>
                <a:ea typeface="+mn-ea"/>
              </a:rPr>
              <a:t>Severity</a:t>
            </a:r>
          </a:p>
        </p:txBody>
      </p:sp>
      <p:sp>
        <p:nvSpPr>
          <p:cNvPr id="111628" name="Line 22">
            <a:extLst>
              <a:ext uri="{FF2B5EF4-FFF2-40B4-BE49-F238E27FC236}">
                <a16:creationId xmlns:a16="http://schemas.microsoft.com/office/drawing/2014/main" id="{EC882F09-E146-8740-8044-230B663CA41A}"/>
              </a:ext>
            </a:extLst>
          </p:cNvPr>
          <p:cNvSpPr>
            <a:spLocks noChangeShapeType="1"/>
          </p:cNvSpPr>
          <p:nvPr/>
        </p:nvSpPr>
        <p:spPr bwMode="auto">
          <a:xfrm flipH="1">
            <a:off x="731838" y="3675063"/>
            <a:ext cx="211137" cy="4619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9" name="Line 23">
            <a:extLst>
              <a:ext uri="{FF2B5EF4-FFF2-40B4-BE49-F238E27FC236}">
                <a16:creationId xmlns:a16="http://schemas.microsoft.com/office/drawing/2014/main" id="{CB7843FE-E670-8C42-BF16-B7B7E2EDCDD6}"/>
              </a:ext>
            </a:extLst>
          </p:cNvPr>
          <p:cNvSpPr>
            <a:spLocks noChangeShapeType="1"/>
          </p:cNvSpPr>
          <p:nvPr/>
        </p:nvSpPr>
        <p:spPr bwMode="auto">
          <a:xfrm>
            <a:off x="1270000" y="3543300"/>
            <a:ext cx="288925" cy="593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30" name="Footer Placeholder 17">
            <a:extLst>
              <a:ext uri="{FF2B5EF4-FFF2-40B4-BE49-F238E27FC236}">
                <a16:creationId xmlns:a16="http://schemas.microsoft.com/office/drawing/2014/main" id="{4820E411-FC14-3F4A-98A1-058BAD2C0C0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11631" name="Date Placeholder 1">
            <a:extLst>
              <a:ext uri="{FF2B5EF4-FFF2-40B4-BE49-F238E27FC236}">
                <a16:creationId xmlns:a16="http://schemas.microsoft.com/office/drawing/2014/main" id="{3949F949-C08E-EC4A-8811-08264A620F4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2DFA5D2-27F8-A348-9B0E-F5451D6C6AD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oter Placeholder 4">
            <a:extLst>
              <a:ext uri="{FF2B5EF4-FFF2-40B4-BE49-F238E27FC236}">
                <a16:creationId xmlns:a16="http://schemas.microsoft.com/office/drawing/2014/main" id="{659BA282-CF23-664C-AEB9-996B1A70FAB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13666" name="Rectangle 2">
            <a:extLst>
              <a:ext uri="{FF2B5EF4-FFF2-40B4-BE49-F238E27FC236}">
                <a16:creationId xmlns:a16="http://schemas.microsoft.com/office/drawing/2014/main" id="{7D169A72-F2AE-0240-A2B3-608E12234ABE}"/>
              </a:ext>
            </a:extLst>
          </p:cNvPr>
          <p:cNvSpPr>
            <a:spLocks noGrp="1" noChangeArrowheads="1"/>
          </p:cNvSpPr>
          <p:nvPr>
            <p:ph type="title"/>
          </p:nvPr>
        </p:nvSpPr>
        <p:spPr>
          <a:xfrm>
            <a:off x="1447800" y="609600"/>
            <a:ext cx="7302500" cy="1143000"/>
          </a:xfrm>
        </p:spPr>
        <p:txBody>
          <a:bodyPr/>
          <a:lstStyle/>
          <a:p>
            <a:pPr eaLnBrk="1" hangingPunct="1"/>
            <a:r>
              <a:rPr lang="en-US" altLang="en-US">
                <a:ea typeface="ＭＳ Ｐゴシック" panose="020B0600070205080204" pitchFamily="34" charset="-128"/>
              </a:rPr>
              <a:t>Support Plans</a:t>
            </a:r>
          </a:p>
        </p:txBody>
      </p:sp>
      <p:graphicFrame>
        <p:nvGraphicFramePr>
          <p:cNvPr id="244803" name="Group 67">
            <a:extLst>
              <a:ext uri="{FF2B5EF4-FFF2-40B4-BE49-F238E27FC236}">
                <a16:creationId xmlns:a16="http://schemas.microsoft.com/office/drawing/2014/main" id="{66EA2890-DA1C-2040-86E4-26F7F1A86D60}"/>
              </a:ext>
            </a:extLst>
          </p:cNvPr>
          <p:cNvGraphicFramePr>
            <a:graphicFrameLocks noGrp="1"/>
          </p:cNvGraphicFramePr>
          <p:nvPr>
            <p:ph type="tbl" idx="1"/>
          </p:nvPr>
        </p:nvGraphicFramePr>
        <p:xfrm>
          <a:off x="1190625" y="2381250"/>
          <a:ext cx="7600950" cy="3760848"/>
        </p:xfrm>
        <a:graphic>
          <a:graphicData uri="http://schemas.openxmlformats.org/drawingml/2006/table">
            <a:tbl>
              <a:tblPr/>
              <a:tblGrid>
                <a:gridCol w="1900238">
                  <a:extLst>
                    <a:ext uri="{9D8B030D-6E8A-4147-A177-3AD203B41FA5}">
                      <a16:colId xmlns:a16="http://schemas.microsoft.com/office/drawing/2014/main" val="2287924069"/>
                    </a:ext>
                  </a:extLst>
                </a:gridCol>
                <a:gridCol w="1900237">
                  <a:extLst>
                    <a:ext uri="{9D8B030D-6E8A-4147-A177-3AD203B41FA5}">
                      <a16:colId xmlns:a16="http://schemas.microsoft.com/office/drawing/2014/main" val="3291342340"/>
                    </a:ext>
                  </a:extLst>
                </a:gridCol>
                <a:gridCol w="1900238">
                  <a:extLst>
                    <a:ext uri="{9D8B030D-6E8A-4147-A177-3AD203B41FA5}">
                      <a16:colId xmlns:a16="http://schemas.microsoft.com/office/drawing/2014/main" val="1664972765"/>
                    </a:ext>
                  </a:extLst>
                </a:gridCol>
                <a:gridCol w="1900237">
                  <a:extLst>
                    <a:ext uri="{9D8B030D-6E8A-4147-A177-3AD203B41FA5}">
                      <a16:colId xmlns:a16="http://schemas.microsoft.com/office/drawing/2014/main" val="1354104709"/>
                    </a:ext>
                  </a:extLst>
                </a:gridCol>
              </a:tblGrid>
              <a:tr h="579438">
                <a:tc gridSpan="3">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Tx/>
                        <a:buFontTx/>
                        <a:buChar char="•"/>
                        <a:tabLst/>
                      </a:pPr>
                      <a:r>
                        <a:rPr kumimoji="0" lang="en-US" altLang="en-US" sz="2400" b="1" i="0" u="none" strike="noStrike" cap="none" normalizeH="0" baseline="0">
                          <a:ln>
                            <a:noFill/>
                          </a:ln>
                          <a:solidFill>
                            <a:schemeClr val="folHlink"/>
                          </a:solidFill>
                          <a:effectLst/>
                          <a:latin typeface="Times" pitchFamily="2" charset="0"/>
                          <a:ea typeface="ＭＳ Ｐゴシック" panose="020B0600070205080204" pitchFamily="34" charset="-128"/>
                        </a:rPr>
                        <a:t>Proactive Strategies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rowSpan="2">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Tx/>
                        <a:buFontTx/>
                        <a:buChar char="•"/>
                        <a:tabLst/>
                      </a:pPr>
                      <a:r>
                        <a:rPr kumimoji="0" lang="en-US" altLang="en-US" sz="2400" b="1" i="0" u="none" strike="noStrike" cap="none" normalizeH="0" baseline="0">
                          <a:ln>
                            <a:noFill/>
                          </a:ln>
                          <a:solidFill>
                            <a:schemeClr val="folHlink"/>
                          </a:solidFill>
                          <a:effectLst/>
                          <a:latin typeface="Times" pitchFamily="2" charset="0"/>
                          <a:ea typeface="ＭＳ Ｐゴシック" panose="020B0600070205080204" pitchFamily="34" charset="-128"/>
                        </a:rPr>
                        <a:t>Reactive Strategies</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257119876"/>
                  </a:ext>
                </a:extLst>
              </a:tr>
              <a:tr h="935038">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Pct val="25000"/>
                        <a:buFontTx/>
                        <a:buChar char="•"/>
                        <a:tabLst/>
                      </a:pPr>
                      <a:r>
                        <a:rPr kumimoji="0" lang="en-US" altLang="en-US" sz="2400" b="0" i="0" u="none" strike="noStrike" cap="none" normalizeH="0" baseline="0">
                          <a:ln>
                            <a:noFill/>
                          </a:ln>
                          <a:solidFill>
                            <a:schemeClr val="bg2"/>
                          </a:solidFill>
                          <a:effectLst/>
                          <a:latin typeface="Times" pitchFamily="2" charset="0"/>
                          <a:ea typeface="ＭＳ Ｐゴシック" panose="020B0600070205080204" pitchFamily="34" charset="-128"/>
                        </a:rPr>
                        <a:t>Ecological Strategies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Pct val="25000"/>
                        <a:buFontTx/>
                        <a:buChar char="•"/>
                        <a:tabLst/>
                      </a:pPr>
                      <a:r>
                        <a:rPr kumimoji="0" lang="en-US" altLang="en-US" sz="2400" b="0" i="0" u="none" strike="noStrike" cap="none" normalizeH="0" baseline="0">
                          <a:ln>
                            <a:noFill/>
                          </a:ln>
                          <a:solidFill>
                            <a:schemeClr val="bg2"/>
                          </a:solidFill>
                          <a:effectLst/>
                          <a:latin typeface="Times" pitchFamily="2" charset="0"/>
                          <a:ea typeface="ＭＳ Ｐゴシック" panose="020B0600070205080204" pitchFamily="34" charset="-128"/>
                        </a:rPr>
                        <a:t>Positive Programming</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Pct val="25000"/>
                        <a:buFontTx/>
                        <a:buChar char="•"/>
                        <a:tabLst/>
                      </a:pPr>
                      <a:r>
                        <a:rPr kumimoji="0" lang="en-US" altLang="en-US" sz="2400" b="0" i="0" u="none" strike="noStrike" cap="none" normalizeH="0" baseline="0">
                          <a:ln>
                            <a:noFill/>
                          </a:ln>
                          <a:solidFill>
                            <a:schemeClr val="bg2"/>
                          </a:solidFill>
                          <a:effectLst/>
                          <a:latin typeface="Times" pitchFamily="2" charset="0"/>
                          <a:ea typeface="ＭＳ Ｐゴシック" panose="020B0600070205080204" pitchFamily="34" charset="-128"/>
                        </a:rPr>
                        <a:t>Focused Support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extLst>
                  <a:ext uri="{0D108BD9-81ED-4DB2-BD59-A6C34878D82A}">
                    <a16:rowId xmlns:a16="http://schemas.microsoft.com/office/drawing/2014/main" val="2734748808"/>
                  </a:ext>
                </a:extLst>
              </a:tr>
              <a:tr h="2246313">
                <a:tc>
                  <a:txBody>
                    <a:bodyPr/>
                    <a:lstStyle>
                      <a:lvl1pPr marL="50800">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5080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Settings</a:t>
                      </a:r>
                    </a:p>
                    <a:p>
                      <a:pPr marL="5080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Interactions</a:t>
                      </a:r>
                    </a:p>
                    <a:p>
                      <a:pPr marL="5080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Instructional Methods</a:t>
                      </a:r>
                    </a:p>
                    <a:p>
                      <a:pPr marL="5080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Environmental Pollutants (e.g., noise, crowding…)</a:t>
                      </a:r>
                    </a:p>
                    <a:p>
                      <a:pPr marL="5080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Number &amp; Characteristics of other people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General Skills Development</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Functionally Equivalent</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Functionally Related</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Coping/Tolerance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Differential Schedules of Reinforcement</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Antecedent Control</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Instructional Control</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Stimulus Satiation</a:t>
                      </a:r>
                    </a:p>
                    <a:p>
                      <a:pPr marL="0" marR="0" lvl="0" indent="0" algn="ctr" defTabSz="914400" rtl="0" eaLnBrk="1" fontAlgn="base" latinLnBrk="0" hangingPunct="1">
                        <a:lnSpc>
                          <a:spcPct val="90000"/>
                        </a:lnSpc>
                        <a:spcBef>
                          <a:spcPct val="0"/>
                        </a:spcBef>
                        <a:spcAft>
                          <a:spcPct val="50000"/>
                        </a:spcAft>
                        <a:buClr>
                          <a:schemeClr val="bg1"/>
                        </a:buClr>
                        <a:buSzPct val="25000"/>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Etc.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50000"/>
                        </a:spcAft>
                        <a:buClr>
                          <a:schemeClr val="bg1"/>
                        </a:buClr>
                        <a:buSzTx/>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Active Listing</a:t>
                      </a:r>
                    </a:p>
                    <a:p>
                      <a:pPr marL="0" marR="0" lvl="0" indent="0" algn="ctr" defTabSz="914400" rtl="0" eaLnBrk="1" fontAlgn="base" latinLnBrk="0" hangingPunct="1">
                        <a:lnSpc>
                          <a:spcPct val="90000"/>
                        </a:lnSpc>
                        <a:spcBef>
                          <a:spcPct val="0"/>
                        </a:spcBef>
                        <a:spcAft>
                          <a:spcPct val="50000"/>
                        </a:spcAft>
                        <a:buClr>
                          <a:schemeClr val="bg1"/>
                        </a:buClr>
                        <a:buSzTx/>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Stimulus Change</a:t>
                      </a:r>
                    </a:p>
                    <a:p>
                      <a:pPr marL="0" marR="0" lvl="0" indent="0" algn="ctr" defTabSz="914400" rtl="0" eaLnBrk="1" fontAlgn="base" latinLnBrk="0" hangingPunct="1">
                        <a:lnSpc>
                          <a:spcPct val="90000"/>
                        </a:lnSpc>
                        <a:spcBef>
                          <a:spcPct val="0"/>
                        </a:spcBef>
                        <a:spcAft>
                          <a:spcPct val="50000"/>
                        </a:spcAft>
                        <a:buClr>
                          <a:schemeClr val="bg1"/>
                        </a:buClr>
                        <a:buSzTx/>
                        <a:buFontTx/>
                        <a:buChar char="•"/>
                        <a:tabLst/>
                      </a:pPr>
                      <a:r>
                        <a:rPr kumimoji="0" lang="en-US" altLang="en-US" sz="1400" b="0" i="0" u="none" strike="noStrike" cap="none" normalizeH="0" baseline="0">
                          <a:ln>
                            <a:noFill/>
                          </a:ln>
                          <a:solidFill>
                            <a:schemeClr val="bg2"/>
                          </a:solidFill>
                          <a:effectLst/>
                          <a:latin typeface="Times" pitchFamily="2" charset="0"/>
                          <a:ea typeface="ＭＳ Ｐゴシック" panose="020B0600070205080204" pitchFamily="34" charset="-128"/>
                        </a:rPr>
                        <a:t>Crisis Resolution</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24179069"/>
                  </a:ext>
                </a:extLst>
              </a:tr>
            </a:tbl>
          </a:graphicData>
        </a:graphic>
      </p:graphicFrame>
      <p:sp>
        <p:nvSpPr>
          <p:cNvPr id="113686" name="Date Placeholder 1">
            <a:extLst>
              <a:ext uri="{FF2B5EF4-FFF2-40B4-BE49-F238E27FC236}">
                <a16:creationId xmlns:a16="http://schemas.microsoft.com/office/drawing/2014/main" id="{BA8A95C5-7EB0-F547-BA93-117E20284E1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FD1F1273-1170-294F-AFEF-D503A1FE58C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Footer Placeholder 4">
            <a:extLst>
              <a:ext uri="{FF2B5EF4-FFF2-40B4-BE49-F238E27FC236}">
                <a16:creationId xmlns:a16="http://schemas.microsoft.com/office/drawing/2014/main" id="{E9EB34B6-0A17-8642-AE8D-A182878FA17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15714" name="Rectangle 2">
            <a:extLst>
              <a:ext uri="{FF2B5EF4-FFF2-40B4-BE49-F238E27FC236}">
                <a16:creationId xmlns:a16="http://schemas.microsoft.com/office/drawing/2014/main" id="{AD9EE311-14AD-8946-A12A-3235F86D69A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Assessment</a:t>
            </a:r>
          </a:p>
        </p:txBody>
      </p:sp>
      <p:graphicFrame>
        <p:nvGraphicFramePr>
          <p:cNvPr id="246852" name="Group 68">
            <a:extLst>
              <a:ext uri="{FF2B5EF4-FFF2-40B4-BE49-F238E27FC236}">
                <a16:creationId xmlns:a16="http://schemas.microsoft.com/office/drawing/2014/main" id="{0E75F201-0A54-5746-9582-D09B975A3D67}"/>
              </a:ext>
            </a:extLst>
          </p:cNvPr>
          <p:cNvGraphicFramePr>
            <a:graphicFrameLocks noGrp="1"/>
          </p:cNvGraphicFramePr>
          <p:nvPr>
            <p:ph type="tbl" idx="1"/>
          </p:nvPr>
        </p:nvGraphicFramePr>
        <p:xfrm>
          <a:off x="1206500" y="2309813"/>
          <a:ext cx="7573963" cy="3894137"/>
        </p:xfrm>
        <a:graphic>
          <a:graphicData uri="http://schemas.openxmlformats.org/drawingml/2006/table">
            <a:tbl>
              <a:tblPr/>
              <a:tblGrid>
                <a:gridCol w="2524125">
                  <a:extLst>
                    <a:ext uri="{9D8B030D-6E8A-4147-A177-3AD203B41FA5}">
                      <a16:colId xmlns:a16="http://schemas.microsoft.com/office/drawing/2014/main" val="1833476527"/>
                    </a:ext>
                  </a:extLst>
                </a:gridCol>
                <a:gridCol w="2525713">
                  <a:extLst>
                    <a:ext uri="{9D8B030D-6E8A-4147-A177-3AD203B41FA5}">
                      <a16:colId xmlns:a16="http://schemas.microsoft.com/office/drawing/2014/main" val="3838055710"/>
                    </a:ext>
                  </a:extLst>
                </a:gridCol>
                <a:gridCol w="2524125">
                  <a:extLst>
                    <a:ext uri="{9D8B030D-6E8A-4147-A177-3AD203B41FA5}">
                      <a16:colId xmlns:a16="http://schemas.microsoft.com/office/drawing/2014/main" val="4185239653"/>
                    </a:ext>
                  </a:extLst>
                </a:gridCol>
              </a:tblGrid>
              <a:tr h="647700">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Pct val="25000"/>
                        <a:buFontTx/>
                        <a:buChar char="•"/>
                        <a:tabLst/>
                      </a:pPr>
                      <a:r>
                        <a:rPr kumimoji="0" lang="en-US" altLang="en-US" sz="2400" b="1" i="0" u="none" strike="noStrike" cap="none" normalizeH="0" baseline="0">
                          <a:ln>
                            <a:noFill/>
                          </a:ln>
                          <a:solidFill>
                            <a:schemeClr val="folHlink"/>
                          </a:solidFill>
                          <a:effectLst/>
                          <a:latin typeface="Times" pitchFamily="2" charset="0"/>
                          <a:ea typeface="ＭＳ Ｐゴシック" panose="020B0600070205080204" pitchFamily="34" charset="-128"/>
                        </a:rPr>
                        <a:t>Process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Pct val="25000"/>
                        <a:buFontTx/>
                        <a:buChar char="•"/>
                        <a:tabLst/>
                      </a:pPr>
                      <a:r>
                        <a:rPr kumimoji="0" lang="en-US" altLang="en-US" sz="2400" b="1" i="0" u="none" strike="noStrike" cap="none" normalizeH="0" baseline="0">
                          <a:ln>
                            <a:noFill/>
                          </a:ln>
                          <a:solidFill>
                            <a:schemeClr val="folHlink"/>
                          </a:solidFill>
                          <a:effectLst/>
                          <a:latin typeface="Times" pitchFamily="2" charset="0"/>
                          <a:ea typeface="ＭＳ Ｐゴシック" panose="020B0600070205080204" pitchFamily="34" charset="-128"/>
                        </a:rPr>
                        <a:t>Content</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
                          <a:schemeClr val="bg1"/>
                        </a:buClr>
                        <a:buSzPct val="25000"/>
                        <a:buFontTx/>
                        <a:buChar char="•"/>
                        <a:tabLst/>
                      </a:pPr>
                      <a:r>
                        <a:rPr kumimoji="0" lang="en-US" altLang="en-US" sz="2400" b="1" i="0" u="none" strike="noStrike" cap="none" normalizeH="0" baseline="0">
                          <a:ln>
                            <a:noFill/>
                          </a:ln>
                          <a:solidFill>
                            <a:schemeClr val="folHlink"/>
                          </a:solidFill>
                          <a:effectLst/>
                          <a:latin typeface="Times" pitchFamily="2" charset="0"/>
                          <a:ea typeface="ＭＳ Ｐゴシック" panose="020B0600070205080204" pitchFamily="34" charset="-128"/>
                        </a:rPr>
                        <a:t>Materials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70610190"/>
                  </a:ext>
                </a:extLst>
              </a:tr>
              <a:tr h="3246438">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Observation</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Data Collection</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Interview</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Records Review</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Interaction</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Test Situations</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Analysis</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Report Writing</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Referral Information</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Background Information</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Functional Analysis</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Mediator Analysis</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Motivational Analysis</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bg1"/>
                        </a:buClr>
                        <a:buFont typeface="Wingdings" pitchFamily="2" charset="2"/>
                        <a:defRPr sz="2800">
                          <a:solidFill>
                            <a:schemeClr val="bg1"/>
                          </a:solidFill>
                          <a:latin typeface="Times" pitchFamily="2" charset="0"/>
                          <a:ea typeface="ＭＳ Ｐゴシック" panose="020B0600070205080204" pitchFamily="34" charset="-128"/>
                        </a:defRPr>
                      </a:lvl1pPr>
                      <a:lvl2pPr marL="742950" indent="-285750">
                        <a:spcBef>
                          <a:spcPct val="20000"/>
                        </a:spcBef>
                        <a:buClr>
                          <a:schemeClr val="bg1"/>
                        </a:buClr>
                        <a:buSzPct val="55000"/>
                        <a:buFont typeface="Wingdings" pitchFamily="2" charset="2"/>
                        <a:defRPr sz="2400">
                          <a:solidFill>
                            <a:schemeClr val="bg1"/>
                          </a:solidFill>
                          <a:latin typeface="Times" pitchFamily="2" charset="0"/>
                          <a:ea typeface="ＭＳ Ｐゴシック" panose="020B0600070205080204" pitchFamily="34" charset="-128"/>
                        </a:defRPr>
                      </a:lvl2pPr>
                      <a:lvl3pPr marL="1143000" indent="-228600">
                        <a:spcBef>
                          <a:spcPct val="20000"/>
                        </a:spcBef>
                        <a:buClr>
                          <a:schemeClr val="bg1"/>
                        </a:buClr>
                        <a:buSzPct val="65000"/>
                        <a:buFont typeface="Wingdings" pitchFamily="2" charset="2"/>
                        <a:defRPr sz="2000">
                          <a:solidFill>
                            <a:schemeClr val="bg1"/>
                          </a:solidFill>
                          <a:latin typeface="Times" pitchFamily="2" charset="0"/>
                          <a:ea typeface="ＭＳ Ｐゴシック" panose="020B0600070205080204" pitchFamily="34" charset="-128"/>
                        </a:defRPr>
                      </a:lvl3pPr>
                      <a:lvl4pPr marL="1600200" indent="-228600">
                        <a:spcBef>
                          <a:spcPct val="20000"/>
                        </a:spcBef>
                        <a:buSzPct val="85000"/>
                        <a:buFont typeface="Wingdings" pitchFamily="2" charset="2"/>
                        <a:defRPr>
                          <a:solidFill>
                            <a:schemeClr val="bg1"/>
                          </a:solidFill>
                          <a:latin typeface="Times" pitchFamily="2" charset="0"/>
                          <a:ea typeface="ＭＳ Ｐゴシック" panose="020B0600070205080204" pitchFamily="34" charset="-128"/>
                        </a:defRPr>
                      </a:lvl4pPr>
                      <a:lvl5pPr marL="2057400" indent="-228600">
                        <a:spcBef>
                          <a:spcPct val="20000"/>
                        </a:spcBef>
                        <a:buSzPct val="80000"/>
                        <a:buFont typeface="Wingdings" pitchFamily="2" charset="2"/>
                        <a:defRPr sz="1600">
                          <a:solidFill>
                            <a:schemeClr val="bg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SzPct val="80000"/>
                        <a:buFont typeface="Wingdings" pitchFamily="2" charset="2"/>
                        <a:defRPr sz="1600">
                          <a:solidFill>
                            <a:schemeClr val="bg1"/>
                          </a:solidFill>
                          <a:latin typeface="Times" pitchFamily="2"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Assessment Guide and User’s Manual</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Reinforcement Surveys</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Communication Functions Instrument</a:t>
                      </a:r>
                    </a:p>
                    <a:p>
                      <a:pPr marL="0" marR="0" lvl="0" indent="0" algn="ctr" defTabSz="914400" rtl="0" eaLnBrk="1" fontAlgn="base" latinLnBrk="0" hangingPunct="1">
                        <a:lnSpc>
                          <a:spcPct val="100000"/>
                        </a:lnSpc>
                        <a:spcBef>
                          <a:spcPct val="0"/>
                        </a:spcBef>
                        <a:spcAft>
                          <a:spcPct val="50000"/>
                        </a:spcAft>
                        <a:buClr>
                          <a:schemeClr val="bg1"/>
                        </a:buClr>
                        <a:buSzPct val="25000"/>
                        <a:buFontTx/>
                        <a:buChar char="•"/>
                        <a:tabLst/>
                      </a:pPr>
                      <a:r>
                        <a:rPr kumimoji="0" lang="en-US" altLang="en-US" sz="1800" b="0" i="0" u="none" strike="noStrike" cap="none" normalizeH="0" baseline="0">
                          <a:ln>
                            <a:noFill/>
                          </a:ln>
                          <a:solidFill>
                            <a:schemeClr val="bg2"/>
                          </a:solidFill>
                          <a:effectLst/>
                          <a:latin typeface="Times" pitchFamily="2" charset="0"/>
                          <a:ea typeface="ＭＳ Ｐゴシック" panose="020B0600070205080204" pitchFamily="34" charset="-128"/>
                        </a:rPr>
                        <a:t>Report Format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742026546"/>
                  </a:ext>
                </a:extLst>
              </a:tr>
            </a:tbl>
          </a:graphicData>
        </a:graphic>
      </p:graphicFrame>
      <p:sp>
        <p:nvSpPr>
          <p:cNvPr id="115729" name="Date Placeholder 1">
            <a:extLst>
              <a:ext uri="{FF2B5EF4-FFF2-40B4-BE49-F238E27FC236}">
                <a16:creationId xmlns:a16="http://schemas.microsoft.com/office/drawing/2014/main" id="{096775CA-77A8-0E45-94BB-40F0257048B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B93A26C-4120-A44E-BBA9-F79323009984}"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44DBC4D5-30B1-3143-8B99-E3B855E2F66A}"/>
              </a:ext>
            </a:extLst>
          </p:cNvPr>
          <p:cNvSpPr>
            <a:spLocks noGrp="1" noChangeArrowheads="1"/>
          </p:cNvSpPr>
          <p:nvPr>
            <p:ph type="title"/>
          </p:nvPr>
        </p:nvSpPr>
        <p:spPr>
          <a:xfrm>
            <a:off x="3579813" y="533400"/>
            <a:ext cx="2439987" cy="627063"/>
          </a:xfrm>
          <a:noFill/>
        </p:spPr>
        <p:txBody>
          <a:bodyPr wrap="none" lIns="71438" tIns="28575" rIns="71438" bIns="28575" anchor="t">
            <a:spAutoFit/>
          </a:bodyPr>
          <a:lstStyle/>
          <a:p>
            <a:pPr eaLnBrk="1" hangingPunct="1"/>
            <a:r>
              <a:rPr lang="en-US" altLang="en-US">
                <a:solidFill>
                  <a:schemeClr val="bg2"/>
                </a:solidFill>
                <a:ea typeface="ＭＳ Ｐゴシック" panose="020B0600070205080204" pitchFamily="34" charset="-128"/>
              </a:rPr>
              <a:t>Mediation</a:t>
            </a:r>
            <a:endParaRPr lang="en-US" altLang="en-US">
              <a:ea typeface="ＭＳ Ｐゴシック" panose="020B0600070205080204" pitchFamily="34" charset="-128"/>
            </a:endParaRPr>
          </a:p>
        </p:txBody>
      </p:sp>
      <p:pic>
        <p:nvPicPr>
          <p:cNvPr id="60419" name="Picture 3">
            <a:extLst>
              <a:ext uri="{FF2B5EF4-FFF2-40B4-BE49-F238E27FC236}">
                <a16:creationId xmlns:a16="http://schemas.microsoft.com/office/drawing/2014/main" id="{00AD39D0-336E-A945-9168-1963A4431DDD}"/>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7263" y="1312863"/>
            <a:ext cx="5083175" cy="4918075"/>
          </a:xfrm>
          <a:prstGeom prst="rect">
            <a:avLst/>
          </a:prstGeom>
          <a:solidFill>
            <a:schemeClr val="tx1"/>
          </a:solidFill>
          <a:ln w="12700">
            <a:solidFill>
              <a:schemeClr val="tx1"/>
            </a:solidFill>
            <a:miter lim="800000"/>
            <a:headEnd/>
            <a:tailEnd/>
          </a:ln>
          <a:effectLst>
            <a:outerShdw blurRad="63500" dist="107763" dir="2700000" algn="ctr" rotWithShape="0">
              <a:srgbClr val="000000">
                <a:alpha val="74997"/>
              </a:srgbClr>
            </a:outerShdw>
          </a:effectLst>
        </p:spPr>
      </p:pic>
      <p:grpSp>
        <p:nvGrpSpPr>
          <p:cNvPr id="117763" name="Group 4">
            <a:extLst>
              <a:ext uri="{FF2B5EF4-FFF2-40B4-BE49-F238E27FC236}">
                <a16:creationId xmlns:a16="http://schemas.microsoft.com/office/drawing/2014/main" id="{1D9E0216-3883-A746-A772-D6B14CB4ABDB}"/>
              </a:ext>
            </a:extLst>
          </p:cNvPr>
          <p:cNvGrpSpPr>
            <a:grpSpLocks/>
          </p:cNvGrpSpPr>
          <p:nvPr/>
        </p:nvGrpSpPr>
        <p:grpSpPr bwMode="auto">
          <a:xfrm>
            <a:off x="669925" y="6442075"/>
            <a:ext cx="8108950" cy="257175"/>
            <a:chOff x="422" y="4058"/>
            <a:chExt cx="5108" cy="162"/>
          </a:xfrm>
        </p:grpSpPr>
        <p:sp>
          <p:nvSpPr>
            <p:cNvPr id="117766" name="Text Box 5">
              <a:extLst>
                <a:ext uri="{FF2B5EF4-FFF2-40B4-BE49-F238E27FC236}">
                  <a16:creationId xmlns:a16="http://schemas.microsoft.com/office/drawing/2014/main" id="{98A1FFAC-1684-BE40-9A85-8100C219E18B}"/>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BD1B83FF-B792-1C41-9A55-522192C8D03B}" type="slidenum">
                <a:rPr lang="en-US" altLang="en-US" sz="1200" b="0">
                  <a:latin typeface="Times" pitchFamily="2" charset="0"/>
                </a:rPr>
                <a:pPr>
                  <a:lnSpc>
                    <a:spcPct val="90000"/>
                  </a:lnSpc>
                </a:pPr>
                <a:t>44</a:t>
              </a:fld>
              <a:endParaRPr lang="en-US" altLang="en-US" sz="1200" b="0">
                <a:latin typeface="Times" pitchFamily="2" charset="0"/>
              </a:endParaRPr>
            </a:p>
          </p:txBody>
        </p:sp>
        <p:sp>
          <p:nvSpPr>
            <p:cNvPr id="117767" name="Text Box 6">
              <a:extLst>
                <a:ext uri="{FF2B5EF4-FFF2-40B4-BE49-F238E27FC236}">
                  <a16:creationId xmlns:a16="http://schemas.microsoft.com/office/drawing/2014/main" id="{884C5544-6AD0-E840-945D-1A208BA8E6AC}"/>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17768" name="Text Box 7">
              <a:extLst>
                <a:ext uri="{FF2B5EF4-FFF2-40B4-BE49-F238E27FC236}">
                  <a16:creationId xmlns:a16="http://schemas.microsoft.com/office/drawing/2014/main" id="{34CC37B0-66D1-2848-B81E-B4433933ADED}"/>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117764" name="Footer Placeholder 7">
            <a:extLst>
              <a:ext uri="{FF2B5EF4-FFF2-40B4-BE49-F238E27FC236}">
                <a16:creationId xmlns:a16="http://schemas.microsoft.com/office/drawing/2014/main" id="{600BB2BA-C661-B74E-BF3F-E28025F279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17765" name="Date Placeholder 1">
            <a:extLst>
              <a:ext uri="{FF2B5EF4-FFF2-40B4-BE49-F238E27FC236}">
                <a16:creationId xmlns:a16="http://schemas.microsoft.com/office/drawing/2014/main" id="{E635132B-9799-5645-A62C-742758D4B31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3360788-2EFE-1045-8180-8DED0F3F12D7}"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AutoShape 1026">
            <a:extLst>
              <a:ext uri="{FF2B5EF4-FFF2-40B4-BE49-F238E27FC236}">
                <a16:creationId xmlns:a16="http://schemas.microsoft.com/office/drawing/2014/main" id="{DA3B3A4E-B52E-E546-BE8F-188EF309DFFF}"/>
              </a:ext>
            </a:extLst>
          </p:cNvPr>
          <p:cNvSpPr>
            <a:spLocks noChangeArrowheads="1"/>
          </p:cNvSpPr>
          <p:nvPr/>
        </p:nvSpPr>
        <p:spPr bwMode="auto">
          <a:xfrm>
            <a:off x="4433888" y="491490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10" name="AutoShape 1027">
            <a:extLst>
              <a:ext uri="{FF2B5EF4-FFF2-40B4-BE49-F238E27FC236}">
                <a16:creationId xmlns:a16="http://schemas.microsoft.com/office/drawing/2014/main" id="{69FB76E2-B763-B244-A93F-347E2887AFC0}"/>
              </a:ext>
            </a:extLst>
          </p:cNvPr>
          <p:cNvSpPr>
            <a:spLocks noChangeArrowheads="1"/>
          </p:cNvSpPr>
          <p:nvPr/>
        </p:nvSpPr>
        <p:spPr bwMode="auto">
          <a:xfrm>
            <a:off x="4433888" y="272415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11" name="AutoShape 1028">
            <a:extLst>
              <a:ext uri="{FF2B5EF4-FFF2-40B4-BE49-F238E27FC236}">
                <a16:creationId xmlns:a16="http://schemas.microsoft.com/office/drawing/2014/main" id="{55D9EB2C-6576-8E4E-9CFE-CB0BDD0B7CBA}"/>
              </a:ext>
            </a:extLst>
          </p:cNvPr>
          <p:cNvSpPr>
            <a:spLocks noChangeArrowheads="1"/>
          </p:cNvSpPr>
          <p:nvPr/>
        </p:nvSpPr>
        <p:spPr bwMode="auto">
          <a:xfrm>
            <a:off x="4433888" y="133350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12" name="Rectangle 1029">
            <a:extLst>
              <a:ext uri="{FF2B5EF4-FFF2-40B4-BE49-F238E27FC236}">
                <a16:creationId xmlns:a16="http://schemas.microsoft.com/office/drawing/2014/main" id="{D951D641-89EB-1A45-B6F4-4CF5ADBBB4F1}"/>
              </a:ext>
            </a:extLst>
          </p:cNvPr>
          <p:cNvSpPr>
            <a:spLocks noGrp="1" noChangeArrowheads="1"/>
          </p:cNvSpPr>
          <p:nvPr>
            <p:ph type="title" idx="4294967295"/>
          </p:nvPr>
        </p:nvSpPr>
        <p:spPr>
          <a:xfrm>
            <a:off x="1108075" y="355600"/>
            <a:ext cx="6978650" cy="574675"/>
          </a:xfrm>
          <a:noFill/>
        </p:spPr>
        <p:txBody>
          <a:bodyPr wrap="none" lIns="71438" tIns="28575" rIns="71438" bIns="28575" anchor="t">
            <a:spAutoFit/>
          </a:bodyPr>
          <a:lstStyle/>
          <a:p>
            <a:pPr eaLnBrk="1" hangingPunct="1"/>
            <a:r>
              <a:rPr lang="en-US" altLang="en-US" sz="2000" u="sng">
                <a:solidFill>
                  <a:schemeClr val="tx1"/>
                </a:solidFill>
                <a:ea typeface="ＭＳ Ｐゴシック" panose="020B0600070205080204" pitchFamily="34" charset="-128"/>
              </a:rPr>
              <a:t>Breaking the Barriers to Social &amp; Community Integration:</a:t>
            </a:r>
            <a:br>
              <a:rPr lang="en-US" altLang="en-US" sz="2000" u="sng">
                <a:solidFill>
                  <a:schemeClr val="tx1"/>
                </a:solidFill>
                <a:ea typeface="ＭＳ Ｐゴシック" panose="020B0600070205080204" pitchFamily="34" charset="-128"/>
              </a:rPr>
            </a:br>
            <a:r>
              <a:rPr lang="en-US" altLang="en-US" sz="2000" u="sng">
                <a:solidFill>
                  <a:schemeClr val="tx1"/>
                </a:solidFill>
                <a:ea typeface="ＭＳ Ｐゴシック" panose="020B0600070205080204" pitchFamily="34" charset="-128"/>
              </a:rPr>
              <a:t>A Non-linear ABA Framework for Research, Support and Training</a:t>
            </a:r>
            <a:endParaRPr lang="en-US" altLang="en-US" sz="2000">
              <a:ea typeface="ＭＳ Ｐゴシック" panose="020B0600070205080204" pitchFamily="34" charset="-128"/>
            </a:endParaRPr>
          </a:p>
        </p:txBody>
      </p:sp>
      <p:sp>
        <p:nvSpPr>
          <p:cNvPr id="370694" name="Rectangle 1030">
            <a:extLst>
              <a:ext uri="{FF2B5EF4-FFF2-40B4-BE49-F238E27FC236}">
                <a16:creationId xmlns:a16="http://schemas.microsoft.com/office/drawing/2014/main" id="{40928B7A-7DE8-364E-A92F-A677DE8F726A}"/>
              </a:ext>
            </a:extLst>
          </p:cNvPr>
          <p:cNvSpPr>
            <a:spLocks noChangeArrowheads="1"/>
          </p:cNvSpPr>
          <p:nvPr/>
        </p:nvSpPr>
        <p:spPr bwMode="auto">
          <a:xfrm>
            <a:off x="471488" y="1219200"/>
            <a:ext cx="457200" cy="5029200"/>
          </a:xfrm>
          <a:prstGeom prst="rect">
            <a:avLst/>
          </a:prstGeom>
          <a:solidFill>
            <a:srgbClr val="CF0E30"/>
          </a:solidFill>
          <a:ln w="50800">
            <a:noFill/>
            <a:miter lim="800000"/>
            <a:headEnd/>
            <a:tailEnd/>
          </a:ln>
          <a:effectLst>
            <a:outerShdw blurRad="63500" dist="107763" dir="2700000" algn="ctr" rotWithShape="0">
              <a:srgbClr val="000000">
                <a:alpha val="74998"/>
              </a:srgbClr>
            </a:outerShdw>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119814" name="Text Box 1031">
            <a:extLst>
              <a:ext uri="{FF2B5EF4-FFF2-40B4-BE49-F238E27FC236}">
                <a16:creationId xmlns:a16="http://schemas.microsoft.com/office/drawing/2014/main" id="{8A31750B-2FEE-1740-991C-FC3F36CD1287}"/>
              </a:ext>
            </a:extLst>
          </p:cNvPr>
          <p:cNvSpPr txBox="1">
            <a:spLocks noChangeArrowheads="1"/>
          </p:cNvSpPr>
          <p:nvPr/>
        </p:nvSpPr>
        <p:spPr bwMode="auto">
          <a:xfrm rot="-5373655">
            <a:off x="-84137" y="5232400"/>
            <a:ext cx="1638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solidFill>
                  <a:schemeClr val="bg1"/>
                </a:solidFill>
              </a:rPr>
              <a:t>DEPENDENT VARIABLES</a:t>
            </a:r>
          </a:p>
        </p:txBody>
      </p:sp>
      <p:sp>
        <p:nvSpPr>
          <p:cNvPr id="119815" name="Text Box 1032">
            <a:extLst>
              <a:ext uri="{FF2B5EF4-FFF2-40B4-BE49-F238E27FC236}">
                <a16:creationId xmlns:a16="http://schemas.microsoft.com/office/drawing/2014/main" id="{CA08C256-AE21-CC4F-8389-A4E8A7BDF171}"/>
              </a:ext>
            </a:extLst>
          </p:cNvPr>
          <p:cNvSpPr txBox="1">
            <a:spLocks noChangeArrowheads="1"/>
          </p:cNvSpPr>
          <p:nvPr/>
        </p:nvSpPr>
        <p:spPr bwMode="auto">
          <a:xfrm>
            <a:off x="3443288" y="85725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ASSESSMENT</a:t>
            </a:r>
          </a:p>
        </p:txBody>
      </p:sp>
      <p:grpSp>
        <p:nvGrpSpPr>
          <p:cNvPr id="119816" name="Group 1033">
            <a:extLst>
              <a:ext uri="{FF2B5EF4-FFF2-40B4-BE49-F238E27FC236}">
                <a16:creationId xmlns:a16="http://schemas.microsoft.com/office/drawing/2014/main" id="{B597C67F-69EF-B047-9C56-DC21D854C812}"/>
              </a:ext>
            </a:extLst>
          </p:cNvPr>
          <p:cNvGrpSpPr>
            <a:grpSpLocks/>
          </p:cNvGrpSpPr>
          <p:nvPr/>
        </p:nvGrpSpPr>
        <p:grpSpPr bwMode="auto">
          <a:xfrm>
            <a:off x="2224088" y="1104900"/>
            <a:ext cx="4800600" cy="303213"/>
            <a:chOff x="1344" y="1392"/>
            <a:chExt cx="3024" cy="191"/>
          </a:xfrm>
        </p:grpSpPr>
        <p:sp>
          <p:nvSpPr>
            <p:cNvPr id="119863" name="Text Box 1034">
              <a:extLst>
                <a:ext uri="{FF2B5EF4-FFF2-40B4-BE49-F238E27FC236}">
                  <a16:creationId xmlns:a16="http://schemas.microsoft.com/office/drawing/2014/main" id="{ACE09807-9C64-6F44-8209-59A212308804}"/>
                </a:ext>
              </a:extLst>
            </p:cNvPr>
            <p:cNvSpPr txBox="1">
              <a:spLocks noChangeArrowheads="1"/>
            </p:cNvSpPr>
            <p:nvPr/>
          </p:nvSpPr>
          <p:spPr bwMode="auto">
            <a:xfrm>
              <a:off x="3360"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MATERIALS</a:t>
              </a:r>
            </a:p>
          </p:txBody>
        </p:sp>
        <p:sp>
          <p:nvSpPr>
            <p:cNvPr id="119864" name="Text Box 1035">
              <a:extLst>
                <a:ext uri="{FF2B5EF4-FFF2-40B4-BE49-F238E27FC236}">
                  <a16:creationId xmlns:a16="http://schemas.microsoft.com/office/drawing/2014/main" id="{E8C48E76-44C0-134E-A6FC-4CE49291092A}"/>
                </a:ext>
              </a:extLst>
            </p:cNvPr>
            <p:cNvSpPr txBox="1">
              <a:spLocks noChangeArrowheads="1"/>
            </p:cNvSpPr>
            <p:nvPr/>
          </p:nvSpPr>
          <p:spPr bwMode="auto">
            <a:xfrm>
              <a:off x="2352"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CONTENT</a:t>
              </a:r>
            </a:p>
          </p:txBody>
        </p:sp>
        <p:sp>
          <p:nvSpPr>
            <p:cNvPr id="119865" name="Text Box 1036">
              <a:extLst>
                <a:ext uri="{FF2B5EF4-FFF2-40B4-BE49-F238E27FC236}">
                  <a16:creationId xmlns:a16="http://schemas.microsoft.com/office/drawing/2014/main" id="{1D5735A2-AB4C-AB40-8CCB-C823A31D0B1C}"/>
                </a:ext>
              </a:extLst>
            </p:cNvPr>
            <p:cNvSpPr txBox="1">
              <a:spLocks noChangeArrowheads="1"/>
            </p:cNvSpPr>
            <p:nvPr/>
          </p:nvSpPr>
          <p:spPr bwMode="auto">
            <a:xfrm>
              <a:off x="1344"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PROCESS</a:t>
              </a:r>
            </a:p>
          </p:txBody>
        </p:sp>
      </p:grpSp>
      <p:sp>
        <p:nvSpPr>
          <p:cNvPr id="119817" name="Text Box 1037">
            <a:extLst>
              <a:ext uri="{FF2B5EF4-FFF2-40B4-BE49-F238E27FC236}">
                <a16:creationId xmlns:a16="http://schemas.microsoft.com/office/drawing/2014/main" id="{6AA584BA-EBBF-AE4F-B204-611A80BC6D3A}"/>
              </a:ext>
            </a:extLst>
          </p:cNvPr>
          <p:cNvSpPr txBox="1">
            <a:spLocks noChangeArrowheads="1"/>
          </p:cNvSpPr>
          <p:nvPr/>
        </p:nvSpPr>
        <p:spPr bwMode="auto">
          <a:xfrm>
            <a:off x="462438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FOCUSED SUPPORT</a:t>
            </a:r>
          </a:p>
        </p:txBody>
      </p:sp>
      <p:sp>
        <p:nvSpPr>
          <p:cNvPr id="119818" name="Text Box 1038">
            <a:extLst>
              <a:ext uri="{FF2B5EF4-FFF2-40B4-BE49-F238E27FC236}">
                <a16:creationId xmlns:a16="http://schemas.microsoft.com/office/drawing/2014/main" id="{B307DC77-FCC7-0448-91C4-595F5F6837F2}"/>
              </a:ext>
            </a:extLst>
          </p:cNvPr>
          <p:cNvSpPr txBox="1">
            <a:spLocks noChangeArrowheads="1"/>
          </p:cNvSpPr>
          <p:nvPr/>
        </p:nvSpPr>
        <p:spPr bwMode="auto">
          <a:xfrm>
            <a:off x="605313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SITUATIONAL MANAGEMENT</a:t>
            </a:r>
          </a:p>
        </p:txBody>
      </p:sp>
      <p:sp>
        <p:nvSpPr>
          <p:cNvPr id="119819" name="Text Box 1039">
            <a:extLst>
              <a:ext uri="{FF2B5EF4-FFF2-40B4-BE49-F238E27FC236}">
                <a16:creationId xmlns:a16="http://schemas.microsoft.com/office/drawing/2014/main" id="{1CA3E664-6C20-774A-B993-E9E64AE53229}"/>
              </a:ext>
            </a:extLst>
          </p:cNvPr>
          <p:cNvSpPr txBox="1">
            <a:spLocks noChangeArrowheads="1"/>
          </p:cNvSpPr>
          <p:nvPr/>
        </p:nvSpPr>
        <p:spPr bwMode="auto">
          <a:xfrm>
            <a:off x="319563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POSITIVE PROGRAMMING</a:t>
            </a:r>
          </a:p>
        </p:txBody>
      </p:sp>
      <p:sp>
        <p:nvSpPr>
          <p:cNvPr id="119820" name="Text Box 1040">
            <a:extLst>
              <a:ext uri="{FF2B5EF4-FFF2-40B4-BE49-F238E27FC236}">
                <a16:creationId xmlns:a16="http://schemas.microsoft.com/office/drawing/2014/main" id="{8C8EA0C7-A898-F84B-B034-A9D455F51A13}"/>
              </a:ext>
            </a:extLst>
          </p:cNvPr>
          <p:cNvSpPr txBox="1">
            <a:spLocks noChangeArrowheads="1"/>
          </p:cNvSpPr>
          <p:nvPr/>
        </p:nvSpPr>
        <p:spPr bwMode="auto">
          <a:xfrm>
            <a:off x="176688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ECOLOGICAL STRATEGIES</a:t>
            </a:r>
          </a:p>
        </p:txBody>
      </p:sp>
      <p:sp>
        <p:nvSpPr>
          <p:cNvPr id="119821" name="Text Box 1041">
            <a:extLst>
              <a:ext uri="{FF2B5EF4-FFF2-40B4-BE49-F238E27FC236}">
                <a16:creationId xmlns:a16="http://schemas.microsoft.com/office/drawing/2014/main" id="{E6A0CFFC-10B4-F446-AF05-3F6F410AC5B7}"/>
              </a:ext>
            </a:extLst>
          </p:cNvPr>
          <p:cNvSpPr txBox="1">
            <a:spLocks noChangeArrowheads="1"/>
          </p:cNvSpPr>
          <p:nvPr/>
        </p:nvSpPr>
        <p:spPr bwMode="auto">
          <a:xfrm>
            <a:off x="1766888" y="1782763"/>
            <a:ext cx="428625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PROACTIVE STRATEGIES</a:t>
            </a:r>
          </a:p>
        </p:txBody>
      </p:sp>
      <p:sp>
        <p:nvSpPr>
          <p:cNvPr id="119822" name="Text Box 1042">
            <a:extLst>
              <a:ext uri="{FF2B5EF4-FFF2-40B4-BE49-F238E27FC236}">
                <a16:creationId xmlns:a16="http://schemas.microsoft.com/office/drawing/2014/main" id="{0DD25172-82ED-7741-B96F-30053CB3A49F}"/>
              </a:ext>
            </a:extLst>
          </p:cNvPr>
          <p:cNvSpPr txBox="1">
            <a:spLocks noChangeArrowheads="1"/>
          </p:cNvSpPr>
          <p:nvPr/>
        </p:nvSpPr>
        <p:spPr bwMode="auto">
          <a:xfrm>
            <a:off x="6053138" y="1782763"/>
            <a:ext cx="142875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REACTIVE</a:t>
            </a:r>
          </a:p>
        </p:txBody>
      </p:sp>
      <p:sp>
        <p:nvSpPr>
          <p:cNvPr id="119823" name="Text Box 1043">
            <a:extLst>
              <a:ext uri="{FF2B5EF4-FFF2-40B4-BE49-F238E27FC236}">
                <a16:creationId xmlns:a16="http://schemas.microsoft.com/office/drawing/2014/main" id="{249B4192-5FD2-2641-A572-F10FF0DB4508}"/>
              </a:ext>
            </a:extLst>
          </p:cNvPr>
          <p:cNvSpPr txBox="1">
            <a:spLocks noChangeArrowheads="1"/>
          </p:cNvSpPr>
          <p:nvPr/>
        </p:nvSpPr>
        <p:spPr bwMode="auto">
          <a:xfrm>
            <a:off x="1766888" y="2524125"/>
            <a:ext cx="571500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SERVICE DESIGN</a:t>
            </a:r>
          </a:p>
        </p:txBody>
      </p:sp>
      <p:sp>
        <p:nvSpPr>
          <p:cNvPr id="119824" name="Line 1044">
            <a:extLst>
              <a:ext uri="{FF2B5EF4-FFF2-40B4-BE49-F238E27FC236}">
                <a16:creationId xmlns:a16="http://schemas.microsoft.com/office/drawing/2014/main" id="{BED6EEF4-845E-214E-99C9-F0A2C1FC3C52}"/>
              </a:ext>
            </a:extLst>
          </p:cNvPr>
          <p:cNvSpPr>
            <a:spLocks noChangeShapeType="1"/>
          </p:cNvSpPr>
          <p:nvPr/>
        </p:nvSpPr>
        <p:spPr bwMode="auto">
          <a:xfrm>
            <a:off x="6053138" y="1776413"/>
            <a:ext cx="0" cy="7477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25" name="Text Box 1045">
            <a:extLst>
              <a:ext uri="{FF2B5EF4-FFF2-40B4-BE49-F238E27FC236}">
                <a16:creationId xmlns:a16="http://schemas.microsoft.com/office/drawing/2014/main" id="{5C3449F2-64E5-8146-A635-7EE2AC8724B7}"/>
              </a:ext>
            </a:extLst>
          </p:cNvPr>
          <p:cNvSpPr txBox="1">
            <a:spLocks noChangeArrowheads="1"/>
          </p:cNvSpPr>
          <p:nvPr/>
        </p:nvSpPr>
        <p:spPr bwMode="auto">
          <a:xfrm>
            <a:off x="3443288" y="154305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SUPPORT PLAN</a:t>
            </a:r>
          </a:p>
        </p:txBody>
      </p:sp>
      <p:sp>
        <p:nvSpPr>
          <p:cNvPr id="119826" name="Text Box 1046">
            <a:extLst>
              <a:ext uri="{FF2B5EF4-FFF2-40B4-BE49-F238E27FC236}">
                <a16:creationId xmlns:a16="http://schemas.microsoft.com/office/drawing/2014/main" id="{C96B35FE-4E52-104F-907C-9D509A2A82C9}"/>
              </a:ext>
            </a:extLst>
          </p:cNvPr>
          <p:cNvSpPr txBox="1">
            <a:spLocks noChangeArrowheads="1"/>
          </p:cNvSpPr>
          <p:nvPr/>
        </p:nvSpPr>
        <p:spPr bwMode="auto">
          <a:xfrm>
            <a:off x="3443288" y="289560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MEDIATION</a:t>
            </a:r>
          </a:p>
        </p:txBody>
      </p:sp>
      <p:sp>
        <p:nvSpPr>
          <p:cNvPr id="119827" name="Oval 1047">
            <a:extLst>
              <a:ext uri="{FF2B5EF4-FFF2-40B4-BE49-F238E27FC236}">
                <a16:creationId xmlns:a16="http://schemas.microsoft.com/office/drawing/2014/main" id="{36F1D297-2746-5841-9ED0-A0B199A6A5D7}"/>
              </a:ext>
            </a:extLst>
          </p:cNvPr>
          <p:cNvSpPr>
            <a:spLocks noChangeArrowheads="1"/>
          </p:cNvSpPr>
          <p:nvPr/>
        </p:nvSpPr>
        <p:spPr bwMode="auto">
          <a:xfrm>
            <a:off x="1236663" y="5224463"/>
            <a:ext cx="1003300"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SPEED &amp; </a:t>
            </a:r>
          </a:p>
          <a:p>
            <a:pPr algn="ctr">
              <a:lnSpc>
                <a:spcPct val="90000"/>
              </a:lnSpc>
            </a:pPr>
            <a:r>
              <a:rPr lang="en-US" altLang="en-US" sz="1000">
                <a:latin typeface="N Helvetica Narrow" charset="0"/>
              </a:rPr>
              <a:t>DEGREE OF</a:t>
            </a:r>
          </a:p>
          <a:p>
            <a:pPr algn="ctr">
              <a:lnSpc>
                <a:spcPct val="90000"/>
              </a:lnSpc>
            </a:pPr>
            <a:r>
              <a:rPr lang="en-US" altLang="en-US" sz="1000">
                <a:latin typeface="N Helvetica Narrow" charset="0"/>
              </a:rPr>
              <a:t> EFFECTS</a:t>
            </a:r>
          </a:p>
        </p:txBody>
      </p:sp>
      <p:sp>
        <p:nvSpPr>
          <p:cNvPr id="119828" name="Oval 1048">
            <a:extLst>
              <a:ext uri="{FF2B5EF4-FFF2-40B4-BE49-F238E27FC236}">
                <a16:creationId xmlns:a16="http://schemas.microsoft.com/office/drawing/2014/main" id="{C29C3CF1-055B-2E4E-8EA3-008725AC8E8A}"/>
              </a:ext>
            </a:extLst>
          </p:cNvPr>
          <p:cNvSpPr>
            <a:spLocks noChangeArrowheads="1"/>
          </p:cNvSpPr>
          <p:nvPr/>
        </p:nvSpPr>
        <p:spPr bwMode="auto">
          <a:xfrm>
            <a:off x="2389188" y="5224463"/>
            <a:ext cx="1006475" cy="1004887"/>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900">
              <a:latin typeface="N Helvetica Narrow" charset="0"/>
            </a:endParaRPr>
          </a:p>
        </p:txBody>
      </p:sp>
      <p:sp>
        <p:nvSpPr>
          <p:cNvPr id="119829" name="Oval 1049">
            <a:extLst>
              <a:ext uri="{FF2B5EF4-FFF2-40B4-BE49-F238E27FC236}">
                <a16:creationId xmlns:a16="http://schemas.microsoft.com/office/drawing/2014/main" id="{D12BEF5B-BEE2-1642-9736-EC84F9012398}"/>
              </a:ext>
            </a:extLst>
          </p:cNvPr>
          <p:cNvSpPr>
            <a:spLocks noChangeArrowheads="1"/>
          </p:cNvSpPr>
          <p:nvPr/>
        </p:nvSpPr>
        <p:spPr bwMode="auto">
          <a:xfrm>
            <a:off x="3511550" y="5224463"/>
            <a:ext cx="1055688" cy="10175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1000">
              <a:latin typeface="N Helvetica Narrow" charset="0"/>
            </a:endParaRPr>
          </a:p>
        </p:txBody>
      </p:sp>
      <p:sp>
        <p:nvSpPr>
          <p:cNvPr id="119830" name="Oval 1050">
            <a:extLst>
              <a:ext uri="{FF2B5EF4-FFF2-40B4-BE49-F238E27FC236}">
                <a16:creationId xmlns:a16="http://schemas.microsoft.com/office/drawing/2014/main" id="{1C39ADD6-DD66-DE41-8389-3ADD6429DCF6}"/>
              </a:ext>
            </a:extLst>
          </p:cNvPr>
          <p:cNvSpPr>
            <a:spLocks noChangeArrowheads="1"/>
          </p:cNvSpPr>
          <p:nvPr/>
        </p:nvSpPr>
        <p:spPr bwMode="auto">
          <a:xfrm>
            <a:off x="4706938" y="5224463"/>
            <a:ext cx="1006475"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SIDE EFFECTS</a:t>
            </a:r>
          </a:p>
        </p:txBody>
      </p:sp>
      <p:sp>
        <p:nvSpPr>
          <p:cNvPr id="119831" name="Oval 1051">
            <a:extLst>
              <a:ext uri="{FF2B5EF4-FFF2-40B4-BE49-F238E27FC236}">
                <a16:creationId xmlns:a16="http://schemas.microsoft.com/office/drawing/2014/main" id="{19709364-4C5F-F149-A967-AEDEFF8A37F8}"/>
              </a:ext>
            </a:extLst>
          </p:cNvPr>
          <p:cNvSpPr>
            <a:spLocks noChangeArrowheads="1"/>
          </p:cNvSpPr>
          <p:nvPr/>
        </p:nvSpPr>
        <p:spPr bwMode="auto">
          <a:xfrm>
            <a:off x="5849938" y="5224463"/>
            <a:ext cx="1006475"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SOCIAL</a:t>
            </a:r>
          </a:p>
          <a:p>
            <a:pPr algn="ctr">
              <a:lnSpc>
                <a:spcPct val="90000"/>
              </a:lnSpc>
            </a:pPr>
            <a:r>
              <a:rPr lang="en-US" altLang="en-US" sz="1000">
                <a:latin typeface="N Helvetica Narrow" charset="0"/>
              </a:rPr>
              <a:t>VALIDITY</a:t>
            </a:r>
          </a:p>
        </p:txBody>
      </p:sp>
      <p:sp>
        <p:nvSpPr>
          <p:cNvPr id="119832" name="Oval 1052">
            <a:extLst>
              <a:ext uri="{FF2B5EF4-FFF2-40B4-BE49-F238E27FC236}">
                <a16:creationId xmlns:a16="http://schemas.microsoft.com/office/drawing/2014/main" id="{404D56EA-CBA7-3043-AF3A-5A26C282FCDF}"/>
              </a:ext>
            </a:extLst>
          </p:cNvPr>
          <p:cNvSpPr>
            <a:spLocks noChangeAspect="1" noChangeArrowheads="1"/>
          </p:cNvSpPr>
          <p:nvPr/>
        </p:nvSpPr>
        <p:spPr bwMode="auto">
          <a:xfrm>
            <a:off x="7008813" y="5224463"/>
            <a:ext cx="1003300" cy="1004887"/>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900">
              <a:latin typeface="N Helvetica Narrow" charset="0"/>
            </a:endParaRPr>
          </a:p>
        </p:txBody>
      </p:sp>
      <p:sp>
        <p:nvSpPr>
          <p:cNvPr id="119833" name="Line 1053">
            <a:extLst>
              <a:ext uri="{FF2B5EF4-FFF2-40B4-BE49-F238E27FC236}">
                <a16:creationId xmlns:a16="http://schemas.microsoft.com/office/drawing/2014/main" id="{97200FD6-31AD-214C-97D2-FD8EACE5B5E3}"/>
              </a:ext>
            </a:extLst>
          </p:cNvPr>
          <p:cNvSpPr>
            <a:spLocks noChangeShapeType="1"/>
          </p:cNvSpPr>
          <p:nvPr/>
        </p:nvSpPr>
        <p:spPr bwMode="auto">
          <a:xfrm>
            <a:off x="1712913" y="5162550"/>
            <a:ext cx="58293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34" name="AutoShape 1054">
            <a:extLst>
              <a:ext uri="{FF2B5EF4-FFF2-40B4-BE49-F238E27FC236}">
                <a16:creationId xmlns:a16="http://schemas.microsoft.com/office/drawing/2014/main" id="{B8441AB0-C05B-F040-8265-38D5FB2831D7}"/>
              </a:ext>
            </a:extLst>
          </p:cNvPr>
          <p:cNvSpPr>
            <a:spLocks noChangeArrowheads="1"/>
          </p:cNvSpPr>
          <p:nvPr/>
        </p:nvSpPr>
        <p:spPr bwMode="auto">
          <a:xfrm>
            <a:off x="170021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35" name="AutoShape 1055">
            <a:extLst>
              <a:ext uri="{FF2B5EF4-FFF2-40B4-BE49-F238E27FC236}">
                <a16:creationId xmlns:a16="http://schemas.microsoft.com/office/drawing/2014/main" id="{CC476A10-2816-B146-85A3-329D7860FDF1}"/>
              </a:ext>
            </a:extLst>
          </p:cNvPr>
          <p:cNvSpPr>
            <a:spLocks noChangeArrowheads="1"/>
          </p:cNvSpPr>
          <p:nvPr/>
        </p:nvSpPr>
        <p:spPr bwMode="auto">
          <a:xfrm>
            <a:off x="285591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36" name="AutoShape 1056">
            <a:extLst>
              <a:ext uri="{FF2B5EF4-FFF2-40B4-BE49-F238E27FC236}">
                <a16:creationId xmlns:a16="http://schemas.microsoft.com/office/drawing/2014/main" id="{DDEDC3BD-7730-A245-BEB6-0DF01189B4D5}"/>
              </a:ext>
            </a:extLst>
          </p:cNvPr>
          <p:cNvSpPr>
            <a:spLocks noChangeArrowheads="1"/>
          </p:cNvSpPr>
          <p:nvPr/>
        </p:nvSpPr>
        <p:spPr bwMode="auto">
          <a:xfrm>
            <a:off x="4027488"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37" name="AutoShape 1057">
            <a:extLst>
              <a:ext uri="{FF2B5EF4-FFF2-40B4-BE49-F238E27FC236}">
                <a16:creationId xmlns:a16="http://schemas.microsoft.com/office/drawing/2014/main" id="{65E8FF19-09EF-1548-96DA-362E23BB5C4E}"/>
              </a:ext>
            </a:extLst>
          </p:cNvPr>
          <p:cNvSpPr>
            <a:spLocks noChangeArrowheads="1"/>
          </p:cNvSpPr>
          <p:nvPr/>
        </p:nvSpPr>
        <p:spPr bwMode="auto">
          <a:xfrm>
            <a:off x="51736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38" name="AutoShape 1058">
            <a:extLst>
              <a:ext uri="{FF2B5EF4-FFF2-40B4-BE49-F238E27FC236}">
                <a16:creationId xmlns:a16="http://schemas.microsoft.com/office/drawing/2014/main" id="{60974F18-B784-1D41-92D8-590BAA79DBA8}"/>
              </a:ext>
            </a:extLst>
          </p:cNvPr>
          <p:cNvSpPr>
            <a:spLocks noChangeArrowheads="1"/>
          </p:cNvSpPr>
          <p:nvPr/>
        </p:nvSpPr>
        <p:spPr bwMode="auto">
          <a:xfrm>
            <a:off x="63166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39" name="AutoShape 1059">
            <a:extLst>
              <a:ext uri="{FF2B5EF4-FFF2-40B4-BE49-F238E27FC236}">
                <a16:creationId xmlns:a16="http://schemas.microsoft.com/office/drawing/2014/main" id="{326DA827-85AE-3840-965A-C38E2BC5F4D1}"/>
              </a:ext>
            </a:extLst>
          </p:cNvPr>
          <p:cNvSpPr>
            <a:spLocks noChangeArrowheads="1"/>
          </p:cNvSpPr>
          <p:nvPr/>
        </p:nvSpPr>
        <p:spPr bwMode="auto">
          <a:xfrm>
            <a:off x="74723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19840" name="Text Box 1060">
            <a:extLst>
              <a:ext uri="{FF2B5EF4-FFF2-40B4-BE49-F238E27FC236}">
                <a16:creationId xmlns:a16="http://schemas.microsoft.com/office/drawing/2014/main" id="{5CEFF3A5-B05B-DA4D-8230-6FDFF7BE9A98}"/>
              </a:ext>
            </a:extLst>
          </p:cNvPr>
          <p:cNvSpPr txBox="1">
            <a:spLocks noChangeArrowheads="1"/>
          </p:cNvSpPr>
          <p:nvPr/>
        </p:nvSpPr>
        <p:spPr bwMode="auto">
          <a:xfrm>
            <a:off x="6940550" y="5456238"/>
            <a:ext cx="1143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CLINICAL/</a:t>
            </a:r>
          </a:p>
          <a:p>
            <a:pPr algn="ctr">
              <a:lnSpc>
                <a:spcPct val="90000"/>
              </a:lnSpc>
            </a:pPr>
            <a:r>
              <a:rPr lang="en-US" altLang="en-US" sz="1000">
                <a:latin typeface="N Helvetica Narrow" charset="0"/>
              </a:rPr>
              <a:t>EDUCATIONAL </a:t>
            </a:r>
          </a:p>
          <a:p>
            <a:pPr algn="ctr">
              <a:lnSpc>
                <a:spcPct val="90000"/>
              </a:lnSpc>
            </a:pPr>
            <a:r>
              <a:rPr lang="en-US" altLang="en-US" sz="1000">
                <a:latin typeface="N Helvetica Narrow" charset="0"/>
              </a:rPr>
              <a:t>VALIDITY</a:t>
            </a:r>
          </a:p>
        </p:txBody>
      </p:sp>
      <p:sp>
        <p:nvSpPr>
          <p:cNvPr id="119841" name="Text Box 1061">
            <a:extLst>
              <a:ext uri="{FF2B5EF4-FFF2-40B4-BE49-F238E27FC236}">
                <a16:creationId xmlns:a16="http://schemas.microsoft.com/office/drawing/2014/main" id="{CD6B2794-90C3-4F4C-8827-0EC23EF942F0}"/>
              </a:ext>
            </a:extLst>
          </p:cNvPr>
          <p:cNvSpPr txBox="1">
            <a:spLocks noChangeArrowheads="1"/>
          </p:cNvSpPr>
          <p:nvPr/>
        </p:nvSpPr>
        <p:spPr bwMode="auto">
          <a:xfrm>
            <a:off x="3435350" y="5600700"/>
            <a:ext cx="121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900">
                <a:latin typeface="N Helvetica Narrow" charset="0"/>
              </a:rPr>
              <a:t>GENERALIZATION OF EFFECTS</a:t>
            </a:r>
          </a:p>
        </p:txBody>
      </p:sp>
      <p:sp>
        <p:nvSpPr>
          <p:cNvPr id="119842" name="Text Box 1062">
            <a:extLst>
              <a:ext uri="{FF2B5EF4-FFF2-40B4-BE49-F238E27FC236}">
                <a16:creationId xmlns:a16="http://schemas.microsoft.com/office/drawing/2014/main" id="{BFC8CB65-151A-C04C-B829-06049808014B}"/>
              </a:ext>
            </a:extLst>
          </p:cNvPr>
          <p:cNvSpPr txBox="1">
            <a:spLocks noChangeArrowheads="1"/>
          </p:cNvSpPr>
          <p:nvPr/>
        </p:nvSpPr>
        <p:spPr bwMode="auto">
          <a:xfrm>
            <a:off x="2360613" y="5543550"/>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DURABILITY OF EFFECTS</a:t>
            </a:r>
          </a:p>
        </p:txBody>
      </p:sp>
      <p:sp>
        <p:nvSpPr>
          <p:cNvPr id="119843" name="AutoShape 1063">
            <a:extLst>
              <a:ext uri="{FF2B5EF4-FFF2-40B4-BE49-F238E27FC236}">
                <a16:creationId xmlns:a16="http://schemas.microsoft.com/office/drawing/2014/main" id="{8BC62B5F-5E8D-DB42-8549-B7C3333CC363}"/>
              </a:ext>
            </a:extLst>
          </p:cNvPr>
          <p:cNvSpPr>
            <a:spLocks noChangeArrowheads="1"/>
          </p:cNvSpPr>
          <p:nvPr/>
        </p:nvSpPr>
        <p:spPr bwMode="auto">
          <a:xfrm>
            <a:off x="3703638" y="3143250"/>
            <a:ext cx="1828800" cy="685800"/>
          </a:xfrm>
          <a:prstGeom prst="triangle">
            <a:avLst>
              <a:gd name="adj" fmla="val 50000"/>
            </a:avLst>
          </a:prstGeom>
          <a:solidFill>
            <a:srgbClr val="67CFC9"/>
          </a:solidFill>
          <a:ln w="12700">
            <a:solidFill>
              <a:schemeClr val="bg2"/>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TRAINING</a:t>
            </a:r>
          </a:p>
        </p:txBody>
      </p:sp>
      <p:sp>
        <p:nvSpPr>
          <p:cNvPr id="119844" name="AutoShape 1064">
            <a:extLst>
              <a:ext uri="{FF2B5EF4-FFF2-40B4-BE49-F238E27FC236}">
                <a16:creationId xmlns:a16="http://schemas.microsoft.com/office/drawing/2014/main" id="{6A12C664-E576-1F41-88A8-20C6CEC96C86}"/>
              </a:ext>
            </a:extLst>
          </p:cNvPr>
          <p:cNvSpPr>
            <a:spLocks noChangeArrowheads="1"/>
          </p:cNvSpPr>
          <p:nvPr/>
        </p:nvSpPr>
        <p:spPr bwMode="auto">
          <a:xfrm flipV="1">
            <a:off x="3703638" y="4286250"/>
            <a:ext cx="1828800" cy="685800"/>
          </a:xfrm>
          <a:prstGeom prst="triangle">
            <a:avLst>
              <a:gd name="adj" fmla="val 50000"/>
            </a:avLst>
          </a:prstGeom>
          <a:solidFill>
            <a:srgbClr val="67CFC9"/>
          </a:solidFill>
          <a:ln w="12700">
            <a:solidFill>
              <a:schemeClr val="bg2"/>
            </a:solidFill>
            <a:miter lim="800000"/>
            <a:headEnd/>
            <a:tailEnd/>
          </a:ln>
        </p:spPr>
        <p:txBody>
          <a:bodyPr rot="10800000"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SOCIAL</a:t>
            </a:r>
          </a:p>
          <a:p>
            <a:pPr algn="ctr">
              <a:lnSpc>
                <a:spcPct val="90000"/>
              </a:lnSpc>
            </a:pPr>
            <a:r>
              <a:rPr lang="en-US" altLang="en-US" sz="1000">
                <a:latin typeface="N Helvetica Narrow" charset="0"/>
              </a:rPr>
              <a:t>CHANGE</a:t>
            </a:r>
            <a:br>
              <a:rPr lang="en-US" altLang="en-US" sz="1000">
                <a:latin typeface="N Helvetica Narrow" charset="0"/>
              </a:rPr>
            </a:br>
            <a:r>
              <a:rPr lang="en-US" altLang="en-US" sz="1000">
                <a:latin typeface="N Helvetica Narrow" charset="0"/>
              </a:rPr>
              <a:t> AGENTS</a:t>
            </a:r>
          </a:p>
        </p:txBody>
      </p:sp>
      <p:sp>
        <p:nvSpPr>
          <p:cNvPr id="119845" name="Text Box 1065">
            <a:extLst>
              <a:ext uri="{FF2B5EF4-FFF2-40B4-BE49-F238E27FC236}">
                <a16:creationId xmlns:a16="http://schemas.microsoft.com/office/drawing/2014/main" id="{1988A25A-A90F-EB48-B127-4502E31ACBE6}"/>
              </a:ext>
            </a:extLst>
          </p:cNvPr>
          <p:cNvSpPr txBox="1">
            <a:spLocks noChangeArrowheads="1"/>
          </p:cNvSpPr>
          <p:nvPr/>
        </p:nvSpPr>
        <p:spPr bwMode="auto">
          <a:xfrm>
            <a:off x="4098925" y="382905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120000"/>
              </a:lnSpc>
            </a:pPr>
            <a:r>
              <a:rPr lang="en-US" altLang="en-US" sz="1000">
                <a:latin typeface="N Helvetica Narrow" charset="0"/>
              </a:rPr>
              <a:t>COMPLIANCE</a:t>
            </a:r>
          </a:p>
          <a:p>
            <a:pPr algn="ctr">
              <a:lnSpc>
                <a:spcPct val="120000"/>
              </a:lnSpc>
            </a:pPr>
            <a:r>
              <a:rPr lang="en-US" altLang="en-US" sz="1000">
                <a:latin typeface="N Helvetica Narrow" charset="0"/>
              </a:rPr>
              <a:t>NATURAL</a:t>
            </a:r>
          </a:p>
        </p:txBody>
      </p:sp>
      <p:sp>
        <p:nvSpPr>
          <p:cNvPr id="119846" name="Rectangle 1066">
            <a:extLst>
              <a:ext uri="{FF2B5EF4-FFF2-40B4-BE49-F238E27FC236}">
                <a16:creationId xmlns:a16="http://schemas.microsoft.com/office/drawing/2014/main" id="{70C01CD7-B5FF-B54B-9092-332C08A90F6C}"/>
              </a:ext>
            </a:extLst>
          </p:cNvPr>
          <p:cNvSpPr>
            <a:spLocks noChangeArrowheads="1"/>
          </p:cNvSpPr>
          <p:nvPr/>
        </p:nvSpPr>
        <p:spPr bwMode="auto">
          <a:xfrm rot="2216237">
            <a:off x="4554538" y="329565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SPECIFIC</a:t>
            </a:r>
            <a:endParaRPr lang="en-US" altLang="en-US" sz="1800">
              <a:latin typeface="N Helvetica Narrow" charset="0"/>
            </a:endParaRPr>
          </a:p>
        </p:txBody>
      </p:sp>
      <p:sp>
        <p:nvSpPr>
          <p:cNvPr id="119847" name="Rectangle 1067">
            <a:extLst>
              <a:ext uri="{FF2B5EF4-FFF2-40B4-BE49-F238E27FC236}">
                <a16:creationId xmlns:a16="http://schemas.microsoft.com/office/drawing/2014/main" id="{46EFBCF8-1D8D-3740-A970-9E550D15B74E}"/>
              </a:ext>
            </a:extLst>
          </p:cNvPr>
          <p:cNvSpPr>
            <a:spLocks noChangeArrowheads="1"/>
          </p:cNvSpPr>
          <p:nvPr/>
        </p:nvSpPr>
        <p:spPr bwMode="auto">
          <a:xfrm rot="-2259489">
            <a:off x="3552825" y="3341688"/>
            <a:ext cx="1087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GENERAL</a:t>
            </a:r>
            <a:endParaRPr lang="en-US" altLang="en-US" sz="1800">
              <a:latin typeface="N Helvetica Narrow" charset="0"/>
            </a:endParaRPr>
          </a:p>
        </p:txBody>
      </p:sp>
      <p:sp>
        <p:nvSpPr>
          <p:cNvPr id="119848" name="Rectangle 1068">
            <a:extLst>
              <a:ext uri="{FF2B5EF4-FFF2-40B4-BE49-F238E27FC236}">
                <a16:creationId xmlns:a16="http://schemas.microsoft.com/office/drawing/2014/main" id="{F30979C3-6340-444E-B30A-BB7DCE83F589}"/>
              </a:ext>
            </a:extLst>
          </p:cNvPr>
          <p:cNvSpPr>
            <a:spLocks noChangeArrowheads="1"/>
          </p:cNvSpPr>
          <p:nvPr/>
        </p:nvSpPr>
        <p:spPr bwMode="auto">
          <a:xfrm rot="-2263059">
            <a:off x="4551363" y="4568825"/>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PROFESSIONAL</a:t>
            </a:r>
            <a:endParaRPr lang="en-US" altLang="en-US" sz="1800">
              <a:latin typeface="N Helvetica Narrow" charset="0"/>
            </a:endParaRPr>
          </a:p>
        </p:txBody>
      </p:sp>
      <p:sp>
        <p:nvSpPr>
          <p:cNvPr id="119849" name="Rectangle 1069">
            <a:extLst>
              <a:ext uri="{FF2B5EF4-FFF2-40B4-BE49-F238E27FC236}">
                <a16:creationId xmlns:a16="http://schemas.microsoft.com/office/drawing/2014/main" id="{8BC4C2A5-A5B4-0E44-A961-1DA796A10E89}"/>
              </a:ext>
            </a:extLst>
          </p:cNvPr>
          <p:cNvSpPr>
            <a:spLocks noChangeArrowheads="1"/>
          </p:cNvSpPr>
          <p:nvPr/>
        </p:nvSpPr>
        <p:spPr bwMode="auto">
          <a:xfrm rot="2243997">
            <a:off x="3486150" y="4589463"/>
            <a:ext cx="1023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SPECIALIZED</a:t>
            </a:r>
            <a:endParaRPr lang="en-US" altLang="en-US" sz="1800">
              <a:latin typeface="N Helvetica Narrow" charset="0"/>
            </a:endParaRPr>
          </a:p>
        </p:txBody>
      </p:sp>
      <p:sp>
        <p:nvSpPr>
          <p:cNvPr id="119850" name="Line 1070">
            <a:extLst>
              <a:ext uri="{FF2B5EF4-FFF2-40B4-BE49-F238E27FC236}">
                <a16:creationId xmlns:a16="http://schemas.microsoft.com/office/drawing/2014/main" id="{7C32E430-610F-9347-93BC-265B8834BCF4}"/>
              </a:ext>
            </a:extLst>
          </p:cNvPr>
          <p:cNvSpPr>
            <a:spLocks noChangeShapeType="1"/>
          </p:cNvSpPr>
          <p:nvPr/>
        </p:nvSpPr>
        <p:spPr bwMode="auto">
          <a:xfrm>
            <a:off x="3703638" y="4057650"/>
            <a:ext cx="1828800" cy="0"/>
          </a:xfrm>
          <a:prstGeom prst="line">
            <a:avLst/>
          </a:prstGeom>
          <a:noFill/>
          <a:ln w="1270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851" name="Line 1071">
            <a:extLst>
              <a:ext uri="{FF2B5EF4-FFF2-40B4-BE49-F238E27FC236}">
                <a16:creationId xmlns:a16="http://schemas.microsoft.com/office/drawing/2014/main" id="{D1284DCB-3313-D542-9DCF-0FEB83BA5EBD}"/>
              </a:ext>
            </a:extLst>
          </p:cNvPr>
          <p:cNvSpPr>
            <a:spLocks noChangeShapeType="1"/>
          </p:cNvSpPr>
          <p:nvPr/>
        </p:nvSpPr>
        <p:spPr bwMode="auto">
          <a:xfrm>
            <a:off x="3703638" y="3829050"/>
            <a:ext cx="0" cy="381000"/>
          </a:xfrm>
          <a:prstGeom prst="line">
            <a:avLst/>
          </a:prstGeom>
          <a:noFill/>
          <a:ln w="508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52" name="Line 1072">
            <a:extLst>
              <a:ext uri="{FF2B5EF4-FFF2-40B4-BE49-F238E27FC236}">
                <a16:creationId xmlns:a16="http://schemas.microsoft.com/office/drawing/2014/main" id="{DC59B2D3-8CED-624E-A911-B7B0C5B6CCA5}"/>
              </a:ext>
            </a:extLst>
          </p:cNvPr>
          <p:cNvSpPr>
            <a:spLocks noChangeShapeType="1"/>
          </p:cNvSpPr>
          <p:nvPr/>
        </p:nvSpPr>
        <p:spPr bwMode="auto">
          <a:xfrm>
            <a:off x="5532438" y="3829050"/>
            <a:ext cx="0" cy="381000"/>
          </a:xfrm>
          <a:prstGeom prst="line">
            <a:avLst/>
          </a:prstGeom>
          <a:noFill/>
          <a:ln w="508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53" name="Text Box 1073">
            <a:extLst>
              <a:ext uri="{FF2B5EF4-FFF2-40B4-BE49-F238E27FC236}">
                <a16:creationId xmlns:a16="http://schemas.microsoft.com/office/drawing/2014/main" id="{2FBE7894-4C97-424C-9380-E37FBA957BB9}"/>
              </a:ext>
            </a:extLst>
          </p:cNvPr>
          <p:cNvSpPr txBox="1">
            <a:spLocks noChangeArrowheads="1"/>
          </p:cNvSpPr>
          <p:nvPr/>
        </p:nvSpPr>
        <p:spPr bwMode="auto">
          <a:xfrm rot="-5400000">
            <a:off x="-731838" y="2609851"/>
            <a:ext cx="29765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solidFill>
                  <a:schemeClr val="bg1"/>
                </a:solidFill>
              </a:rPr>
              <a:t>INDEPENDENT VARIABLES</a:t>
            </a:r>
          </a:p>
        </p:txBody>
      </p:sp>
      <p:grpSp>
        <p:nvGrpSpPr>
          <p:cNvPr id="119854" name="Group 1074">
            <a:extLst>
              <a:ext uri="{FF2B5EF4-FFF2-40B4-BE49-F238E27FC236}">
                <a16:creationId xmlns:a16="http://schemas.microsoft.com/office/drawing/2014/main" id="{DCBB02C3-10AE-384F-8371-C0BA3E09510B}"/>
              </a:ext>
            </a:extLst>
          </p:cNvPr>
          <p:cNvGrpSpPr>
            <a:grpSpLocks/>
          </p:cNvGrpSpPr>
          <p:nvPr/>
        </p:nvGrpSpPr>
        <p:grpSpPr bwMode="auto">
          <a:xfrm>
            <a:off x="501650" y="6621463"/>
            <a:ext cx="8083550" cy="228600"/>
            <a:chOff x="422" y="4071"/>
            <a:chExt cx="5092" cy="144"/>
          </a:xfrm>
        </p:grpSpPr>
        <p:sp>
          <p:nvSpPr>
            <p:cNvPr id="119860" name="Text Box 1075">
              <a:extLst>
                <a:ext uri="{FF2B5EF4-FFF2-40B4-BE49-F238E27FC236}">
                  <a16:creationId xmlns:a16="http://schemas.microsoft.com/office/drawing/2014/main" id="{BBF44CCB-31C3-0D40-8791-A41E2185B024}"/>
                </a:ext>
              </a:extLst>
            </p:cNvPr>
            <p:cNvSpPr txBox="1">
              <a:spLocks noChangeArrowheads="1"/>
            </p:cNvSpPr>
            <p:nvPr/>
          </p:nvSpPr>
          <p:spPr bwMode="auto">
            <a:xfrm>
              <a:off x="5318" y="4071"/>
              <a:ext cx="1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73DB3F67-73C6-4D46-9253-2951B6A43DC3}" type="slidenum">
                <a:rPr lang="en-US" altLang="en-US" sz="1000" b="0">
                  <a:latin typeface="Times" pitchFamily="2" charset="0"/>
                </a:rPr>
                <a:pPr>
                  <a:lnSpc>
                    <a:spcPct val="90000"/>
                  </a:lnSpc>
                </a:pPr>
                <a:t>45</a:t>
              </a:fld>
              <a:endParaRPr lang="en-US" altLang="en-US" sz="1000" b="0">
                <a:latin typeface="Times" pitchFamily="2" charset="0"/>
              </a:endParaRPr>
            </a:p>
          </p:txBody>
        </p:sp>
        <p:sp>
          <p:nvSpPr>
            <p:cNvPr id="119861" name="Text Box 1076">
              <a:extLst>
                <a:ext uri="{FF2B5EF4-FFF2-40B4-BE49-F238E27FC236}">
                  <a16:creationId xmlns:a16="http://schemas.microsoft.com/office/drawing/2014/main" id="{A290F121-6F91-874A-8ABF-C64F40CB7973}"/>
                </a:ext>
              </a:extLst>
            </p:cNvPr>
            <p:cNvSpPr txBox="1">
              <a:spLocks noChangeArrowheads="1"/>
            </p:cNvSpPr>
            <p:nvPr/>
          </p:nvSpPr>
          <p:spPr bwMode="auto">
            <a:xfrm>
              <a:off x="422" y="4071"/>
              <a:ext cx="5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000" b="0">
                  <a:latin typeface="Times" pitchFamily="2" charset="0"/>
                </a:rPr>
                <a:t>04/08 D3-G</a:t>
              </a:r>
            </a:p>
          </p:txBody>
        </p:sp>
        <p:sp>
          <p:nvSpPr>
            <p:cNvPr id="119862" name="Text Box 1077">
              <a:extLst>
                <a:ext uri="{FF2B5EF4-FFF2-40B4-BE49-F238E27FC236}">
                  <a16:creationId xmlns:a16="http://schemas.microsoft.com/office/drawing/2014/main" id="{55B53CA3-71EC-F040-9F23-B4DC89D64B04}"/>
                </a:ext>
              </a:extLst>
            </p:cNvPr>
            <p:cNvSpPr txBox="1">
              <a:spLocks noChangeArrowheads="1"/>
            </p:cNvSpPr>
            <p:nvPr/>
          </p:nvSpPr>
          <p:spPr bwMode="auto">
            <a:xfrm>
              <a:off x="2545" y="4071"/>
              <a:ext cx="5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000" b="0">
                  <a:latin typeface="Times" pitchFamily="2" charset="0"/>
                </a:rPr>
                <a:t>© 2008 IABA</a:t>
              </a:r>
            </a:p>
          </p:txBody>
        </p:sp>
      </p:grpSp>
      <p:sp>
        <p:nvSpPr>
          <p:cNvPr id="119855" name="Oval 1078">
            <a:extLst>
              <a:ext uri="{FF2B5EF4-FFF2-40B4-BE49-F238E27FC236}">
                <a16:creationId xmlns:a16="http://schemas.microsoft.com/office/drawing/2014/main" id="{7993FC90-4FD7-A944-888C-4D655D781294}"/>
              </a:ext>
            </a:extLst>
          </p:cNvPr>
          <p:cNvSpPr>
            <a:spLocks noChangeArrowheads="1"/>
          </p:cNvSpPr>
          <p:nvPr/>
        </p:nvSpPr>
        <p:spPr bwMode="auto">
          <a:xfrm>
            <a:off x="1016000" y="6010275"/>
            <a:ext cx="712788" cy="676275"/>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900">
                <a:latin typeface="N Helvetica Narrow" charset="0"/>
              </a:rPr>
              <a:t>OVER</a:t>
            </a:r>
          </a:p>
          <a:p>
            <a:pPr algn="ctr">
              <a:lnSpc>
                <a:spcPct val="90000"/>
              </a:lnSpc>
            </a:pPr>
            <a:r>
              <a:rPr lang="en-US" altLang="en-US" sz="900">
                <a:latin typeface="N Helvetica Narrow" charset="0"/>
              </a:rPr>
              <a:t>TIME</a:t>
            </a:r>
          </a:p>
        </p:txBody>
      </p:sp>
      <p:sp>
        <p:nvSpPr>
          <p:cNvPr id="119856" name="Oval 1079">
            <a:extLst>
              <a:ext uri="{FF2B5EF4-FFF2-40B4-BE49-F238E27FC236}">
                <a16:creationId xmlns:a16="http://schemas.microsoft.com/office/drawing/2014/main" id="{B339E83D-3332-844A-B321-36269F2F4266}"/>
              </a:ext>
            </a:extLst>
          </p:cNvPr>
          <p:cNvSpPr>
            <a:spLocks noChangeArrowheads="1"/>
          </p:cNvSpPr>
          <p:nvPr/>
        </p:nvSpPr>
        <p:spPr bwMode="auto">
          <a:xfrm>
            <a:off x="1739900" y="6035675"/>
            <a:ext cx="661988" cy="650875"/>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1000">
              <a:latin typeface="N Helvetica Narrow" charset="0"/>
            </a:endParaRPr>
          </a:p>
        </p:txBody>
      </p:sp>
      <p:sp>
        <p:nvSpPr>
          <p:cNvPr id="119857" name="Rectangle 1080">
            <a:extLst>
              <a:ext uri="{FF2B5EF4-FFF2-40B4-BE49-F238E27FC236}">
                <a16:creationId xmlns:a16="http://schemas.microsoft.com/office/drawing/2014/main" id="{39EDF4E8-4D06-5044-B155-31AF7EBB67F3}"/>
              </a:ext>
            </a:extLst>
          </p:cNvPr>
          <p:cNvSpPr>
            <a:spLocks noChangeArrowheads="1"/>
          </p:cNvSpPr>
          <p:nvPr/>
        </p:nvSpPr>
        <p:spPr bwMode="auto">
          <a:xfrm>
            <a:off x="1717675" y="61610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900">
                <a:latin typeface="N Helvetica Narrow" charset="0"/>
              </a:rPr>
              <a:t>EPISODIC</a:t>
            </a:r>
          </a:p>
          <a:p>
            <a:r>
              <a:rPr lang="en-US" altLang="en-US" sz="900">
                <a:latin typeface="N Helvetica Narrow" charset="0"/>
              </a:rPr>
              <a:t>SEVERITY</a:t>
            </a:r>
          </a:p>
        </p:txBody>
      </p:sp>
      <p:sp>
        <p:nvSpPr>
          <p:cNvPr id="119858" name="Footer Placeholder 56">
            <a:extLst>
              <a:ext uri="{FF2B5EF4-FFF2-40B4-BE49-F238E27FC236}">
                <a16:creationId xmlns:a16="http://schemas.microsoft.com/office/drawing/2014/main" id="{D38C8F25-F56A-9941-ADBA-390292C532D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19859" name="Date Placeholder 1">
            <a:extLst>
              <a:ext uri="{FF2B5EF4-FFF2-40B4-BE49-F238E27FC236}">
                <a16:creationId xmlns:a16="http://schemas.microsoft.com/office/drawing/2014/main" id="{FC374A04-A72A-D143-A00F-5187A234B9F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8B41B3D-CEC6-C44A-A774-B6AFF7601F9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8">
            <a:extLst>
              <a:ext uri="{FF2B5EF4-FFF2-40B4-BE49-F238E27FC236}">
                <a16:creationId xmlns:a16="http://schemas.microsoft.com/office/drawing/2014/main" id="{6E438BC2-BC75-DF4B-B6AA-E2FE8D3E043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3490" name="Rectangle 2">
            <a:extLst>
              <a:ext uri="{FF2B5EF4-FFF2-40B4-BE49-F238E27FC236}">
                <a16:creationId xmlns:a16="http://schemas.microsoft.com/office/drawing/2014/main" id="{5C55ECFC-7689-E346-8691-12FFA771D59B}"/>
              </a:ext>
            </a:extLst>
          </p:cNvPr>
          <p:cNvSpPr>
            <a:spLocks noGrp="1" noChangeArrowheads="1"/>
          </p:cNvSpPr>
          <p:nvPr>
            <p:ph type="ctrTitle"/>
          </p:nvPr>
        </p:nvSpPr>
        <p:spPr>
          <a:xfrm>
            <a:off x="2917825" y="1223963"/>
            <a:ext cx="3884613" cy="574675"/>
          </a:xfrm>
          <a:effectLst/>
        </p:spPr>
        <p:txBody>
          <a:bodyPr wrap="none" lIns="71438" tIns="28575" rIns="71438" bIns="28575" anchor="t">
            <a:spAutoFit/>
          </a:bodyPr>
          <a:lstStyle/>
          <a:p>
            <a:pPr eaLnBrk="1" hangingPunct="1"/>
            <a:r>
              <a:rPr lang="en-US" altLang="en-US">
                <a:effectLst>
                  <a:outerShdw blurRad="38100" dist="38100" dir="2700000" algn="tl">
                    <a:srgbClr val="C0C0C0"/>
                  </a:outerShdw>
                </a:effectLst>
                <a:ea typeface="ＭＳ Ｐゴシック" panose="020B0600070205080204" pitchFamily="34" charset="-128"/>
              </a:rPr>
              <a:t>Support Strategies</a:t>
            </a:r>
          </a:p>
        </p:txBody>
      </p:sp>
      <p:sp>
        <p:nvSpPr>
          <p:cNvPr id="121859" name="Rectangle 5">
            <a:extLst>
              <a:ext uri="{FF2B5EF4-FFF2-40B4-BE49-F238E27FC236}">
                <a16:creationId xmlns:a16="http://schemas.microsoft.com/office/drawing/2014/main" id="{63142522-36F0-A548-9855-F8EDAFC6FDF2}"/>
              </a:ext>
            </a:extLst>
          </p:cNvPr>
          <p:cNvSpPr>
            <a:spLocks noGrp="1" noChangeArrowheads="1"/>
          </p:cNvSpPr>
          <p:nvPr>
            <p:ph type="subTitle" idx="1"/>
          </p:nvPr>
        </p:nvSpPr>
        <p:spPr/>
        <p:txBody>
          <a:bodyPr/>
          <a:lstStyle/>
          <a:p>
            <a:pPr>
              <a:lnSpc>
                <a:spcPct val="195000"/>
              </a:lnSpc>
              <a:spcBef>
                <a:spcPct val="0"/>
              </a:spcBef>
              <a:buClrTx/>
              <a:buFontTx/>
              <a:buChar char="•"/>
            </a:pPr>
            <a:r>
              <a:rPr lang="en-US" altLang="en-US" sz="2700" b="1">
                <a:ea typeface="ＭＳ Ｐゴシック" panose="020B0600070205080204" pitchFamily="34" charset="-128"/>
              </a:rPr>
              <a:t>Presented by:</a:t>
            </a:r>
          </a:p>
          <a:p>
            <a:pPr>
              <a:lnSpc>
                <a:spcPct val="195000"/>
              </a:lnSpc>
              <a:spcBef>
                <a:spcPct val="0"/>
              </a:spcBef>
              <a:buClrTx/>
              <a:buFontTx/>
              <a:buChar char="•"/>
            </a:pPr>
            <a:r>
              <a:rPr lang="en-US" altLang="en-US" sz="2700" b="1">
                <a:ea typeface="ＭＳ Ｐゴシック" panose="020B0600070205080204" pitchFamily="34" charset="-128"/>
              </a:rPr>
              <a:t>Institute for Applied Behavior Analysis</a:t>
            </a:r>
          </a:p>
        </p:txBody>
      </p:sp>
      <p:sp>
        <p:nvSpPr>
          <p:cNvPr id="121860" name="Date Placeholder 1">
            <a:extLst>
              <a:ext uri="{FF2B5EF4-FFF2-40B4-BE49-F238E27FC236}">
                <a16:creationId xmlns:a16="http://schemas.microsoft.com/office/drawing/2014/main" id="{0F9AB92C-0196-1B43-B7C3-23E903A0AB3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45233A91-71B5-464B-82FA-DEC1A4E1915F}"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ooter Placeholder 4">
            <a:extLst>
              <a:ext uri="{FF2B5EF4-FFF2-40B4-BE49-F238E27FC236}">
                <a16:creationId xmlns:a16="http://schemas.microsoft.com/office/drawing/2014/main" id="{B23B5F01-6F8C-0147-8C9B-471A0A27497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23906" name="Rectangle 2">
            <a:extLst>
              <a:ext uri="{FF2B5EF4-FFF2-40B4-BE49-F238E27FC236}">
                <a16:creationId xmlns:a16="http://schemas.microsoft.com/office/drawing/2014/main" id="{89CA1867-9EFE-C145-A0D1-644CC58721B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Ecological Strategies</a:t>
            </a:r>
          </a:p>
        </p:txBody>
      </p:sp>
      <p:sp>
        <p:nvSpPr>
          <p:cNvPr id="123907" name="Rectangle 3">
            <a:extLst>
              <a:ext uri="{FF2B5EF4-FFF2-40B4-BE49-F238E27FC236}">
                <a16:creationId xmlns:a16="http://schemas.microsoft.com/office/drawing/2014/main" id="{FBE7E46B-CF36-8947-88EA-51D462FAD359}"/>
              </a:ext>
            </a:extLst>
          </p:cNvPr>
          <p:cNvSpPr>
            <a:spLocks noGrp="1" noChangeArrowheads="1"/>
          </p:cNvSpPr>
          <p:nvPr>
            <p:ph type="body" idx="1"/>
          </p:nvPr>
        </p:nvSpPr>
        <p:spPr>
          <a:xfrm>
            <a:off x="1700213" y="2667000"/>
            <a:ext cx="6200775" cy="1976438"/>
          </a:xfrm>
        </p:spPr>
        <p:txBody>
          <a:bodyPr/>
          <a:lstStyle/>
          <a:p>
            <a:pPr marL="4763" indent="-4763" eaLnBrk="1" hangingPunct="1">
              <a:lnSpc>
                <a:spcPct val="90000"/>
              </a:lnSpc>
              <a:buFont typeface="Wingdings" pitchFamily="2" charset="2"/>
              <a:buNone/>
            </a:pPr>
            <a:r>
              <a:rPr lang="en-US" altLang="en-US">
                <a:ea typeface="ＭＳ Ｐゴシック" panose="020B0600070205080204" pitchFamily="34" charset="-128"/>
              </a:rPr>
              <a:t>Changes in physical, interpersonal, and programmatic environments that better fit the person's characteristics &amp; needs</a:t>
            </a:r>
          </a:p>
        </p:txBody>
      </p:sp>
      <p:sp>
        <p:nvSpPr>
          <p:cNvPr id="123908" name="Date Placeholder 1">
            <a:extLst>
              <a:ext uri="{FF2B5EF4-FFF2-40B4-BE49-F238E27FC236}">
                <a16:creationId xmlns:a16="http://schemas.microsoft.com/office/drawing/2014/main" id="{9476083C-FAF4-0E41-AF7B-D571B4F3CF9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10694E0-168A-6744-9EF1-C122B1D6509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Footer Placeholder 4">
            <a:extLst>
              <a:ext uri="{FF2B5EF4-FFF2-40B4-BE49-F238E27FC236}">
                <a16:creationId xmlns:a16="http://schemas.microsoft.com/office/drawing/2014/main" id="{AC76C749-E875-D943-BBC7-0E20F664DAD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25954" name="Rectangle 2">
            <a:extLst>
              <a:ext uri="{FF2B5EF4-FFF2-40B4-BE49-F238E27FC236}">
                <a16:creationId xmlns:a16="http://schemas.microsoft.com/office/drawing/2014/main" id="{13C24FB5-8577-B844-89D4-649F1374A84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Ecological Strategies</a:t>
            </a:r>
          </a:p>
        </p:txBody>
      </p:sp>
      <p:sp>
        <p:nvSpPr>
          <p:cNvPr id="125955" name="Rectangle 3">
            <a:extLst>
              <a:ext uri="{FF2B5EF4-FFF2-40B4-BE49-F238E27FC236}">
                <a16:creationId xmlns:a16="http://schemas.microsoft.com/office/drawing/2014/main" id="{B2C45EA7-2EE4-5247-B785-680153D34D9C}"/>
              </a:ext>
            </a:extLst>
          </p:cNvPr>
          <p:cNvSpPr>
            <a:spLocks noGrp="1" noChangeArrowheads="1"/>
          </p:cNvSpPr>
          <p:nvPr>
            <p:ph type="body" idx="1"/>
          </p:nvPr>
        </p:nvSpPr>
        <p:spPr>
          <a:xfrm>
            <a:off x="3097213" y="2366963"/>
            <a:ext cx="3405187" cy="3881437"/>
          </a:xfrm>
        </p:spPr>
        <p:txBody>
          <a:bodyPr/>
          <a:lstStyle/>
          <a:p>
            <a:pPr eaLnBrk="1" hangingPunct="1">
              <a:buClrTx/>
            </a:pPr>
            <a:r>
              <a:rPr lang="en-US" altLang="en-US">
                <a:ea typeface="ＭＳ Ｐゴシック" panose="020B0600070205080204" pitchFamily="34" charset="-128"/>
              </a:rPr>
              <a:t>Physical Factors</a:t>
            </a:r>
          </a:p>
          <a:p>
            <a:pPr lvl="1" eaLnBrk="1" hangingPunct="1">
              <a:buClrTx/>
            </a:pPr>
            <a:r>
              <a:rPr lang="en-US" altLang="en-US">
                <a:ea typeface="ＭＳ Ｐゴシック" panose="020B0600070205080204" pitchFamily="34" charset="-128"/>
              </a:rPr>
              <a:t>Examples </a:t>
            </a:r>
          </a:p>
          <a:p>
            <a:pPr lvl="2" eaLnBrk="1" hangingPunct="1">
              <a:buClrTx/>
            </a:pPr>
            <a:r>
              <a:rPr lang="en-US" altLang="en-US">
                <a:ea typeface="ＭＳ Ｐゴシック" panose="020B0600070205080204" pitchFamily="34" charset="-128"/>
              </a:rPr>
              <a:t>Setting </a:t>
            </a:r>
          </a:p>
          <a:p>
            <a:pPr lvl="2" eaLnBrk="1" hangingPunct="1">
              <a:buClrTx/>
            </a:pPr>
            <a:r>
              <a:rPr lang="en-US" altLang="en-US">
                <a:ea typeface="ＭＳ Ｐゴシック" panose="020B0600070205080204" pitchFamily="34" charset="-128"/>
              </a:rPr>
              <a:t>Light</a:t>
            </a:r>
          </a:p>
          <a:p>
            <a:pPr lvl="2" eaLnBrk="1" hangingPunct="1">
              <a:buClrTx/>
            </a:pPr>
            <a:r>
              <a:rPr lang="en-US" altLang="en-US">
                <a:ea typeface="ＭＳ Ｐゴシック" panose="020B0600070205080204" pitchFamily="34" charset="-128"/>
              </a:rPr>
              <a:t>Noise</a:t>
            </a:r>
          </a:p>
          <a:p>
            <a:pPr lvl="2" eaLnBrk="1" hangingPunct="1">
              <a:buClrTx/>
            </a:pPr>
            <a:r>
              <a:rPr lang="en-US" altLang="en-US">
                <a:ea typeface="ＭＳ Ｐゴシック" panose="020B0600070205080204" pitchFamily="34" charset="-128"/>
              </a:rPr>
              <a:t>Crowding</a:t>
            </a:r>
          </a:p>
          <a:p>
            <a:pPr lvl="1" eaLnBrk="1" hangingPunct="1">
              <a:buClrTx/>
            </a:pPr>
            <a:r>
              <a:rPr lang="en-US" altLang="en-US">
                <a:ea typeface="ＭＳ Ｐゴシック" panose="020B0600070205080204" pitchFamily="34" charset="-128"/>
              </a:rPr>
              <a:t>Implications</a:t>
            </a:r>
          </a:p>
        </p:txBody>
      </p:sp>
      <p:sp>
        <p:nvSpPr>
          <p:cNvPr id="125956" name="Date Placeholder 1">
            <a:extLst>
              <a:ext uri="{FF2B5EF4-FFF2-40B4-BE49-F238E27FC236}">
                <a16:creationId xmlns:a16="http://schemas.microsoft.com/office/drawing/2014/main" id="{6A62CF43-FA25-FD42-84B8-7658D9AB1E0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108DD1B-EB83-CB40-B52F-669B5B31627F}"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Footer Placeholder 4">
            <a:extLst>
              <a:ext uri="{FF2B5EF4-FFF2-40B4-BE49-F238E27FC236}">
                <a16:creationId xmlns:a16="http://schemas.microsoft.com/office/drawing/2014/main" id="{B5CD08CD-2E11-AF46-AB3F-D8B68E2332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28002" name="Rectangle 2">
            <a:extLst>
              <a:ext uri="{FF2B5EF4-FFF2-40B4-BE49-F238E27FC236}">
                <a16:creationId xmlns:a16="http://schemas.microsoft.com/office/drawing/2014/main" id="{61FE1F68-62B0-8247-9D10-C39F3B84C20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Ecological Strategies</a:t>
            </a:r>
          </a:p>
        </p:txBody>
      </p:sp>
      <p:sp>
        <p:nvSpPr>
          <p:cNvPr id="128003" name="Rectangle 3">
            <a:extLst>
              <a:ext uri="{FF2B5EF4-FFF2-40B4-BE49-F238E27FC236}">
                <a16:creationId xmlns:a16="http://schemas.microsoft.com/office/drawing/2014/main" id="{C6982F7B-5645-8B4D-823F-7ADB335ACA9C}"/>
              </a:ext>
            </a:extLst>
          </p:cNvPr>
          <p:cNvSpPr>
            <a:spLocks noGrp="1" noChangeArrowheads="1"/>
          </p:cNvSpPr>
          <p:nvPr>
            <p:ph type="body" idx="1"/>
          </p:nvPr>
        </p:nvSpPr>
        <p:spPr>
          <a:xfrm>
            <a:off x="2500313" y="2286000"/>
            <a:ext cx="4600575" cy="3881438"/>
          </a:xfrm>
        </p:spPr>
        <p:txBody>
          <a:bodyPr/>
          <a:lstStyle/>
          <a:p>
            <a:pPr eaLnBrk="1" hangingPunct="1"/>
            <a:r>
              <a:rPr lang="en-US" altLang="en-US">
                <a:ea typeface="ＭＳ Ｐゴシック" panose="020B0600070205080204" pitchFamily="34" charset="-128"/>
              </a:rPr>
              <a:t>Interpersonal Factors</a:t>
            </a:r>
          </a:p>
          <a:p>
            <a:pPr lvl="1" eaLnBrk="1" hangingPunct="1"/>
            <a:r>
              <a:rPr lang="en-US" altLang="en-US">
                <a:ea typeface="ＭＳ Ｐゴシック" panose="020B0600070205080204" pitchFamily="34" charset="-128"/>
              </a:rPr>
              <a:t>Examples</a:t>
            </a:r>
          </a:p>
          <a:p>
            <a:pPr lvl="2" eaLnBrk="1" hangingPunct="1"/>
            <a:r>
              <a:rPr lang="en-US" altLang="en-US">
                <a:ea typeface="ＭＳ Ｐゴシック" panose="020B0600070205080204" pitchFamily="34" charset="-128"/>
              </a:rPr>
              <a:t>Peer respect </a:t>
            </a:r>
          </a:p>
          <a:p>
            <a:pPr lvl="2" eaLnBrk="1" hangingPunct="1"/>
            <a:r>
              <a:rPr lang="en-US" altLang="en-US">
                <a:ea typeface="ＭＳ Ｐゴシック" panose="020B0600070205080204" pitchFamily="34" charset="-128"/>
              </a:rPr>
              <a:t>Communication / culture</a:t>
            </a:r>
          </a:p>
          <a:p>
            <a:pPr lvl="2" eaLnBrk="1" hangingPunct="1"/>
            <a:r>
              <a:rPr lang="en-US" altLang="en-US">
                <a:ea typeface="ＭＳ Ｐゴシック" panose="020B0600070205080204" pitchFamily="34" charset="-128"/>
              </a:rPr>
              <a:t>Social interactions</a:t>
            </a:r>
          </a:p>
          <a:p>
            <a:pPr lvl="2" eaLnBrk="1" hangingPunct="1"/>
            <a:r>
              <a:rPr lang="en-US" altLang="en-US">
                <a:ea typeface="ＭＳ Ｐゴシック" panose="020B0600070205080204" pitchFamily="34" charset="-128"/>
              </a:rPr>
              <a:t>Expectations</a:t>
            </a:r>
          </a:p>
          <a:p>
            <a:pPr lvl="1" eaLnBrk="1" hangingPunct="1"/>
            <a:r>
              <a:rPr lang="en-US" altLang="en-US">
                <a:ea typeface="ＭＳ Ｐゴシック" panose="020B0600070205080204" pitchFamily="34" charset="-128"/>
              </a:rPr>
              <a:t>Implications</a:t>
            </a:r>
          </a:p>
        </p:txBody>
      </p:sp>
      <p:sp>
        <p:nvSpPr>
          <p:cNvPr id="128004" name="Date Placeholder 1">
            <a:extLst>
              <a:ext uri="{FF2B5EF4-FFF2-40B4-BE49-F238E27FC236}">
                <a16:creationId xmlns:a16="http://schemas.microsoft.com/office/drawing/2014/main" id="{1810490C-77A2-FA49-81BD-0F8D0186F56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92104EA-841F-924A-90C6-04E64E0A25DA}"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oter Placeholder 4">
            <a:extLst>
              <a:ext uri="{FF2B5EF4-FFF2-40B4-BE49-F238E27FC236}">
                <a16:creationId xmlns:a16="http://schemas.microsoft.com/office/drawing/2014/main" id="{B33AE416-A0D0-0449-98D9-5EE151AB9D3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37890" name="Rectangle 2">
            <a:extLst>
              <a:ext uri="{FF2B5EF4-FFF2-40B4-BE49-F238E27FC236}">
                <a16:creationId xmlns:a16="http://schemas.microsoft.com/office/drawing/2014/main" id="{463A5A23-47F5-3246-9D9E-9A2A57B34544}"/>
              </a:ext>
            </a:extLst>
          </p:cNvPr>
          <p:cNvSpPr>
            <a:spLocks noGrp="1" noChangeArrowheads="1"/>
          </p:cNvSpPr>
          <p:nvPr>
            <p:ph type="title"/>
          </p:nvPr>
        </p:nvSpPr>
        <p:spPr>
          <a:xfrm>
            <a:off x="1371600" y="609600"/>
            <a:ext cx="6877050" cy="1143000"/>
          </a:xfrm>
        </p:spPr>
        <p:txBody>
          <a:bodyPr/>
          <a:lstStyle/>
          <a:p>
            <a:pPr eaLnBrk="1" hangingPunct="1"/>
            <a:r>
              <a:rPr lang="en-US" altLang="en-US">
                <a:ea typeface="ＭＳ Ｐゴシック" panose="020B0600070205080204" pitchFamily="34" charset="-128"/>
              </a:rPr>
              <a:t>ABA in Support of Values</a:t>
            </a:r>
          </a:p>
        </p:txBody>
      </p:sp>
      <p:sp>
        <p:nvSpPr>
          <p:cNvPr id="37891" name="Rectangle 3">
            <a:extLst>
              <a:ext uri="{FF2B5EF4-FFF2-40B4-BE49-F238E27FC236}">
                <a16:creationId xmlns:a16="http://schemas.microsoft.com/office/drawing/2014/main" id="{9A7DF49B-337C-7049-B7AE-4FEE7E589064}"/>
              </a:ext>
            </a:extLst>
          </p:cNvPr>
          <p:cNvSpPr>
            <a:spLocks noGrp="1" noChangeArrowheads="1"/>
          </p:cNvSpPr>
          <p:nvPr>
            <p:ph type="body" idx="1"/>
          </p:nvPr>
        </p:nvSpPr>
        <p:spPr>
          <a:noFill/>
        </p:spPr>
        <p:txBody>
          <a:bodyPr/>
          <a:lstStyle/>
          <a:p>
            <a:pPr lvl="1" eaLnBrk="1" hangingPunct="1">
              <a:lnSpc>
                <a:spcPct val="90000"/>
              </a:lnSpc>
            </a:pPr>
            <a:r>
              <a:rPr lang="en-US" altLang="en-US" sz="2400">
                <a:ea typeface="ＭＳ Ｐゴシック" panose="020B0600070205080204" pitchFamily="34" charset="-128"/>
              </a:rPr>
              <a:t>Community presence and participation, in ways that are age appropriate and valued by society </a:t>
            </a:r>
          </a:p>
          <a:p>
            <a:pPr lvl="1" eaLnBrk="1" hangingPunct="1">
              <a:lnSpc>
                <a:spcPct val="90000"/>
              </a:lnSpc>
            </a:pPr>
            <a:r>
              <a:rPr lang="en-US" altLang="en-US" sz="2400">
                <a:ea typeface="ＭＳ Ｐゴシック" panose="020B0600070205080204" pitchFamily="34" charset="-128"/>
              </a:rPr>
              <a:t>Autonomy and self determination, through the exercise of increasingly informed choice</a:t>
            </a:r>
          </a:p>
          <a:p>
            <a:pPr lvl="1" eaLnBrk="1" hangingPunct="1">
              <a:lnSpc>
                <a:spcPct val="90000"/>
              </a:lnSpc>
            </a:pPr>
            <a:r>
              <a:rPr lang="en-US" altLang="en-US" sz="2400">
                <a:ea typeface="ＭＳ Ｐゴシック" panose="020B0600070205080204" pitchFamily="34" charset="-128"/>
              </a:rPr>
              <a:t>Continuous involvement in the ongoing process of becoming</a:t>
            </a:r>
          </a:p>
          <a:p>
            <a:pPr lvl="1" eaLnBrk="1" hangingPunct="1">
              <a:lnSpc>
                <a:spcPct val="90000"/>
              </a:lnSpc>
            </a:pPr>
            <a:r>
              <a:rPr lang="en-US" altLang="en-US" sz="2400">
                <a:ea typeface="ＭＳ Ｐゴシック" panose="020B0600070205080204" pitchFamily="34" charset="-128"/>
              </a:rPr>
              <a:t>Increasing independence and productivity, to the point of economic self sufficiency </a:t>
            </a:r>
          </a:p>
          <a:p>
            <a:pPr lvl="1" eaLnBrk="1" hangingPunct="1">
              <a:lnSpc>
                <a:spcPct val="90000"/>
              </a:lnSpc>
            </a:pPr>
            <a:r>
              <a:rPr lang="en-US" altLang="en-US" sz="2400">
                <a:ea typeface="ＭＳ Ｐゴシック" panose="020B0600070205080204" pitchFamily="34" charset="-128"/>
              </a:rPr>
              <a:t>The opportunity to develop a full range of social relationships and friendships</a:t>
            </a:r>
          </a:p>
        </p:txBody>
      </p:sp>
      <p:sp>
        <p:nvSpPr>
          <p:cNvPr id="37892" name="Date Placeholder 1">
            <a:extLst>
              <a:ext uri="{FF2B5EF4-FFF2-40B4-BE49-F238E27FC236}">
                <a16:creationId xmlns:a16="http://schemas.microsoft.com/office/drawing/2014/main" id="{23198093-1F52-5C4F-8C2A-2D9B55EA33F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9BA2D12-6D4E-6346-AC68-598C3E9195DF}"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401188A2-4F95-2F4D-A00B-BCD1F6E0CDDE}"/>
              </a:ext>
            </a:extLst>
          </p:cNvPr>
          <p:cNvSpPr>
            <a:spLocks noGrp="1" noChangeArrowheads="1"/>
          </p:cNvSpPr>
          <p:nvPr>
            <p:ph type="title" idx="4294967295"/>
          </p:nvPr>
        </p:nvSpPr>
        <p:spPr>
          <a:xfrm>
            <a:off x="1598613" y="381000"/>
            <a:ext cx="5946775" cy="525463"/>
          </a:xfrm>
          <a:noFill/>
        </p:spPr>
        <p:txBody>
          <a:bodyPr lIns="71438" tIns="28575" rIns="71438" bIns="28575" anchor="t">
            <a:spAutoFit/>
          </a:bodyPr>
          <a:lstStyle/>
          <a:p>
            <a:pPr marL="512763" indent="-512763" eaLnBrk="1" hangingPunct="1">
              <a:lnSpc>
                <a:spcPct val="94000"/>
              </a:lnSpc>
              <a:spcBef>
                <a:spcPct val="47000"/>
              </a:spcBef>
            </a:pPr>
            <a:r>
              <a:rPr lang="en-US" altLang="en-US" sz="3200">
                <a:solidFill>
                  <a:schemeClr val="tx1"/>
                </a:solidFill>
                <a:ea typeface="ＭＳ Ｐゴシック" panose="020B0600070205080204" pitchFamily="34" charset="-128"/>
              </a:rPr>
              <a:t>Jeff's Multi-Element Support Plan</a:t>
            </a:r>
          </a:p>
        </p:txBody>
      </p:sp>
      <p:sp>
        <p:nvSpPr>
          <p:cNvPr id="130050" name="Rectangle 3">
            <a:extLst>
              <a:ext uri="{FF2B5EF4-FFF2-40B4-BE49-F238E27FC236}">
                <a16:creationId xmlns:a16="http://schemas.microsoft.com/office/drawing/2014/main" id="{610EB649-BADA-BD4A-AFE7-4269EFF5345F}"/>
              </a:ext>
            </a:extLst>
          </p:cNvPr>
          <p:cNvSpPr>
            <a:spLocks noChangeArrowheads="1"/>
          </p:cNvSpPr>
          <p:nvPr/>
        </p:nvSpPr>
        <p:spPr bwMode="auto">
          <a:xfrm>
            <a:off x="4572000" y="1347788"/>
            <a:ext cx="25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336900" name="Rectangle 4">
            <a:extLst>
              <a:ext uri="{FF2B5EF4-FFF2-40B4-BE49-F238E27FC236}">
                <a16:creationId xmlns:a16="http://schemas.microsoft.com/office/drawing/2014/main" id="{FB0C1AB6-A60F-6849-8580-BD935AB1A224}"/>
              </a:ext>
            </a:extLst>
          </p:cNvPr>
          <p:cNvSpPr>
            <a:spLocks noChangeArrowheads="1"/>
          </p:cNvSpPr>
          <p:nvPr/>
        </p:nvSpPr>
        <p:spPr bwMode="auto">
          <a:xfrm>
            <a:off x="1554163" y="1917700"/>
            <a:ext cx="2903537" cy="755650"/>
          </a:xfrm>
          <a:prstGeom prst="rect">
            <a:avLst/>
          </a:prstGeom>
          <a:solidFill>
            <a:schemeClr val="accent1"/>
          </a:solidFill>
          <a:ln w="12700">
            <a:solidFill>
              <a:schemeClr val="accent2"/>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latin typeface="Times" charset="0"/>
                <a:ea typeface="+mn-ea"/>
              </a:rPr>
              <a:t>Ecological Strategies </a:t>
            </a:r>
          </a:p>
        </p:txBody>
      </p:sp>
      <p:sp>
        <p:nvSpPr>
          <p:cNvPr id="336901" name="Rectangle 5">
            <a:extLst>
              <a:ext uri="{FF2B5EF4-FFF2-40B4-BE49-F238E27FC236}">
                <a16:creationId xmlns:a16="http://schemas.microsoft.com/office/drawing/2014/main" id="{7C17A0E9-B176-E14D-99C6-170698183F12}"/>
              </a:ext>
            </a:extLst>
          </p:cNvPr>
          <p:cNvSpPr>
            <a:spLocks noChangeArrowheads="1"/>
          </p:cNvSpPr>
          <p:nvPr/>
        </p:nvSpPr>
        <p:spPr bwMode="auto">
          <a:xfrm>
            <a:off x="1554163" y="287655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Positive Programming</a:t>
            </a:r>
          </a:p>
        </p:txBody>
      </p:sp>
      <p:sp>
        <p:nvSpPr>
          <p:cNvPr id="336902" name="Rectangle 6">
            <a:extLst>
              <a:ext uri="{FF2B5EF4-FFF2-40B4-BE49-F238E27FC236}">
                <a16:creationId xmlns:a16="http://schemas.microsoft.com/office/drawing/2014/main" id="{6D3C21C4-2823-2240-883F-79E55C1EFB40}"/>
              </a:ext>
            </a:extLst>
          </p:cNvPr>
          <p:cNvSpPr>
            <a:spLocks noChangeArrowheads="1"/>
          </p:cNvSpPr>
          <p:nvPr/>
        </p:nvSpPr>
        <p:spPr bwMode="auto">
          <a:xfrm>
            <a:off x="1554163" y="3835400"/>
            <a:ext cx="2906712" cy="76200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Focused Support </a:t>
            </a:r>
            <a:br>
              <a:rPr lang="en-US" sz="2000">
                <a:solidFill>
                  <a:schemeClr val="hlink"/>
                </a:solidFill>
                <a:latin typeface="Times" charset="0"/>
                <a:ea typeface="+mn-ea"/>
              </a:rPr>
            </a:br>
            <a:r>
              <a:rPr lang="en-US" sz="2000">
                <a:solidFill>
                  <a:schemeClr val="hlink"/>
                </a:solidFill>
                <a:latin typeface="Times" charset="0"/>
                <a:ea typeface="+mn-ea"/>
              </a:rPr>
              <a:t>Strategies</a:t>
            </a:r>
          </a:p>
        </p:txBody>
      </p:sp>
      <p:sp>
        <p:nvSpPr>
          <p:cNvPr id="336903" name="Rectangle 7">
            <a:extLst>
              <a:ext uri="{FF2B5EF4-FFF2-40B4-BE49-F238E27FC236}">
                <a16:creationId xmlns:a16="http://schemas.microsoft.com/office/drawing/2014/main" id="{0E261179-6179-CB4D-8329-0B48E9295E55}"/>
              </a:ext>
            </a:extLst>
          </p:cNvPr>
          <p:cNvSpPr>
            <a:spLocks noChangeArrowheads="1"/>
          </p:cNvSpPr>
          <p:nvPr/>
        </p:nvSpPr>
        <p:spPr bwMode="auto">
          <a:xfrm>
            <a:off x="1554163" y="480060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Reactive Strategies</a:t>
            </a:r>
          </a:p>
        </p:txBody>
      </p:sp>
      <p:sp>
        <p:nvSpPr>
          <p:cNvPr id="130055" name="Line 8">
            <a:extLst>
              <a:ext uri="{FF2B5EF4-FFF2-40B4-BE49-F238E27FC236}">
                <a16:creationId xmlns:a16="http://schemas.microsoft.com/office/drawing/2014/main" id="{4D00FAA1-4C27-C440-85B2-F22A67F092FF}"/>
              </a:ext>
            </a:extLst>
          </p:cNvPr>
          <p:cNvSpPr>
            <a:spLocks noChangeShapeType="1"/>
          </p:cNvSpPr>
          <p:nvPr/>
        </p:nvSpPr>
        <p:spPr bwMode="auto">
          <a:xfrm flipV="1">
            <a:off x="1560513" y="985838"/>
            <a:ext cx="6042025" cy="4762"/>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0056" name="Group 11">
            <a:extLst>
              <a:ext uri="{FF2B5EF4-FFF2-40B4-BE49-F238E27FC236}">
                <a16:creationId xmlns:a16="http://schemas.microsoft.com/office/drawing/2014/main" id="{DF94610D-5083-2644-9863-119A24B73F8E}"/>
              </a:ext>
            </a:extLst>
          </p:cNvPr>
          <p:cNvGrpSpPr>
            <a:grpSpLocks/>
          </p:cNvGrpSpPr>
          <p:nvPr/>
        </p:nvGrpSpPr>
        <p:grpSpPr bwMode="auto">
          <a:xfrm>
            <a:off x="669925" y="6442075"/>
            <a:ext cx="8108950" cy="257175"/>
            <a:chOff x="422" y="4058"/>
            <a:chExt cx="5108" cy="162"/>
          </a:xfrm>
        </p:grpSpPr>
        <p:sp>
          <p:nvSpPr>
            <p:cNvPr id="130059" name="Text Box 12">
              <a:extLst>
                <a:ext uri="{FF2B5EF4-FFF2-40B4-BE49-F238E27FC236}">
                  <a16:creationId xmlns:a16="http://schemas.microsoft.com/office/drawing/2014/main" id="{85BF9314-2915-2145-ACF3-517632BE8B0C}"/>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9C8D5652-1CBA-8D42-8C1A-617FEECEF046}" type="slidenum">
                <a:rPr lang="en-US" altLang="en-US" sz="1200" b="0">
                  <a:latin typeface="Times" pitchFamily="2" charset="0"/>
                </a:rPr>
                <a:pPr>
                  <a:lnSpc>
                    <a:spcPct val="90000"/>
                  </a:lnSpc>
                </a:pPr>
                <a:t>50</a:t>
              </a:fld>
              <a:endParaRPr lang="en-US" altLang="en-US" sz="1200" b="0">
                <a:latin typeface="Times" pitchFamily="2" charset="0"/>
              </a:endParaRPr>
            </a:p>
          </p:txBody>
        </p:sp>
        <p:sp>
          <p:nvSpPr>
            <p:cNvPr id="130060" name="Text Box 13">
              <a:extLst>
                <a:ext uri="{FF2B5EF4-FFF2-40B4-BE49-F238E27FC236}">
                  <a16:creationId xmlns:a16="http://schemas.microsoft.com/office/drawing/2014/main" id="{F16A5DEA-4EA0-E644-8F4A-A5909DDD27D3}"/>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30061" name="Text Box 14">
              <a:extLst>
                <a:ext uri="{FF2B5EF4-FFF2-40B4-BE49-F238E27FC236}">
                  <a16:creationId xmlns:a16="http://schemas.microsoft.com/office/drawing/2014/main" id="{C2F03049-7CBF-1649-9E3D-28D93475BFED}"/>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130057" name="Footer Placeholder 12">
            <a:extLst>
              <a:ext uri="{FF2B5EF4-FFF2-40B4-BE49-F238E27FC236}">
                <a16:creationId xmlns:a16="http://schemas.microsoft.com/office/drawing/2014/main" id="{C88936B3-E3C0-A340-918B-DDD0EA2994E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30058" name="Date Placeholder 1">
            <a:extLst>
              <a:ext uri="{FF2B5EF4-FFF2-40B4-BE49-F238E27FC236}">
                <a16:creationId xmlns:a16="http://schemas.microsoft.com/office/drawing/2014/main" id="{00A2A8BB-A66D-AD43-B8CC-2FD1C99FCAE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EF97AA7-5D30-0041-B53B-B267E91CB57D}"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Line 10">
            <a:extLst>
              <a:ext uri="{FF2B5EF4-FFF2-40B4-BE49-F238E27FC236}">
                <a16:creationId xmlns:a16="http://schemas.microsoft.com/office/drawing/2014/main" id="{0AEF0737-0B02-084A-B9F2-97168FC9C1DD}"/>
              </a:ext>
            </a:extLst>
          </p:cNvPr>
          <p:cNvSpPr>
            <a:spLocks noChangeShapeType="1"/>
          </p:cNvSpPr>
          <p:nvPr/>
        </p:nvSpPr>
        <p:spPr bwMode="auto">
          <a:xfrm>
            <a:off x="4400550" y="2286000"/>
            <a:ext cx="6223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098" name="Rectangle 2">
            <a:extLst>
              <a:ext uri="{FF2B5EF4-FFF2-40B4-BE49-F238E27FC236}">
                <a16:creationId xmlns:a16="http://schemas.microsoft.com/office/drawing/2014/main" id="{D47511BE-79AD-074F-AF9F-D2E5BECE420A}"/>
              </a:ext>
            </a:extLst>
          </p:cNvPr>
          <p:cNvSpPr>
            <a:spLocks noGrp="1" noChangeArrowheads="1"/>
          </p:cNvSpPr>
          <p:nvPr>
            <p:ph type="title" idx="4294967295"/>
          </p:nvPr>
        </p:nvSpPr>
        <p:spPr>
          <a:xfrm>
            <a:off x="1598613" y="381000"/>
            <a:ext cx="5946775" cy="525463"/>
          </a:xfrm>
          <a:noFill/>
        </p:spPr>
        <p:txBody>
          <a:bodyPr lIns="71438" tIns="28575" rIns="71438" bIns="28575" anchor="t">
            <a:spAutoFit/>
          </a:bodyPr>
          <a:lstStyle/>
          <a:p>
            <a:pPr marL="512763" indent="-512763" eaLnBrk="1" hangingPunct="1">
              <a:lnSpc>
                <a:spcPct val="94000"/>
              </a:lnSpc>
              <a:spcBef>
                <a:spcPct val="47000"/>
              </a:spcBef>
            </a:pPr>
            <a:r>
              <a:rPr lang="en-US" altLang="en-US" sz="3200">
                <a:solidFill>
                  <a:schemeClr val="tx1"/>
                </a:solidFill>
                <a:ea typeface="ＭＳ Ｐゴシック" panose="020B0600070205080204" pitchFamily="34" charset="-128"/>
              </a:rPr>
              <a:t>Jeff's Multi-Element Support Plan</a:t>
            </a:r>
            <a:endParaRPr lang="en-US" altLang="en-US" sz="3200">
              <a:ea typeface="ＭＳ Ｐゴシック" panose="020B0600070205080204" pitchFamily="34" charset="-128"/>
            </a:endParaRPr>
          </a:p>
        </p:txBody>
      </p:sp>
      <p:sp>
        <p:nvSpPr>
          <p:cNvPr id="132099" name="Rectangle 3">
            <a:extLst>
              <a:ext uri="{FF2B5EF4-FFF2-40B4-BE49-F238E27FC236}">
                <a16:creationId xmlns:a16="http://schemas.microsoft.com/office/drawing/2014/main" id="{9C1A503D-7DD2-D44F-B9B6-46AA62ABD653}"/>
              </a:ext>
            </a:extLst>
          </p:cNvPr>
          <p:cNvSpPr>
            <a:spLocks noChangeArrowheads="1"/>
          </p:cNvSpPr>
          <p:nvPr/>
        </p:nvSpPr>
        <p:spPr bwMode="auto">
          <a:xfrm>
            <a:off x="4572000" y="1347788"/>
            <a:ext cx="25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69636" name="Rectangle 4">
            <a:extLst>
              <a:ext uri="{FF2B5EF4-FFF2-40B4-BE49-F238E27FC236}">
                <a16:creationId xmlns:a16="http://schemas.microsoft.com/office/drawing/2014/main" id="{309460EA-FD62-1F41-99DF-E7B5FCEE0E78}"/>
              </a:ext>
            </a:extLst>
          </p:cNvPr>
          <p:cNvSpPr>
            <a:spLocks noChangeArrowheads="1"/>
          </p:cNvSpPr>
          <p:nvPr/>
        </p:nvSpPr>
        <p:spPr bwMode="auto">
          <a:xfrm>
            <a:off x="1554163" y="1917700"/>
            <a:ext cx="2903537" cy="755650"/>
          </a:xfrm>
          <a:prstGeom prst="rect">
            <a:avLst/>
          </a:prstGeom>
          <a:solidFill>
            <a:schemeClr val="accent1"/>
          </a:solidFill>
          <a:ln w="12700">
            <a:solidFill>
              <a:schemeClr val="accent2"/>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folHlink"/>
                </a:solidFill>
                <a:latin typeface="Times" charset="0"/>
                <a:ea typeface="+mn-ea"/>
              </a:rPr>
              <a:t>Ecological Strategies</a:t>
            </a:r>
            <a:r>
              <a:rPr lang="en-US" sz="2000">
                <a:solidFill>
                  <a:schemeClr val="tx2"/>
                </a:solidFill>
                <a:latin typeface="Times" charset="0"/>
                <a:ea typeface="+mn-ea"/>
              </a:rPr>
              <a:t> </a:t>
            </a:r>
          </a:p>
        </p:txBody>
      </p:sp>
      <p:sp>
        <p:nvSpPr>
          <p:cNvPr id="69637" name="Rectangle 5">
            <a:extLst>
              <a:ext uri="{FF2B5EF4-FFF2-40B4-BE49-F238E27FC236}">
                <a16:creationId xmlns:a16="http://schemas.microsoft.com/office/drawing/2014/main" id="{F7D3B9D3-82C7-7340-A596-6813EC46554E}"/>
              </a:ext>
            </a:extLst>
          </p:cNvPr>
          <p:cNvSpPr>
            <a:spLocks noChangeArrowheads="1"/>
          </p:cNvSpPr>
          <p:nvPr/>
        </p:nvSpPr>
        <p:spPr bwMode="auto">
          <a:xfrm>
            <a:off x="1554163" y="287655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Positive Programming</a:t>
            </a:r>
          </a:p>
        </p:txBody>
      </p:sp>
      <p:sp>
        <p:nvSpPr>
          <p:cNvPr id="69638" name="Rectangle 6">
            <a:extLst>
              <a:ext uri="{FF2B5EF4-FFF2-40B4-BE49-F238E27FC236}">
                <a16:creationId xmlns:a16="http://schemas.microsoft.com/office/drawing/2014/main" id="{BDF7A1B0-F808-BC42-8E7B-2C42EE985B7B}"/>
              </a:ext>
            </a:extLst>
          </p:cNvPr>
          <p:cNvSpPr>
            <a:spLocks noChangeArrowheads="1"/>
          </p:cNvSpPr>
          <p:nvPr/>
        </p:nvSpPr>
        <p:spPr bwMode="auto">
          <a:xfrm>
            <a:off x="1554163" y="3835400"/>
            <a:ext cx="2906712" cy="76200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Focused Support </a:t>
            </a:r>
            <a:br>
              <a:rPr lang="en-US" sz="2000">
                <a:solidFill>
                  <a:schemeClr val="hlink"/>
                </a:solidFill>
                <a:latin typeface="Times" charset="0"/>
                <a:ea typeface="+mn-ea"/>
              </a:rPr>
            </a:br>
            <a:r>
              <a:rPr lang="en-US" sz="2000">
                <a:solidFill>
                  <a:schemeClr val="hlink"/>
                </a:solidFill>
                <a:latin typeface="Times" charset="0"/>
                <a:ea typeface="+mn-ea"/>
              </a:rPr>
              <a:t>Strategies</a:t>
            </a:r>
          </a:p>
        </p:txBody>
      </p:sp>
      <p:sp>
        <p:nvSpPr>
          <p:cNvPr id="69639" name="Rectangle 7">
            <a:extLst>
              <a:ext uri="{FF2B5EF4-FFF2-40B4-BE49-F238E27FC236}">
                <a16:creationId xmlns:a16="http://schemas.microsoft.com/office/drawing/2014/main" id="{C71C6789-4012-D146-B6A4-FD6C34823B82}"/>
              </a:ext>
            </a:extLst>
          </p:cNvPr>
          <p:cNvSpPr>
            <a:spLocks noChangeArrowheads="1"/>
          </p:cNvSpPr>
          <p:nvPr/>
        </p:nvSpPr>
        <p:spPr bwMode="auto">
          <a:xfrm>
            <a:off x="1554163" y="480060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Reactive Strategies</a:t>
            </a:r>
          </a:p>
        </p:txBody>
      </p:sp>
      <p:sp>
        <p:nvSpPr>
          <p:cNvPr id="132104" name="Line 8">
            <a:extLst>
              <a:ext uri="{FF2B5EF4-FFF2-40B4-BE49-F238E27FC236}">
                <a16:creationId xmlns:a16="http://schemas.microsoft.com/office/drawing/2014/main" id="{883E1DA1-738C-8E41-9B76-31A63FCE53F3}"/>
              </a:ext>
            </a:extLst>
          </p:cNvPr>
          <p:cNvSpPr>
            <a:spLocks noChangeShapeType="1"/>
          </p:cNvSpPr>
          <p:nvPr/>
        </p:nvSpPr>
        <p:spPr bwMode="auto">
          <a:xfrm flipV="1">
            <a:off x="1558925" y="965200"/>
            <a:ext cx="6022975" cy="4763"/>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1" name="Rectangle 9">
            <a:extLst>
              <a:ext uri="{FF2B5EF4-FFF2-40B4-BE49-F238E27FC236}">
                <a16:creationId xmlns:a16="http://schemas.microsoft.com/office/drawing/2014/main" id="{4C631EFF-1B8B-2C44-ADED-F254C546B2FD}"/>
              </a:ext>
            </a:extLst>
          </p:cNvPr>
          <p:cNvSpPr>
            <a:spLocks noGrp="1" noChangeArrowheads="1"/>
          </p:cNvSpPr>
          <p:nvPr>
            <p:ph type="body" sz="half" idx="4294967295"/>
          </p:nvPr>
        </p:nvSpPr>
        <p:spPr>
          <a:xfrm>
            <a:off x="4783138" y="1981200"/>
            <a:ext cx="3733800" cy="3783013"/>
          </a:xfrm>
          <a:solidFill>
            <a:schemeClr val="accent2"/>
          </a:solidFill>
          <a:effectLst>
            <a:outerShdw blurRad="63500" dist="107763" dir="2700000" algn="ctr" rotWithShape="0">
              <a:schemeClr val="bg2">
                <a:alpha val="50000"/>
              </a:schemeClr>
            </a:outerShdw>
          </a:effectLst>
        </p:spPr>
        <p:txBody>
          <a:bodyPr lIns="71438" tIns="28575" rIns="71438" bIns="28575">
            <a:spAutoFit/>
          </a:bodyPr>
          <a:lstStyle/>
          <a:p>
            <a:pPr marL="533400" indent="-533400" defTabSz="1023938" eaLnBrk="1" hangingPunct="1">
              <a:lnSpc>
                <a:spcPct val="89000"/>
              </a:lnSpc>
              <a:spcBef>
                <a:spcPct val="43000"/>
              </a:spcBef>
              <a:buFont typeface="Times" charset="0"/>
              <a:buAutoNum type="arabicPeriod"/>
              <a:defRPr/>
            </a:pPr>
            <a:r>
              <a:rPr lang="en-US" sz="2400">
                <a:ea typeface="+mn-ea"/>
                <a:cs typeface="+mn-cs"/>
              </a:rPr>
              <a:t>Community based group home</a:t>
            </a:r>
          </a:p>
          <a:p>
            <a:pPr marL="533400" indent="-533400" defTabSz="1023938" eaLnBrk="1" hangingPunct="1">
              <a:lnSpc>
                <a:spcPct val="89000"/>
              </a:lnSpc>
              <a:spcBef>
                <a:spcPct val="43000"/>
              </a:spcBef>
              <a:buFont typeface="Times" charset="0"/>
              <a:buAutoNum type="arabicPeriod"/>
              <a:defRPr/>
            </a:pPr>
            <a:r>
              <a:rPr lang="en-US" sz="2400">
                <a:ea typeface="+mn-ea"/>
                <a:cs typeface="+mn-cs"/>
              </a:rPr>
              <a:t>Peer &amp; staff sign language for primary communication</a:t>
            </a:r>
          </a:p>
          <a:p>
            <a:pPr marL="533400" indent="-533400" defTabSz="1023938" eaLnBrk="1" hangingPunct="1">
              <a:lnSpc>
                <a:spcPct val="89000"/>
              </a:lnSpc>
              <a:spcBef>
                <a:spcPct val="43000"/>
              </a:spcBef>
              <a:buFont typeface="Times" charset="0"/>
              <a:buAutoNum type="arabicPeriod"/>
              <a:defRPr/>
            </a:pPr>
            <a:r>
              <a:rPr lang="en-US" sz="2400">
                <a:ea typeface="+mn-ea"/>
                <a:cs typeface="+mn-cs"/>
              </a:rPr>
              <a:t>Interim increased intensive support - 30 hours/ week</a:t>
            </a:r>
          </a:p>
          <a:p>
            <a:pPr marL="533400" indent="-533400" defTabSz="1023938" eaLnBrk="1" hangingPunct="1">
              <a:lnSpc>
                <a:spcPct val="89000"/>
              </a:lnSpc>
              <a:spcBef>
                <a:spcPct val="43000"/>
              </a:spcBef>
              <a:buFont typeface="Times" charset="0"/>
              <a:buAutoNum type="arabicPeriod"/>
              <a:defRPr/>
            </a:pPr>
            <a:r>
              <a:rPr lang="en-US" sz="2400">
                <a:ea typeface="+mn-ea"/>
                <a:cs typeface="+mn-cs"/>
              </a:rPr>
              <a:t>Token reinforcement program</a:t>
            </a:r>
          </a:p>
        </p:txBody>
      </p:sp>
      <p:grpSp>
        <p:nvGrpSpPr>
          <p:cNvPr id="132106" name="Group 12">
            <a:extLst>
              <a:ext uri="{FF2B5EF4-FFF2-40B4-BE49-F238E27FC236}">
                <a16:creationId xmlns:a16="http://schemas.microsoft.com/office/drawing/2014/main" id="{0DAC0B97-34F5-D048-AFFE-D2BBC1678A04}"/>
              </a:ext>
            </a:extLst>
          </p:cNvPr>
          <p:cNvGrpSpPr>
            <a:grpSpLocks/>
          </p:cNvGrpSpPr>
          <p:nvPr/>
        </p:nvGrpSpPr>
        <p:grpSpPr bwMode="auto">
          <a:xfrm>
            <a:off x="669925" y="6442075"/>
            <a:ext cx="8108950" cy="257175"/>
            <a:chOff x="422" y="4058"/>
            <a:chExt cx="5108" cy="162"/>
          </a:xfrm>
        </p:grpSpPr>
        <p:sp>
          <p:nvSpPr>
            <p:cNvPr id="132109" name="Text Box 13">
              <a:extLst>
                <a:ext uri="{FF2B5EF4-FFF2-40B4-BE49-F238E27FC236}">
                  <a16:creationId xmlns:a16="http://schemas.microsoft.com/office/drawing/2014/main" id="{9B9C3BB7-A55D-5E4F-8E17-1FF3644FE6D7}"/>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66D73DD9-1EC0-1645-B8EF-AD496DA8161B}" type="slidenum">
                <a:rPr lang="en-US" altLang="en-US" sz="1200" b="0">
                  <a:latin typeface="Times" pitchFamily="2" charset="0"/>
                </a:rPr>
                <a:pPr>
                  <a:lnSpc>
                    <a:spcPct val="90000"/>
                  </a:lnSpc>
                </a:pPr>
                <a:t>51</a:t>
              </a:fld>
              <a:endParaRPr lang="en-US" altLang="en-US" sz="1200" b="0">
                <a:latin typeface="Times" pitchFamily="2" charset="0"/>
              </a:endParaRPr>
            </a:p>
          </p:txBody>
        </p:sp>
        <p:sp>
          <p:nvSpPr>
            <p:cNvPr id="132110" name="Text Box 14">
              <a:extLst>
                <a:ext uri="{FF2B5EF4-FFF2-40B4-BE49-F238E27FC236}">
                  <a16:creationId xmlns:a16="http://schemas.microsoft.com/office/drawing/2014/main" id="{F32416B3-D3CA-7149-B8C3-85845FC966CE}"/>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32111" name="Text Box 15">
              <a:extLst>
                <a:ext uri="{FF2B5EF4-FFF2-40B4-BE49-F238E27FC236}">
                  <a16:creationId xmlns:a16="http://schemas.microsoft.com/office/drawing/2014/main" id="{3A6321E0-33AF-BD41-A862-7C7E5FED03E6}"/>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132107" name="Footer Placeholder 14">
            <a:extLst>
              <a:ext uri="{FF2B5EF4-FFF2-40B4-BE49-F238E27FC236}">
                <a16:creationId xmlns:a16="http://schemas.microsoft.com/office/drawing/2014/main" id="{DF7AB6D3-D713-FA48-ADE7-4BD52B1D6F1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32108" name="Date Placeholder 1">
            <a:extLst>
              <a:ext uri="{FF2B5EF4-FFF2-40B4-BE49-F238E27FC236}">
                <a16:creationId xmlns:a16="http://schemas.microsoft.com/office/drawing/2014/main" id="{DAD87F91-9174-5A40-B1D2-A81FC001028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B76307F7-F16D-534C-9142-7A90A2017F5E}"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Line 10">
            <a:extLst>
              <a:ext uri="{FF2B5EF4-FFF2-40B4-BE49-F238E27FC236}">
                <a16:creationId xmlns:a16="http://schemas.microsoft.com/office/drawing/2014/main" id="{F4697152-298E-5F43-9166-FCB8768F018A}"/>
              </a:ext>
            </a:extLst>
          </p:cNvPr>
          <p:cNvSpPr>
            <a:spLocks noChangeShapeType="1"/>
          </p:cNvSpPr>
          <p:nvPr/>
        </p:nvSpPr>
        <p:spPr bwMode="auto">
          <a:xfrm>
            <a:off x="4400550" y="3228975"/>
            <a:ext cx="6096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46" name="Rectangle 2">
            <a:extLst>
              <a:ext uri="{FF2B5EF4-FFF2-40B4-BE49-F238E27FC236}">
                <a16:creationId xmlns:a16="http://schemas.microsoft.com/office/drawing/2014/main" id="{B0BA5EF5-6261-E746-8F9C-A417B9E15B77}"/>
              </a:ext>
            </a:extLst>
          </p:cNvPr>
          <p:cNvSpPr>
            <a:spLocks noGrp="1" noChangeArrowheads="1"/>
          </p:cNvSpPr>
          <p:nvPr>
            <p:ph type="title" idx="4294967295"/>
          </p:nvPr>
        </p:nvSpPr>
        <p:spPr>
          <a:xfrm>
            <a:off x="1598613" y="381000"/>
            <a:ext cx="5946775" cy="525463"/>
          </a:xfrm>
          <a:noFill/>
        </p:spPr>
        <p:txBody>
          <a:bodyPr lIns="71438" tIns="28575" rIns="71438" bIns="28575" anchor="t">
            <a:spAutoFit/>
          </a:bodyPr>
          <a:lstStyle/>
          <a:p>
            <a:pPr marL="512763" indent="-512763" eaLnBrk="1" hangingPunct="1">
              <a:lnSpc>
                <a:spcPct val="94000"/>
              </a:lnSpc>
              <a:spcBef>
                <a:spcPct val="47000"/>
              </a:spcBef>
            </a:pPr>
            <a:r>
              <a:rPr lang="en-US" altLang="en-US" sz="3200">
                <a:solidFill>
                  <a:schemeClr val="tx1"/>
                </a:solidFill>
                <a:ea typeface="ＭＳ Ｐゴシック" panose="020B0600070205080204" pitchFamily="34" charset="-128"/>
              </a:rPr>
              <a:t>Jeff's Multi-Element Support Plan</a:t>
            </a:r>
            <a:endParaRPr lang="en-US" altLang="en-US" sz="3200">
              <a:ea typeface="ＭＳ Ｐゴシック" panose="020B0600070205080204" pitchFamily="34" charset="-128"/>
            </a:endParaRPr>
          </a:p>
        </p:txBody>
      </p:sp>
      <p:sp>
        <p:nvSpPr>
          <p:cNvPr id="134147" name="Rectangle 3">
            <a:extLst>
              <a:ext uri="{FF2B5EF4-FFF2-40B4-BE49-F238E27FC236}">
                <a16:creationId xmlns:a16="http://schemas.microsoft.com/office/drawing/2014/main" id="{DB2B3102-E1D3-4246-88ED-C14E84C6D9BD}"/>
              </a:ext>
            </a:extLst>
          </p:cNvPr>
          <p:cNvSpPr>
            <a:spLocks noChangeArrowheads="1"/>
          </p:cNvSpPr>
          <p:nvPr/>
        </p:nvSpPr>
        <p:spPr bwMode="auto">
          <a:xfrm>
            <a:off x="4572000" y="1347788"/>
            <a:ext cx="25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337924" name="Rectangle 4">
            <a:extLst>
              <a:ext uri="{FF2B5EF4-FFF2-40B4-BE49-F238E27FC236}">
                <a16:creationId xmlns:a16="http://schemas.microsoft.com/office/drawing/2014/main" id="{2988EBD5-D6A6-AF47-833D-9B9D574747B9}"/>
              </a:ext>
            </a:extLst>
          </p:cNvPr>
          <p:cNvSpPr>
            <a:spLocks noChangeArrowheads="1"/>
          </p:cNvSpPr>
          <p:nvPr/>
        </p:nvSpPr>
        <p:spPr bwMode="auto">
          <a:xfrm>
            <a:off x="1554163" y="1917700"/>
            <a:ext cx="2903537" cy="755650"/>
          </a:xfrm>
          <a:prstGeom prst="rect">
            <a:avLst/>
          </a:prstGeom>
          <a:solidFill>
            <a:schemeClr val="accent1"/>
          </a:solidFill>
          <a:ln w="12700">
            <a:solidFill>
              <a:schemeClr val="accent2"/>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latin typeface="Times" charset="0"/>
                <a:ea typeface="+mn-ea"/>
              </a:rPr>
              <a:t>Ecological Strategies </a:t>
            </a:r>
          </a:p>
        </p:txBody>
      </p:sp>
      <p:sp>
        <p:nvSpPr>
          <p:cNvPr id="337925" name="Rectangle 5">
            <a:extLst>
              <a:ext uri="{FF2B5EF4-FFF2-40B4-BE49-F238E27FC236}">
                <a16:creationId xmlns:a16="http://schemas.microsoft.com/office/drawing/2014/main" id="{FAC999CF-6679-B94E-AB78-5673AA2723D4}"/>
              </a:ext>
            </a:extLst>
          </p:cNvPr>
          <p:cNvSpPr>
            <a:spLocks noChangeArrowheads="1"/>
          </p:cNvSpPr>
          <p:nvPr/>
        </p:nvSpPr>
        <p:spPr bwMode="auto">
          <a:xfrm>
            <a:off x="1554163" y="287655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folHlink"/>
                </a:solidFill>
                <a:latin typeface="Times" charset="0"/>
                <a:ea typeface="+mn-ea"/>
              </a:rPr>
              <a:t>Positive Programming</a:t>
            </a:r>
          </a:p>
        </p:txBody>
      </p:sp>
      <p:sp>
        <p:nvSpPr>
          <p:cNvPr id="337926" name="Rectangle 6">
            <a:extLst>
              <a:ext uri="{FF2B5EF4-FFF2-40B4-BE49-F238E27FC236}">
                <a16:creationId xmlns:a16="http://schemas.microsoft.com/office/drawing/2014/main" id="{DA8FF141-10FA-0E4F-A85E-2D73458F1CA6}"/>
              </a:ext>
            </a:extLst>
          </p:cNvPr>
          <p:cNvSpPr>
            <a:spLocks noChangeArrowheads="1"/>
          </p:cNvSpPr>
          <p:nvPr/>
        </p:nvSpPr>
        <p:spPr bwMode="auto">
          <a:xfrm>
            <a:off x="1554163" y="3835400"/>
            <a:ext cx="2906712" cy="76200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Focused Support </a:t>
            </a:r>
            <a:br>
              <a:rPr lang="en-US" sz="2000">
                <a:solidFill>
                  <a:schemeClr val="hlink"/>
                </a:solidFill>
                <a:latin typeface="Times" charset="0"/>
                <a:ea typeface="+mn-ea"/>
              </a:rPr>
            </a:br>
            <a:r>
              <a:rPr lang="en-US" sz="2000">
                <a:solidFill>
                  <a:schemeClr val="hlink"/>
                </a:solidFill>
                <a:latin typeface="Times" charset="0"/>
                <a:ea typeface="+mn-ea"/>
              </a:rPr>
              <a:t>Strategies</a:t>
            </a:r>
          </a:p>
        </p:txBody>
      </p:sp>
      <p:sp>
        <p:nvSpPr>
          <p:cNvPr id="337927" name="Rectangle 7">
            <a:extLst>
              <a:ext uri="{FF2B5EF4-FFF2-40B4-BE49-F238E27FC236}">
                <a16:creationId xmlns:a16="http://schemas.microsoft.com/office/drawing/2014/main" id="{8C14A957-65B8-9A42-812D-26F312712D54}"/>
              </a:ext>
            </a:extLst>
          </p:cNvPr>
          <p:cNvSpPr>
            <a:spLocks noChangeArrowheads="1"/>
          </p:cNvSpPr>
          <p:nvPr/>
        </p:nvSpPr>
        <p:spPr bwMode="auto">
          <a:xfrm>
            <a:off x="1554163" y="480060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Reactive Strategies</a:t>
            </a:r>
          </a:p>
        </p:txBody>
      </p:sp>
      <p:sp>
        <p:nvSpPr>
          <p:cNvPr id="134152" name="Line 8">
            <a:extLst>
              <a:ext uri="{FF2B5EF4-FFF2-40B4-BE49-F238E27FC236}">
                <a16:creationId xmlns:a16="http://schemas.microsoft.com/office/drawing/2014/main" id="{E145158E-1C81-7F44-B5CA-BFBE6690F0B9}"/>
              </a:ext>
            </a:extLst>
          </p:cNvPr>
          <p:cNvSpPr>
            <a:spLocks noChangeShapeType="1"/>
          </p:cNvSpPr>
          <p:nvPr/>
        </p:nvSpPr>
        <p:spPr bwMode="auto">
          <a:xfrm>
            <a:off x="1560513" y="990600"/>
            <a:ext cx="6022975" cy="14288"/>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29" name="Rectangle 9">
            <a:extLst>
              <a:ext uri="{FF2B5EF4-FFF2-40B4-BE49-F238E27FC236}">
                <a16:creationId xmlns:a16="http://schemas.microsoft.com/office/drawing/2014/main" id="{35C19381-F794-EA45-874B-310786C74244}"/>
              </a:ext>
            </a:extLst>
          </p:cNvPr>
          <p:cNvSpPr>
            <a:spLocks noGrp="1" noChangeArrowheads="1"/>
          </p:cNvSpPr>
          <p:nvPr>
            <p:ph type="body" sz="half" idx="4294967295"/>
          </p:nvPr>
        </p:nvSpPr>
        <p:spPr>
          <a:xfrm>
            <a:off x="4783138" y="1981200"/>
            <a:ext cx="3868737" cy="3808413"/>
          </a:xfrm>
          <a:solidFill>
            <a:schemeClr val="accent2"/>
          </a:solidFill>
          <a:effectLst>
            <a:outerShdw blurRad="63500" dist="107763" dir="2700000" algn="ctr" rotWithShape="0">
              <a:schemeClr val="bg2">
                <a:alpha val="50000"/>
              </a:schemeClr>
            </a:outerShdw>
          </a:effectLst>
        </p:spPr>
        <p:txBody>
          <a:bodyPr lIns="71438" tIns="28575" rIns="71438" bIns="28575">
            <a:spAutoFit/>
          </a:bodyPr>
          <a:lstStyle/>
          <a:p>
            <a:pPr marL="457200" indent="-457200" defTabSz="1023938" eaLnBrk="1" hangingPunct="1">
              <a:lnSpc>
                <a:spcPct val="89000"/>
              </a:lnSpc>
              <a:spcBef>
                <a:spcPct val="43000"/>
              </a:spcBef>
              <a:buFont typeface="Times" charset="0"/>
              <a:buAutoNum type="arabicPeriod"/>
              <a:defRPr/>
            </a:pPr>
            <a:r>
              <a:rPr lang="en-US" sz="2400">
                <a:ea typeface="+mn-ea"/>
                <a:cs typeface="+mn-cs"/>
              </a:rPr>
              <a:t>Chronological age-appropriate &amp; functional skill development</a:t>
            </a:r>
          </a:p>
          <a:p>
            <a:pPr marL="457200" indent="-457200" defTabSz="1023938" eaLnBrk="1" hangingPunct="1">
              <a:buFont typeface="Times" charset="0"/>
              <a:buAutoNum type="arabicPeriod"/>
              <a:defRPr/>
            </a:pPr>
            <a:r>
              <a:rPr lang="en-US" sz="2400">
                <a:ea typeface="+mn-ea"/>
                <a:cs typeface="+mn-cs"/>
              </a:rPr>
              <a:t>Discrete trial, differential reinforcement for compliance</a:t>
            </a:r>
          </a:p>
          <a:p>
            <a:pPr marL="457200" indent="-457200" defTabSz="1023938" eaLnBrk="1" hangingPunct="1">
              <a:buFont typeface="Times" charset="0"/>
              <a:buAutoNum type="arabicPeriod"/>
              <a:defRPr/>
            </a:pPr>
            <a:r>
              <a:rPr lang="en-US" sz="2400">
                <a:ea typeface="+mn-ea"/>
                <a:cs typeface="+mn-cs"/>
              </a:rPr>
              <a:t>General sign communication training</a:t>
            </a:r>
          </a:p>
          <a:p>
            <a:pPr marL="457200" indent="-457200" defTabSz="1023938" eaLnBrk="1" hangingPunct="1">
              <a:buFont typeface="Times" charset="0"/>
              <a:buAutoNum type="arabicPeriod"/>
              <a:defRPr/>
            </a:pPr>
            <a:r>
              <a:rPr lang="en-US" sz="2400">
                <a:ea typeface="+mn-ea"/>
                <a:cs typeface="+mn-cs"/>
              </a:rPr>
              <a:t>Signed request for self restraint</a:t>
            </a:r>
          </a:p>
        </p:txBody>
      </p:sp>
      <p:grpSp>
        <p:nvGrpSpPr>
          <p:cNvPr id="134154" name="Group 11">
            <a:extLst>
              <a:ext uri="{FF2B5EF4-FFF2-40B4-BE49-F238E27FC236}">
                <a16:creationId xmlns:a16="http://schemas.microsoft.com/office/drawing/2014/main" id="{101A6AE4-A435-5D43-91D4-4EE02EAFED21}"/>
              </a:ext>
            </a:extLst>
          </p:cNvPr>
          <p:cNvGrpSpPr>
            <a:grpSpLocks/>
          </p:cNvGrpSpPr>
          <p:nvPr/>
        </p:nvGrpSpPr>
        <p:grpSpPr bwMode="auto">
          <a:xfrm>
            <a:off x="669925" y="6442075"/>
            <a:ext cx="8108950" cy="257175"/>
            <a:chOff x="422" y="4058"/>
            <a:chExt cx="5108" cy="162"/>
          </a:xfrm>
        </p:grpSpPr>
        <p:sp>
          <p:nvSpPr>
            <p:cNvPr id="134157" name="Text Box 12">
              <a:extLst>
                <a:ext uri="{FF2B5EF4-FFF2-40B4-BE49-F238E27FC236}">
                  <a16:creationId xmlns:a16="http://schemas.microsoft.com/office/drawing/2014/main" id="{EB1EB622-8E6E-F940-B69B-A021A2A99E25}"/>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9A6030A9-AB08-C94E-8783-DCD5E53895EE}" type="slidenum">
                <a:rPr lang="en-US" altLang="en-US" sz="1200" b="0">
                  <a:latin typeface="Times" pitchFamily="2" charset="0"/>
                </a:rPr>
                <a:pPr>
                  <a:lnSpc>
                    <a:spcPct val="90000"/>
                  </a:lnSpc>
                </a:pPr>
                <a:t>52</a:t>
              </a:fld>
              <a:endParaRPr lang="en-US" altLang="en-US" sz="1200" b="0">
                <a:latin typeface="Times" pitchFamily="2" charset="0"/>
              </a:endParaRPr>
            </a:p>
          </p:txBody>
        </p:sp>
        <p:sp>
          <p:nvSpPr>
            <p:cNvPr id="134158" name="Text Box 13">
              <a:extLst>
                <a:ext uri="{FF2B5EF4-FFF2-40B4-BE49-F238E27FC236}">
                  <a16:creationId xmlns:a16="http://schemas.microsoft.com/office/drawing/2014/main" id="{1E0B436E-F1EF-A843-9843-51F520627924}"/>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34159" name="Text Box 14">
              <a:extLst>
                <a:ext uri="{FF2B5EF4-FFF2-40B4-BE49-F238E27FC236}">
                  <a16:creationId xmlns:a16="http://schemas.microsoft.com/office/drawing/2014/main" id="{E0E45851-8725-3D46-AF21-04ED65394F16}"/>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134155" name="Footer Placeholder 14">
            <a:extLst>
              <a:ext uri="{FF2B5EF4-FFF2-40B4-BE49-F238E27FC236}">
                <a16:creationId xmlns:a16="http://schemas.microsoft.com/office/drawing/2014/main" id="{5AAE2CF5-693F-A049-AEA8-455C25988F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34156" name="Date Placeholder 1">
            <a:extLst>
              <a:ext uri="{FF2B5EF4-FFF2-40B4-BE49-F238E27FC236}">
                <a16:creationId xmlns:a16="http://schemas.microsoft.com/office/drawing/2014/main" id="{72BBB6E3-AFA2-F947-B3FF-AFB16D8B49D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4BBF174-0298-2E4E-AF2F-7704D97D766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Line 10">
            <a:extLst>
              <a:ext uri="{FF2B5EF4-FFF2-40B4-BE49-F238E27FC236}">
                <a16:creationId xmlns:a16="http://schemas.microsoft.com/office/drawing/2014/main" id="{0142CBBE-191A-8C45-945D-2FC3F47F158F}"/>
              </a:ext>
            </a:extLst>
          </p:cNvPr>
          <p:cNvSpPr>
            <a:spLocks noChangeShapeType="1"/>
          </p:cNvSpPr>
          <p:nvPr/>
        </p:nvSpPr>
        <p:spPr bwMode="auto">
          <a:xfrm>
            <a:off x="4400550" y="4189413"/>
            <a:ext cx="661988"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194" name="Rectangle 2">
            <a:extLst>
              <a:ext uri="{FF2B5EF4-FFF2-40B4-BE49-F238E27FC236}">
                <a16:creationId xmlns:a16="http://schemas.microsoft.com/office/drawing/2014/main" id="{48F858DF-C846-F240-8886-490F441CB7A0}"/>
              </a:ext>
            </a:extLst>
          </p:cNvPr>
          <p:cNvSpPr>
            <a:spLocks noGrp="1" noChangeArrowheads="1"/>
          </p:cNvSpPr>
          <p:nvPr>
            <p:ph type="title" idx="4294967295"/>
          </p:nvPr>
        </p:nvSpPr>
        <p:spPr>
          <a:xfrm>
            <a:off x="1598613" y="381000"/>
            <a:ext cx="5946775" cy="525463"/>
          </a:xfrm>
          <a:noFill/>
        </p:spPr>
        <p:txBody>
          <a:bodyPr lIns="71438" tIns="28575" rIns="71438" bIns="28575" anchor="t">
            <a:spAutoFit/>
          </a:bodyPr>
          <a:lstStyle/>
          <a:p>
            <a:pPr marL="512763" indent="-512763" eaLnBrk="1" hangingPunct="1">
              <a:lnSpc>
                <a:spcPct val="94000"/>
              </a:lnSpc>
              <a:spcBef>
                <a:spcPct val="47000"/>
              </a:spcBef>
            </a:pPr>
            <a:r>
              <a:rPr lang="en-US" altLang="en-US" sz="3200">
                <a:solidFill>
                  <a:schemeClr val="tx1"/>
                </a:solidFill>
                <a:ea typeface="ＭＳ Ｐゴシック" panose="020B0600070205080204" pitchFamily="34" charset="-128"/>
              </a:rPr>
              <a:t>Jeff's Multi-Element Support Plan</a:t>
            </a:r>
            <a:endParaRPr lang="en-US" altLang="en-US" sz="3200">
              <a:ea typeface="ＭＳ Ｐゴシック" panose="020B0600070205080204" pitchFamily="34" charset="-128"/>
            </a:endParaRPr>
          </a:p>
        </p:txBody>
      </p:sp>
      <p:sp>
        <p:nvSpPr>
          <p:cNvPr id="136195" name="Rectangle 3">
            <a:extLst>
              <a:ext uri="{FF2B5EF4-FFF2-40B4-BE49-F238E27FC236}">
                <a16:creationId xmlns:a16="http://schemas.microsoft.com/office/drawing/2014/main" id="{554427E9-1E31-7646-8E1D-E6E4538BFB81}"/>
              </a:ext>
            </a:extLst>
          </p:cNvPr>
          <p:cNvSpPr>
            <a:spLocks noChangeArrowheads="1"/>
          </p:cNvSpPr>
          <p:nvPr/>
        </p:nvSpPr>
        <p:spPr bwMode="auto">
          <a:xfrm>
            <a:off x="4572000" y="1347788"/>
            <a:ext cx="25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339972" name="Rectangle 4">
            <a:extLst>
              <a:ext uri="{FF2B5EF4-FFF2-40B4-BE49-F238E27FC236}">
                <a16:creationId xmlns:a16="http://schemas.microsoft.com/office/drawing/2014/main" id="{30A4F798-9B74-0F48-A853-AF89ED705CC4}"/>
              </a:ext>
            </a:extLst>
          </p:cNvPr>
          <p:cNvSpPr>
            <a:spLocks noChangeArrowheads="1"/>
          </p:cNvSpPr>
          <p:nvPr/>
        </p:nvSpPr>
        <p:spPr bwMode="auto">
          <a:xfrm>
            <a:off x="1554163" y="1917700"/>
            <a:ext cx="2903537" cy="755650"/>
          </a:xfrm>
          <a:prstGeom prst="rect">
            <a:avLst/>
          </a:prstGeom>
          <a:solidFill>
            <a:schemeClr val="accent1"/>
          </a:solidFill>
          <a:ln w="12700">
            <a:solidFill>
              <a:schemeClr val="accent2"/>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latin typeface="Times" charset="0"/>
                <a:ea typeface="+mn-ea"/>
              </a:rPr>
              <a:t>Ecological Strategies </a:t>
            </a:r>
          </a:p>
        </p:txBody>
      </p:sp>
      <p:sp>
        <p:nvSpPr>
          <p:cNvPr id="339973" name="Rectangle 5">
            <a:extLst>
              <a:ext uri="{FF2B5EF4-FFF2-40B4-BE49-F238E27FC236}">
                <a16:creationId xmlns:a16="http://schemas.microsoft.com/office/drawing/2014/main" id="{4AB84425-D0CB-484F-BDA6-03FD0B02CC3E}"/>
              </a:ext>
            </a:extLst>
          </p:cNvPr>
          <p:cNvSpPr>
            <a:spLocks noChangeArrowheads="1"/>
          </p:cNvSpPr>
          <p:nvPr/>
        </p:nvSpPr>
        <p:spPr bwMode="auto">
          <a:xfrm>
            <a:off x="1554163" y="287655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Positive Programming</a:t>
            </a:r>
          </a:p>
        </p:txBody>
      </p:sp>
      <p:sp>
        <p:nvSpPr>
          <p:cNvPr id="339974" name="Rectangle 6">
            <a:extLst>
              <a:ext uri="{FF2B5EF4-FFF2-40B4-BE49-F238E27FC236}">
                <a16:creationId xmlns:a16="http://schemas.microsoft.com/office/drawing/2014/main" id="{7B620CC8-410D-4B41-9FF9-77D0814CAA60}"/>
              </a:ext>
            </a:extLst>
          </p:cNvPr>
          <p:cNvSpPr>
            <a:spLocks noChangeArrowheads="1"/>
          </p:cNvSpPr>
          <p:nvPr/>
        </p:nvSpPr>
        <p:spPr bwMode="auto">
          <a:xfrm>
            <a:off x="1554163" y="3835400"/>
            <a:ext cx="2906712" cy="76200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folHlink"/>
                </a:solidFill>
                <a:latin typeface="Times" charset="0"/>
                <a:ea typeface="+mn-ea"/>
              </a:rPr>
              <a:t>Focused Support </a:t>
            </a:r>
            <a:br>
              <a:rPr lang="en-US" sz="2000">
                <a:solidFill>
                  <a:schemeClr val="folHlink"/>
                </a:solidFill>
                <a:latin typeface="Times" charset="0"/>
                <a:ea typeface="+mn-ea"/>
              </a:rPr>
            </a:br>
            <a:r>
              <a:rPr lang="en-US" sz="2000">
                <a:solidFill>
                  <a:schemeClr val="folHlink"/>
                </a:solidFill>
                <a:latin typeface="Times" charset="0"/>
                <a:ea typeface="+mn-ea"/>
              </a:rPr>
              <a:t>Strategies</a:t>
            </a:r>
          </a:p>
        </p:txBody>
      </p:sp>
      <p:sp>
        <p:nvSpPr>
          <p:cNvPr id="339975" name="Rectangle 7">
            <a:extLst>
              <a:ext uri="{FF2B5EF4-FFF2-40B4-BE49-F238E27FC236}">
                <a16:creationId xmlns:a16="http://schemas.microsoft.com/office/drawing/2014/main" id="{860FDA53-CA17-AD4C-B362-C7C616F0759B}"/>
              </a:ext>
            </a:extLst>
          </p:cNvPr>
          <p:cNvSpPr>
            <a:spLocks noChangeArrowheads="1"/>
          </p:cNvSpPr>
          <p:nvPr/>
        </p:nvSpPr>
        <p:spPr bwMode="auto">
          <a:xfrm>
            <a:off x="1554163" y="480060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Reactive Strategies</a:t>
            </a:r>
          </a:p>
        </p:txBody>
      </p:sp>
      <p:sp>
        <p:nvSpPr>
          <p:cNvPr id="136200" name="Line 8">
            <a:extLst>
              <a:ext uri="{FF2B5EF4-FFF2-40B4-BE49-F238E27FC236}">
                <a16:creationId xmlns:a16="http://schemas.microsoft.com/office/drawing/2014/main" id="{9A6EACFC-072D-594E-A600-3C8F877AAB46}"/>
              </a:ext>
            </a:extLst>
          </p:cNvPr>
          <p:cNvSpPr>
            <a:spLocks noChangeShapeType="1"/>
          </p:cNvSpPr>
          <p:nvPr/>
        </p:nvSpPr>
        <p:spPr bwMode="auto">
          <a:xfrm>
            <a:off x="1560513" y="990600"/>
            <a:ext cx="6022975" cy="14288"/>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77" name="Rectangle 9">
            <a:extLst>
              <a:ext uri="{FF2B5EF4-FFF2-40B4-BE49-F238E27FC236}">
                <a16:creationId xmlns:a16="http://schemas.microsoft.com/office/drawing/2014/main" id="{32171F4D-4627-9244-B7A5-BCAE5AB5A513}"/>
              </a:ext>
            </a:extLst>
          </p:cNvPr>
          <p:cNvSpPr>
            <a:spLocks noGrp="1" noChangeArrowheads="1"/>
          </p:cNvSpPr>
          <p:nvPr>
            <p:ph type="body" sz="half" idx="4294967295"/>
          </p:nvPr>
        </p:nvSpPr>
        <p:spPr>
          <a:xfrm>
            <a:off x="4783138" y="3535363"/>
            <a:ext cx="3429000" cy="1220787"/>
          </a:xfrm>
          <a:solidFill>
            <a:schemeClr val="accent2"/>
          </a:solidFill>
          <a:effectLst>
            <a:outerShdw blurRad="63500" dist="107763" dir="2700000" algn="ctr" rotWithShape="0">
              <a:schemeClr val="bg2">
                <a:alpha val="50000"/>
              </a:schemeClr>
            </a:outerShdw>
          </a:effectLst>
        </p:spPr>
        <p:txBody>
          <a:bodyPr lIns="71438" tIns="28575" rIns="71438" bIns="28575">
            <a:spAutoFit/>
          </a:bodyPr>
          <a:lstStyle/>
          <a:p>
            <a:pPr marL="533400" indent="-533400" defTabSz="1023938">
              <a:lnSpc>
                <a:spcPct val="91000"/>
              </a:lnSpc>
              <a:spcBef>
                <a:spcPct val="46000"/>
              </a:spcBef>
              <a:buClrTx/>
              <a:buFont typeface="Times" charset="0"/>
              <a:buAutoNum type="arabicPeriod"/>
              <a:defRPr/>
            </a:pPr>
            <a:r>
              <a:rPr lang="en-US" sz="2400">
                <a:ea typeface="+mn-ea"/>
                <a:cs typeface="+mn-cs"/>
              </a:rPr>
              <a:t>Antecedent control gradually faded</a:t>
            </a:r>
          </a:p>
          <a:p>
            <a:pPr marL="533400" indent="-533400" defTabSz="1023938">
              <a:lnSpc>
                <a:spcPct val="91000"/>
              </a:lnSpc>
              <a:spcBef>
                <a:spcPct val="46000"/>
              </a:spcBef>
              <a:buClrTx/>
              <a:buFont typeface="Times" charset="0"/>
              <a:buAutoNum type="arabicPeriod"/>
              <a:defRPr/>
            </a:pPr>
            <a:r>
              <a:rPr lang="en-US" sz="2400">
                <a:ea typeface="+mn-ea"/>
                <a:cs typeface="+mn-cs"/>
              </a:rPr>
              <a:t>DRO schedules</a:t>
            </a:r>
          </a:p>
        </p:txBody>
      </p:sp>
      <p:grpSp>
        <p:nvGrpSpPr>
          <p:cNvPr id="136202" name="Group 11">
            <a:extLst>
              <a:ext uri="{FF2B5EF4-FFF2-40B4-BE49-F238E27FC236}">
                <a16:creationId xmlns:a16="http://schemas.microsoft.com/office/drawing/2014/main" id="{CB4C67DE-2459-B54C-B068-2875E19A1EA7}"/>
              </a:ext>
            </a:extLst>
          </p:cNvPr>
          <p:cNvGrpSpPr>
            <a:grpSpLocks/>
          </p:cNvGrpSpPr>
          <p:nvPr/>
        </p:nvGrpSpPr>
        <p:grpSpPr bwMode="auto">
          <a:xfrm>
            <a:off x="669925" y="6442075"/>
            <a:ext cx="8108950" cy="257175"/>
            <a:chOff x="422" y="4058"/>
            <a:chExt cx="5108" cy="162"/>
          </a:xfrm>
        </p:grpSpPr>
        <p:sp>
          <p:nvSpPr>
            <p:cNvPr id="136205" name="Text Box 12">
              <a:extLst>
                <a:ext uri="{FF2B5EF4-FFF2-40B4-BE49-F238E27FC236}">
                  <a16:creationId xmlns:a16="http://schemas.microsoft.com/office/drawing/2014/main" id="{C66C02A3-507F-7642-80BC-E13A50801FE4}"/>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A5EDAA69-3EE0-F944-ABFE-1BC6DC9F2889}" type="slidenum">
                <a:rPr lang="en-US" altLang="en-US" sz="1200" b="0">
                  <a:latin typeface="Times" pitchFamily="2" charset="0"/>
                </a:rPr>
                <a:pPr>
                  <a:lnSpc>
                    <a:spcPct val="90000"/>
                  </a:lnSpc>
                </a:pPr>
                <a:t>53</a:t>
              </a:fld>
              <a:endParaRPr lang="en-US" altLang="en-US" sz="1200" b="0">
                <a:latin typeface="Times" pitchFamily="2" charset="0"/>
              </a:endParaRPr>
            </a:p>
          </p:txBody>
        </p:sp>
        <p:sp>
          <p:nvSpPr>
            <p:cNvPr id="136206" name="Text Box 13">
              <a:extLst>
                <a:ext uri="{FF2B5EF4-FFF2-40B4-BE49-F238E27FC236}">
                  <a16:creationId xmlns:a16="http://schemas.microsoft.com/office/drawing/2014/main" id="{6998C3DA-E742-5440-8F86-5A951A37A6A6}"/>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36207" name="Text Box 14">
              <a:extLst>
                <a:ext uri="{FF2B5EF4-FFF2-40B4-BE49-F238E27FC236}">
                  <a16:creationId xmlns:a16="http://schemas.microsoft.com/office/drawing/2014/main" id="{4015F1F6-30C1-D74A-8A57-20A1B95E6F4B}"/>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136203" name="Footer Placeholder 14">
            <a:extLst>
              <a:ext uri="{FF2B5EF4-FFF2-40B4-BE49-F238E27FC236}">
                <a16:creationId xmlns:a16="http://schemas.microsoft.com/office/drawing/2014/main" id="{FBCCDC59-C961-E44E-86BF-1930F3FAB71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36204" name="Date Placeholder 1">
            <a:extLst>
              <a:ext uri="{FF2B5EF4-FFF2-40B4-BE49-F238E27FC236}">
                <a16:creationId xmlns:a16="http://schemas.microsoft.com/office/drawing/2014/main" id="{4C82D944-D79E-6045-9195-739C912078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D0188B8-3873-744E-BB14-F60536D52E6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Line 10">
            <a:extLst>
              <a:ext uri="{FF2B5EF4-FFF2-40B4-BE49-F238E27FC236}">
                <a16:creationId xmlns:a16="http://schemas.microsoft.com/office/drawing/2014/main" id="{6BACCDC5-BA58-0C4C-B415-8680E0F1BBE1}"/>
              </a:ext>
            </a:extLst>
          </p:cNvPr>
          <p:cNvSpPr>
            <a:spLocks noChangeShapeType="1"/>
          </p:cNvSpPr>
          <p:nvPr/>
        </p:nvSpPr>
        <p:spPr bwMode="auto">
          <a:xfrm>
            <a:off x="4400550" y="5167313"/>
            <a:ext cx="533400" cy="0"/>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42" name="Rectangle 2">
            <a:extLst>
              <a:ext uri="{FF2B5EF4-FFF2-40B4-BE49-F238E27FC236}">
                <a16:creationId xmlns:a16="http://schemas.microsoft.com/office/drawing/2014/main" id="{EDD61BC3-72E1-E04F-A030-FACFEF307008}"/>
              </a:ext>
            </a:extLst>
          </p:cNvPr>
          <p:cNvSpPr>
            <a:spLocks noGrp="1" noChangeArrowheads="1"/>
          </p:cNvSpPr>
          <p:nvPr>
            <p:ph type="title" idx="4294967295"/>
          </p:nvPr>
        </p:nvSpPr>
        <p:spPr>
          <a:xfrm>
            <a:off x="1598613" y="381000"/>
            <a:ext cx="5946775" cy="525463"/>
          </a:xfrm>
          <a:noFill/>
        </p:spPr>
        <p:txBody>
          <a:bodyPr lIns="71438" tIns="28575" rIns="71438" bIns="28575" anchor="t">
            <a:spAutoFit/>
          </a:bodyPr>
          <a:lstStyle/>
          <a:p>
            <a:pPr marL="512763" indent="-512763" eaLnBrk="1" hangingPunct="1">
              <a:lnSpc>
                <a:spcPct val="94000"/>
              </a:lnSpc>
              <a:spcBef>
                <a:spcPct val="47000"/>
              </a:spcBef>
            </a:pPr>
            <a:r>
              <a:rPr lang="en-US" altLang="en-US" sz="3200">
                <a:solidFill>
                  <a:schemeClr val="tx1"/>
                </a:solidFill>
                <a:ea typeface="ＭＳ Ｐゴシック" panose="020B0600070205080204" pitchFamily="34" charset="-128"/>
              </a:rPr>
              <a:t>Jeff's Multi-Element Support Plan</a:t>
            </a:r>
            <a:endParaRPr lang="en-US" altLang="en-US" sz="3200">
              <a:ea typeface="ＭＳ Ｐゴシック" panose="020B0600070205080204" pitchFamily="34" charset="-128"/>
            </a:endParaRPr>
          </a:p>
        </p:txBody>
      </p:sp>
      <p:sp>
        <p:nvSpPr>
          <p:cNvPr id="138243" name="Rectangle 3">
            <a:extLst>
              <a:ext uri="{FF2B5EF4-FFF2-40B4-BE49-F238E27FC236}">
                <a16:creationId xmlns:a16="http://schemas.microsoft.com/office/drawing/2014/main" id="{4DDD7D94-0922-0242-80E4-B87EA2FF5B8B}"/>
              </a:ext>
            </a:extLst>
          </p:cNvPr>
          <p:cNvSpPr>
            <a:spLocks noChangeArrowheads="1"/>
          </p:cNvSpPr>
          <p:nvPr/>
        </p:nvSpPr>
        <p:spPr bwMode="auto">
          <a:xfrm>
            <a:off x="4572000" y="1347788"/>
            <a:ext cx="25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338948" name="Rectangle 4">
            <a:extLst>
              <a:ext uri="{FF2B5EF4-FFF2-40B4-BE49-F238E27FC236}">
                <a16:creationId xmlns:a16="http://schemas.microsoft.com/office/drawing/2014/main" id="{96215AFD-CCCB-4547-9169-3AA57AD38FEB}"/>
              </a:ext>
            </a:extLst>
          </p:cNvPr>
          <p:cNvSpPr>
            <a:spLocks noChangeArrowheads="1"/>
          </p:cNvSpPr>
          <p:nvPr/>
        </p:nvSpPr>
        <p:spPr bwMode="auto">
          <a:xfrm>
            <a:off x="1554163" y="1917700"/>
            <a:ext cx="2903537" cy="755650"/>
          </a:xfrm>
          <a:prstGeom prst="rect">
            <a:avLst/>
          </a:prstGeom>
          <a:solidFill>
            <a:schemeClr val="accent1"/>
          </a:solidFill>
          <a:ln w="12700">
            <a:solidFill>
              <a:schemeClr val="accent2"/>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latin typeface="Times" charset="0"/>
                <a:ea typeface="+mn-ea"/>
              </a:rPr>
              <a:t>Ecological Strategies </a:t>
            </a:r>
          </a:p>
        </p:txBody>
      </p:sp>
      <p:sp>
        <p:nvSpPr>
          <p:cNvPr id="338949" name="Rectangle 5">
            <a:extLst>
              <a:ext uri="{FF2B5EF4-FFF2-40B4-BE49-F238E27FC236}">
                <a16:creationId xmlns:a16="http://schemas.microsoft.com/office/drawing/2014/main" id="{A98A383A-D38E-504D-9D3D-C7EF2D09B337}"/>
              </a:ext>
            </a:extLst>
          </p:cNvPr>
          <p:cNvSpPr>
            <a:spLocks noChangeArrowheads="1"/>
          </p:cNvSpPr>
          <p:nvPr/>
        </p:nvSpPr>
        <p:spPr bwMode="auto">
          <a:xfrm>
            <a:off x="1554163" y="287655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Positive Programming</a:t>
            </a:r>
          </a:p>
        </p:txBody>
      </p:sp>
      <p:sp>
        <p:nvSpPr>
          <p:cNvPr id="338950" name="Rectangle 6">
            <a:extLst>
              <a:ext uri="{FF2B5EF4-FFF2-40B4-BE49-F238E27FC236}">
                <a16:creationId xmlns:a16="http://schemas.microsoft.com/office/drawing/2014/main" id="{DA92A32D-64A8-3249-AAF4-D3B9D8A58FCD}"/>
              </a:ext>
            </a:extLst>
          </p:cNvPr>
          <p:cNvSpPr>
            <a:spLocks noChangeArrowheads="1"/>
          </p:cNvSpPr>
          <p:nvPr/>
        </p:nvSpPr>
        <p:spPr bwMode="auto">
          <a:xfrm>
            <a:off x="1554163" y="3835400"/>
            <a:ext cx="2906712" cy="76200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hlink"/>
                </a:solidFill>
                <a:latin typeface="Times" charset="0"/>
                <a:ea typeface="+mn-ea"/>
              </a:rPr>
              <a:t>Focused Support </a:t>
            </a:r>
            <a:br>
              <a:rPr lang="en-US" sz="2000">
                <a:solidFill>
                  <a:schemeClr val="hlink"/>
                </a:solidFill>
                <a:latin typeface="Times" charset="0"/>
                <a:ea typeface="+mn-ea"/>
              </a:rPr>
            </a:br>
            <a:r>
              <a:rPr lang="en-US" sz="2000">
                <a:solidFill>
                  <a:schemeClr val="hlink"/>
                </a:solidFill>
                <a:latin typeface="Times" charset="0"/>
                <a:ea typeface="+mn-ea"/>
              </a:rPr>
              <a:t>Strategies</a:t>
            </a:r>
          </a:p>
        </p:txBody>
      </p:sp>
      <p:sp>
        <p:nvSpPr>
          <p:cNvPr id="338951" name="Rectangle 7">
            <a:extLst>
              <a:ext uri="{FF2B5EF4-FFF2-40B4-BE49-F238E27FC236}">
                <a16:creationId xmlns:a16="http://schemas.microsoft.com/office/drawing/2014/main" id="{C24D337F-C939-004D-ABB0-043D1AA87445}"/>
              </a:ext>
            </a:extLst>
          </p:cNvPr>
          <p:cNvSpPr>
            <a:spLocks noChangeArrowheads="1"/>
          </p:cNvSpPr>
          <p:nvPr/>
        </p:nvSpPr>
        <p:spPr bwMode="auto">
          <a:xfrm>
            <a:off x="1554163" y="4800600"/>
            <a:ext cx="2903537" cy="755650"/>
          </a:xfrm>
          <a:prstGeom prst="rect">
            <a:avLst/>
          </a:prstGeom>
          <a:solidFill>
            <a:schemeClr val="accent1"/>
          </a:solidFill>
          <a:ln w="12700">
            <a:solidFill>
              <a:schemeClr val="tx1"/>
            </a:solidFill>
            <a:miter lim="800000"/>
            <a:headEnd/>
            <a:tailEnd/>
          </a:ln>
          <a:effectLst>
            <a:outerShdw blurRad="63500" dist="107763" dir="2700000" algn="ctr" rotWithShape="0">
              <a:srgbClr val="000000">
                <a:alpha val="50000"/>
              </a:srgbClr>
            </a:outerShdw>
          </a:effectLst>
        </p:spPr>
        <p:txBody>
          <a:bodyPr wrap="none" lIns="103188" tIns="50800" rIns="103188" bIns="50800" anchor="ctr" anchorCtr="1"/>
          <a:lstStyle/>
          <a:p>
            <a:pPr algn="ctr" defTabSz="1023938">
              <a:defRPr/>
            </a:pPr>
            <a:r>
              <a:rPr lang="en-US" sz="2000">
                <a:solidFill>
                  <a:schemeClr val="folHlink"/>
                </a:solidFill>
                <a:latin typeface="Times" charset="0"/>
                <a:ea typeface="+mn-ea"/>
              </a:rPr>
              <a:t>Reactive Strategies</a:t>
            </a:r>
          </a:p>
        </p:txBody>
      </p:sp>
      <p:sp>
        <p:nvSpPr>
          <p:cNvPr id="138248" name="Line 8">
            <a:extLst>
              <a:ext uri="{FF2B5EF4-FFF2-40B4-BE49-F238E27FC236}">
                <a16:creationId xmlns:a16="http://schemas.microsoft.com/office/drawing/2014/main" id="{934584ED-43BA-E049-80EC-ED89BFAF1789}"/>
              </a:ext>
            </a:extLst>
          </p:cNvPr>
          <p:cNvSpPr>
            <a:spLocks noChangeShapeType="1"/>
          </p:cNvSpPr>
          <p:nvPr/>
        </p:nvSpPr>
        <p:spPr bwMode="auto">
          <a:xfrm>
            <a:off x="1560513" y="990600"/>
            <a:ext cx="6022975" cy="14288"/>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953" name="Rectangle 9">
            <a:extLst>
              <a:ext uri="{FF2B5EF4-FFF2-40B4-BE49-F238E27FC236}">
                <a16:creationId xmlns:a16="http://schemas.microsoft.com/office/drawing/2014/main" id="{29D85591-52DF-F24F-96A6-F392427355F5}"/>
              </a:ext>
            </a:extLst>
          </p:cNvPr>
          <p:cNvSpPr>
            <a:spLocks noGrp="1" noChangeArrowheads="1"/>
          </p:cNvSpPr>
          <p:nvPr>
            <p:ph type="body" sz="half" idx="4294967295"/>
          </p:nvPr>
        </p:nvSpPr>
        <p:spPr>
          <a:xfrm>
            <a:off x="4783138" y="4216400"/>
            <a:ext cx="3716337" cy="1847850"/>
          </a:xfrm>
          <a:solidFill>
            <a:schemeClr val="accent2"/>
          </a:solidFill>
          <a:effectLst>
            <a:outerShdw blurRad="63500" dist="107763" dir="2700000" algn="ctr" rotWithShape="0">
              <a:schemeClr val="bg2">
                <a:alpha val="50000"/>
              </a:schemeClr>
            </a:outerShdw>
          </a:effectLst>
        </p:spPr>
        <p:txBody>
          <a:bodyPr lIns="71438" tIns="28575" rIns="71438" bIns="28575">
            <a:spAutoFit/>
          </a:bodyPr>
          <a:lstStyle/>
          <a:p>
            <a:pPr marL="457200" indent="-457200" defTabSz="1023938" eaLnBrk="1" hangingPunct="1">
              <a:spcBef>
                <a:spcPct val="45000"/>
              </a:spcBef>
              <a:buFont typeface="Times" charset="0"/>
              <a:buAutoNum type="arabicPeriod"/>
              <a:defRPr/>
            </a:pPr>
            <a:r>
              <a:rPr lang="en-US" sz="2400">
                <a:ea typeface="+mn-ea"/>
                <a:cs typeface="+mn-cs"/>
              </a:rPr>
              <a:t>No physical intervention was necessary</a:t>
            </a:r>
          </a:p>
          <a:p>
            <a:pPr marL="457200" indent="-457200" defTabSz="1023938" eaLnBrk="1" hangingPunct="1">
              <a:spcBef>
                <a:spcPct val="45000"/>
              </a:spcBef>
              <a:buFont typeface="Times" charset="0"/>
              <a:buAutoNum type="arabicPeriod"/>
              <a:defRPr/>
            </a:pPr>
            <a:r>
              <a:rPr lang="en-US" sz="2400">
                <a:ea typeface="+mn-ea"/>
                <a:cs typeface="+mn-cs"/>
              </a:rPr>
              <a:t>Signed "No - Wrong!"</a:t>
            </a:r>
          </a:p>
          <a:p>
            <a:pPr marL="457200" indent="-457200" defTabSz="1023938" eaLnBrk="1" hangingPunct="1">
              <a:spcBef>
                <a:spcPct val="45000"/>
              </a:spcBef>
              <a:buFont typeface="Times" charset="0"/>
              <a:buAutoNum type="arabicPeriod"/>
              <a:defRPr/>
            </a:pPr>
            <a:r>
              <a:rPr lang="en-US" sz="2400">
                <a:ea typeface="+mn-ea"/>
                <a:cs typeface="+mn-cs"/>
              </a:rPr>
              <a:t>Back up self-restraints</a:t>
            </a:r>
          </a:p>
        </p:txBody>
      </p:sp>
      <p:grpSp>
        <p:nvGrpSpPr>
          <p:cNvPr id="138250" name="Group 11">
            <a:extLst>
              <a:ext uri="{FF2B5EF4-FFF2-40B4-BE49-F238E27FC236}">
                <a16:creationId xmlns:a16="http://schemas.microsoft.com/office/drawing/2014/main" id="{08B1A1BB-880A-9A4C-A17B-F2F5CF54B1AC}"/>
              </a:ext>
            </a:extLst>
          </p:cNvPr>
          <p:cNvGrpSpPr>
            <a:grpSpLocks/>
          </p:cNvGrpSpPr>
          <p:nvPr/>
        </p:nvGrpSpPr>
        <p:grpSpPr bwMode="auto">
          <a:xfrm>
            <a:off x="669925" y="6442075"/>
            <a:ext cx="8108950" cy="257175"/>
            <a:chOff x="422" y="4058"/>
            <a:chExt cx="5108" cy="162"/>
          </a:xfrm>
        </p:grpSpPr>
        <p:sp>
          <p:nvSpPr>
            <p:cNvPr id="138253" name="Text Box 12">
              <a:extLst>
                <a:ext uri="{FF2B5EF4-FFF2-40B4-BE49-F238E27FC236}">
                  <a16:creationId xmlns:a16="http://schemas.microsoft.com/office/drawing/2014/main" id="{80E5EA31-B061-B64B-ACCD-BC1272D9BC14}"/>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B2579B85-7835-044C-A4FE-46D143EB3D2A}" type="slidenum">
                <a:rPr lang="en-US" altLang="en-US" sz="1200" b="0">
                  <a:latin typeface="Times" pitchFamily="2" charset="0"/>
                </a:rPr>
                <a:pPr>
                  <a:lnSpc>
                    <a:spcPct val="90000"/>
                  </a:lnSpc>
                </a:pPr>
                <a:t>54</a:t>
              </a:fld>
              <a:endParaRPr lang="en-US" altLang="en-US" sz="1200" b="0">
                <a:latin typeface="Times" pitchFamily="2" charset="0"/>
              </a:endParaRPr>
            </a:p>
          </p:txBody>
        </p:sp>
        <p:sp>
          <p:nvSpPr>
            <p:cNvPr id="138254" name="Text Box 13">
              <a:extLst>
                <a:ext uri="{FF2B5EF4-FFF2-40B4-BE49-F238E27FC236}">
                  <a16:creationId xmlns:a16="http://schemas.microsoft.com/office/drawing/2014/main" id="{608DB18A-841E-6748-AF18-8C0534B9A093}"/>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04/08 D1-G</a:t>
              </a:r>
            </a:p>
          </p:txBody>
        </p:sp>
        <p:sp>
          <p:nvSpPr>
            <p:cNvPr id="138255" name="Text Box 14">
              <a:extLst>
                <a:ext uri="{FF2B5EF4-FFF2-40B4-BE49-F238E27FC236}">
                  <a16:creationId xmlns:a16="http://schemas.microsoft.com/office/drawing/2014/main" id="{A27DC734-D252-EA40-BE24-9ED0B16B37AB}"/>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2008 IABA</a:t>
              </a:r>
            </a:p>
          </p:txBody>
        </p:sp>
      </p:grpSp>
      <p:sp>
        <p:nvSpPr>
          <p:cNvPr id="138251" name="Footer Placeholder 14">
            <a:extLst>
              <a:ext uri="{FF2B5EF4-FFF2-40B4-BE49-F238E27FC236}">
                <a16:creationId xmlns:a16="http://schemas.microsoft.com/office/drawing/2014/main" id="{757E671E-5502-634B-BB88-370E6C0D2B0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38252" name="Date Placeholder 1">
            <a:extLst>
              <a:ext uri="{FF2B5EF4-FFF2-40B4-BE49-F238E27FC236}">
                <a16:creationId xmlns:a16="http://schemas.microsoft.com/office/drawing/2014/main" id="{B7388246-33F0-E242-AC2F-28195DCA6E4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85661D3-8EAE-BD48-932A-F41496B4CA7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Footer Placeholder 2">
            <a:extLst>
              <a:ext uri="{FF2B5EF4-FFF2-40B4-BE49-F238E27FC236}">
                <a16:creationId xmlns:a16="http://schemas.microsoft.com/office/drawing/2014/main" id="{999553AD-BA00-C747-B616-CD0B200401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400" b="0">
                <a:latin typeface="Trebuchet MS" panose="020B0703020202090204" pitchFamily="34" charset="0"/>
              </a:rPr>
              <a:t>© 2016 IABA</a:t>
            </a:r>
            <a:endParaRPr lang="en-GB" altLang="en-US" sz="1400" b="0">
              <a:latin typeface="Trebuchet MS" panose="020B0703020202090204" pitchFamily="34" charset="0"/>
            </a:endParaRPr>
          </a:p>
        </p:txBody>
      </p:sp>
      <p:sp>
        <p:nvSpPr>
          <p:cNvPr id="140290" name="Rectangle 2">
            <a:extLst>
              <a:ext uri="{FF2B5EF4-FFF2-40B4-BE49-F238E27FC236}">
                <a16:creationId xmlns:a16="http://schemas.microsoft.com/office/drawing/2014/main" id="{9840EE26-22D9-1E4C-AAB0-8F99A1909521}"/>
              </a:ext>
            </a:extLst>
          </p:cNvPr>
          <p:cNvSpPr>
            <a:spLocks noChangeArrowheads="1"/>
          </p:cNvSpPr>
          <p:nvPr/>
        </p:nvSpPr>
        <p:spPr bwMode="auto">
          <a:xfrm>
            <a:off x="1431925" y="246697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endParaRPr lang="en-US" altLang="en-US" sz="1200">
              <a:latin typeface="Trebuchet MS" panose="020B0703020202090204" pitchFamily="34" charset="0"/>
            </a:endParaRPr>
          </a:p>
        </p:txBody>
      </p:sp>
      <p:sp>
        <p:nvSpPr>
          <p:cNvPr id="140291" name="Rectangle 3">
            <a:extLst>
              <a:ext uri="{FF2B5EF4-FFF2-40B4-BE49-F238E27FC236}">
                <a16:creationId xmlns:a16="http://schemas.microsoft.com/office/drawing/2014/main" id="{134840AF-A27E-B24C-8696-3F273C56AE3C}"/>
              </a:ext>
            </a:extLst>
          </p:cNvPr>
          <p:cNvSpPr>
            <a:spLocks noChangeArrowheads="1"/>
          </p:cNvSpPr>
          <p:nvPr/>
        </p:nvSpPr>
        <p:spPr bwMode="auto">
          <a:xfrm>
            <a:off x="3962400" y="841375"/>
            <a:ext cx="2044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400">
                <a:latin typeface="Trebuchet MS" panose="020B0703020202090204" pitchFamily="34" charset="0"/>
              </a:rPr>
              <a:t>Results</a:t>
            </a:r>
            <a:endParaRPr lang="en-US" altLang="en-US" sz="1200">
              <a:latin typeface="Trebuchet MS" panose="020B0703020202090204" pitchFamily="34" charset="0"/>
            </a:endParaRPr>
          </a:p>
        </p:txBody>
      </p:sp>
      <p:sp>
        <p:nvSpPr>
          <p:cNvPr id="140292" name="Rectangle 4">
            <a:extLst>
              <a:ext uri="{FF2B5EF4-FFF2-40B4-BE49-F238E27FC236}">
                <a16:creationId xmlns:a16="http://schemas.microsoft.com/office/drawing/2014/main" id="{3ADFA7F8-74E3-F849-88FC-7B1F22F83857}"/>
              </a:ext>
            </a:extLst>
          </p:cNvPr>
          <p:cNvSpPr>
            <a:spLocks noChangeArrowheads="1"/>
          </p:cNvSpPr>
          <p:nvPr/>
        </p:nvSpPr>
        <p:spPr bwMode="auto">
          <a:xfrm>
            <a:off x="1025525" y="25003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endParaRPr lang="en-US" altLang="en-US" sz="1200">
              <a:latin typeface="Trebuchet MS" panose="020B0703020202090204" pitchFamily="34" charset="0"/>
            </a:endParaRPr>
          </a:p>
        </p:txBody>
      </p:sp>
      <p:pic>
        <p:nvPicPr>
          <p:cNvPr id="140293" name="Picture 5">
            <a:extLst>
              <a:ext uri="{FF2B5EF4-FFF2-40B4-BE49-F238E27FC236}">
                <a16:creationId xmlns:a16="http://schemas.microsoft.com/office/drawing/2014/main" id="{E4749FFD-5832-4C49-8C36-01ED6653EFB4}"/>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7913" y="1828800"/>
            <a:ext cx="80660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0294" name="Text Box 6">
            <a:extLst>
              <a:ext uri="{FF2B5EF4-FFF2-40B4-BE49-F238E27FC236}">
                <a16:creationId xmlns:a16="http://schemas.microsoft.com/office/drawing/2014/main" id="{B60EAFE5-207C-1040-A32C-93E10F843867}"/>
              </a:ext>
            </a:extLst>
          </p:cNvPr>
          <p:cNvSpPr txBox="1">
            <a:spLocks noChangeArrowheads="1"/>
          </p:cNvSpPr>
          <p:nvPr/>
        </p:nvSpPr>
        <p:spPr bwMode="auto">
          <a:xfrm>
            <a:off x="765175" y="3810000"/>
            <a:ext cx="627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1600">
                <a:latin typeface="Trebuchet MS" panose="020B0703020202090204" pitchFamily="34" charset="0"/>
              </a:rPr>
              <a:t>Rate</a:t>
            </a:r>
          </a:p>
          <a:p>
            <a:pPr algn="ctr" eaLnBrk="1" hangingPunct="1"/>
            <a:r>
              <a:rPr lang="en-US" altLang="en-US" sz="1600">
                <a:latin typeface="Trebuchet MS" panose="020B0703020202090204" pitchFamily="34" charset="0"/>
              </a:rPr>
              <a:t>Per</a:t>
            </a:r>
          </a:p>
          <a:p>
            <a:pPr algn="ctr" eaLnBrk="1" hangingPunct="1"/>
            <a:r>
              <a:rPr lang="en-US" altLang="en-US" sz="1600">
                <a:latin typeface="Trebuchet MS" panose="020B0703020202090204" pitchFamily="34" charset="0"/>
              </a:rPr>
              <a:t>hour</a:t>
            </a:r>
            <a:endParaRPr lang="en-US" altLang="en-US" sz="1200">
              <a:latin typeface="Trebuchet MS" panose="020B0703020202090204" pitchFamily="34" charset="0"/>
            </a:endParaRPr>
          </a:p>
        </p:txBody>
      </p:sp>
      <p:sp>
        <p:nvSpPr>
          <p:cNvPr id="140295" name="Text Box 7">
            <a:extLst>
              <a:ext uri="{FF2B5EF4-FFF2-40B4-BE49-F238E27FC236}">
                <a16:creationId xmlns:a16="http://schemas.microsoft.com/office/drawing/2014/main" id="{AA6C323E-0447-E84F-BD84-1CF3B0C5C210}"/>
              </a:ext>
            </a:extLst>
          </p:cNvPr>
          <p:cNvSpPr txBox="1">
            <a:spLocks noChangeArrowheads="1"/>
          </p:cNvSpPr>
          <p:nvPr/>
        </p:nvSpPr>
        <p:spPr bwMode="auto">
          <a:xfrm>
            <a:off x="3505200" y="6172200"/>
            <a:ext cx="211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600">
                <a:latin typeface="Trebuchet MS" panose="020B0703020202090204" pitchFamily="34" charset="0"/>
              </a:rPr>
              <a:t>Weeks of Treatment</a:t>
            </a:r>
            <a:endParaRPr lang="en-US" altLang="en-US" sz="1200">
              <a:latin typeface="Trebuchet MS" panose="020B0703020202090204" pitchFamily="34" charset="0"/>
            </a:endParaRPr>
          </a:p>
        </p:txBody>
      </p:sp>
      <p:sp>
        <p:nvSpPr>
          <p:cNvPr id="140296" name="Text Box 8">
            <a:extLst>
              <a:ext uri="{FF2B5EF4-FFF2-40B4-BE49-F238E27FC236}">
                <a16:creationId xmlns:a16="http://schemas.microsoft.com/office/drawing/2014/main" id="{03B309C5-B0D3-F642-BEA2-BA0DA010F12F}"/>
              </a:ext>
            </a:extLst>
          </p:cNvPr>
          <p:cNvSpPr txBox="1">
            <a:spLocks noChangeArrowheads="1"/>
          </p:cNvSpPr>
          <p:nvPr/>
        </p:nvSpPr>
        <p:spPr bwMode="auto">
          <a:xfrm>
            <a:off x="1936750" y="2262188"/>
            <a:ext cx="82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1200">
                <a:latin typeface="Trebuchet MS" panose="020B0703020202090204" pitchFamily="34" charset="0"/>
              </a:rPr>
              <a:t>Staph</a:t>
            </a:r>
          </a:p>
          <a:p>
            <a:pPr algn="ctr" eaLnBrk="1" hangingPunct="1"/>
            <a:r>
              <a:rPr lang="en-US" altLang="en-US" sz="1200">
                <a:latin typeface="Trebuchet MS" panose="020B0703020202090204" pitchFamily="34" charset="0"/>
              </a:rPr>
              <a:t>Infection</a:t>
            </a:r>
          </a:p>
        </p:txBody>
      </p:sp>
      <p:sp>
        <p:nvSpPr>
          <p:cNvPr id="140297" name="Line 9">
            <a:extLst>
              <a:ext uri="{FF2B5EF4-FFF2-40B4-BE49-F238E27FC236}">
                <a16:creationId xmlns:a16="http://schemas.microsoft.com/office/drawing/2014/main" id="{548487D6-7A21-7644-BA84-1BF10A7FFDF5}"/>
              </a:ext>
            </a:extLst>
          </p:cNvPr>
          <p:cNvSpPr>
            <a:spLocks noChangeShapeType="1"/>
          </p:cNvSpPr>
          <p:nvPr/>
        </p:nvSpPr>
        <p:spPr bwMode="auto">
          <a:xfrm>
            <a:off x="2362200" y="26670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298" name="Text Box 10">
            <a:extLst>
              <a:ext uri="{FF2B5EF4-FFF2-40B4-BE49-F238E27FC236}">
                <a16:creationId xmlns:a16="http://schemas.microsoft.com/office/drawing/2014/main" id="{49D5CBDE-C22C-DA45-A066-82792C3877D8}"/>
              </a:ext>
            </a:extLst>
          </p:cNvPr>
          <p:cNvSpPr txBox="1">
            <a:spLocks noChangeArrowheads="1"/>
          </p:cNvSpPr>
          <p:nvPr/>
        </p:nvSpPr>
        <p:spPr bwMode="auto">
          <a:xfrm>
            <a:off x="3608388" y="3481388"/>
            <a:ext cx="7794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1200">
                <a:latin typeface="Trebuchet MS" panose="020B0703020202090204" pitchFamily="34" charset="0"/>
              </a:rPr>
              <a:t>Illness &amp;</a:t>
            </a:r>
          </a:p>
          <a:p>
            <a:pPr algn="ctr" eaLnBrk="1" hangingPunct="1"/>
            <a:r>
              <a:rPr lang="en-US" altLang="en-US" sz="1200">
                <a:latin typeface="Trebuchet MS" panose="020B0703020202090204" pitchFamily="34" charset="0"/>
              </a:rPr>
              <a:t>Staff</a:t>
            </a:r>
          </a:p>
          <a:p>
            <a:pPr algn="ctr" eaLnBrk="1" hangingPunct="1"/>
            <a:r>
              <a:rPr lang="en-US" altLang="en-US" sz="1200">
                <a:latin typeface="Trebuchet MS" panose="020B0703020202090204" pitchFamily="34" charset="0"/>
              </a:rPr>
              <a:t>Changes</a:t>
            </a:r>
          </a:p>
        </p:txBody>
      </p:sp>
      <p:sp>
        <p:nvSpPr>
          <p:cNvPr id="140299" name="Line 11">
            <a:extLst>
              <a:ext uri="{FF2B5EF4-FFF2-40B4-BE49-F238E27FC236}">
                <a16:creationId xmlns:a16="http://schemas.microsoft.com/office/drawing/2014/main" id="{1DEAD491-9F78-7541-AE89-93BDB201C0F4}"/>
              </a:ext>
            </a:extLst>
          </p:cNvPr>
          <p:cNvSpPr>
            <a:spLocks noChangeShapeType="1"/>
          </p:cNvSpPr>
          <p:nvPr/>
        </p:nvSpPr>
        <p:spPr bwMode="auto">
          <a:xfrm flipH="1">
            <a:off x="3657600" y="4038600"/>
            <a:ext cx="76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00" name="Line 12">
            <a:extLst>
              <a:ext uri="{FF2B5EF4-FFF2-40B4-BE49-F238E27FC236}">
                <a16:creationId xmlns:a16="http://schemas.microsoft.com/office/drawing/2014/main" id="{2114EE89-8A92-5D48-9693-8E4372B7B5D9}"/>
              </a:ext>
            </a:extLst>
          </p:cNvPr>
          <p:cNvSpPr>
            <a:spLocks noChangeShapeType="1"/>
          </p:cNvSpPr>
          <p:nvPr/>
        </p:nvSpPr>
        <p:spPr bwMode="auto">
          <a:xfrm>
            <a:off x="4114800" y="41148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01" name="Line 13">
            <a:extLst>
              <a:ext uri="{FF2B5EF4-FFF2-40B4-BE49-F238E27FC236}">
                <a16:creationId xmlns:a16="http://schemas.microsoft.com/office/drawing/2014/main" id="{DA13D814-A46C-8C42-95A1-A3569C1BD95B}"/>
              </a:ext>
            </a:extLst>
          </p:cNvPr>
          <p:cNvSpPr>
            <a:spLocks noChangeShapeType="1"/>
          </p:cNvSpPr>
          <p:nvPr/>
        </p:nvSpPr>
        <p:spPr bwMode="auto">
          <a:xfrm flipV="1">
            <a:off x="8153400" y="2209800"/>
            <a:ext cx="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302" name="Text Box 14">
            <a:extLst>
              <a:ext uri="{FF2B5EF4-FFF2-40B4-BE49-F238E27FC236}">
                <a16:creationId xmlns:a16="http://schemas.microsoft.com/office/drawing/2014/main" id="{01269585-C6C9-0D4F-80FA-92ADCD73D4B0}"/>
              </a:ext>
            </a:extLst>
          </p:cNvPr>
          <p:cNvSpPr txBox="1">
            <a:spLocks noChangeArrowheads="1"/>
          </p:cNvSpPr>
          <p:nvPr/>
        </p:nvSpPr>
        <p:spPr bwMode="auto">
          <a:xfrm>
            <a:off x="8128000" y="3024188"/>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1200">
                <a:latin typeface="Trebuchet MS" panose="020B0703020202090204" pitchFamily="34" charset="0"/>
              </a:rPr>
              <a:t>Group</a:t>
            </a:r>
          </a:p>
          <a:p>
            <a:pPr algn="ctr" eaLnBrk="1" hangingPunct="1"/>
            <a:r>
              <a:rPr lang="en-US" altLang="en-US" sz="1200">
                <a:latin typeface="Trebuchet MS" panose="020B0703020202090204" pitchFamily="34" charset="0"/>
              </a:rPr>
              <a:t>Home</a:t>
            </a:r>
          </a:p>
        </p:txBody>
      </p:sp>
      <p:sp>
        <p:nvSpPr>
          <p:cNvPr id="140303" name="Text Box 15">
            <a:extLst>
              <a:ext uri="{FF2B5EF4-FFF2-40B4-BE49-F238E27FC236}">
                <a16:creationId xmlns:a16="http://schemas.microsoft.com/office/drawing/2014/main" id="{1B9591D5-FEDE-044E-88FB-4F3F642B5FB1}"/>
              </a:ext>
            </a:extLst>
          </p:cNvPr>
          <p:cNvSpPr txBox="1">
            <a:spLocks noChangeArrowheads="1"/>
          </p:cNvSpPr>
          <p:nvPr/>
        </p:nvSpPr>
        <p:spPr bwMode="auto">
          <a:xfrm>
            <a:off x="6705600" y="2414588"/>
            <a:ext cx="727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200">
                <a:latin typeface="Trebuchet MS" panose="020B0703020202090204" pitchFamily="34" charset="0"/>
              </a:rPr>
              <a:t>Surgery</a:t>
            </a:r>
          </a:p>
        </p:txBody>
      </p:sp>
      <p:sp>
        <p:nvSpPr>
          <p:cNvPr id="140304" name="Text Box 16">
            <a:extLst>
              <a:ext uri="{FF2B5EF4-FFF2-40B4-BE49-F238E27FC236}">
                <a16:creationId xmlns:a16="http://schemas.microsoft.com/office/drawing/2014/main" id="{8330050C-86F3-FB4C-955A-FECEF659996F}"/>
              </a:ext>
            </a:extLst>
          </p:cNvPr>
          <p:cNvSpPr txBox="1">
            <a:spLocks noChangeArrowheads="1"/>
          </p:cNvSpPr>
          <p:nvPr/>
        </p:nvSpPr>
        <p:spPr bwMode="auto">
          <a:xfrm>
            <a:off x="5822950" y="3328988"/>
            <a:ext cx="76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eaLnBrk="1" hangingPunct="1"/>
            <a:r>
              <a:rPr lang="en-US" altLang="en-US" sz="1200">
                <a:latin typeface="Trebuchet MS" panose="020B0703020202090204" pitchFamily="34" charset="0"/>
              </a:rPr>
              <a:t>Staff</a:t>
            </a:r>
          </a:p>
          <a:p>
            <a:pPr algn="ctr" eaLnBrk="1" hangingPunct="1"/>
            <a:r>
              <a:rPr lang="en-US" altLang="en-US" sz="1200">
                <a:latin typeface="Trebuchet MS" panose="020B0703020202090204" pitchFamily="34" charset="0"/>
              </a:rPr>
              <a:t>Changes</a:t>
            </a:r>
          </a:p>
        </p:txBody>
      </p:sp>
      <p:sp>
        <p:nvSpPr>
          <p:cNvPr id="140305" name="Text Box 17">
            <a:extLst>
              <a:ext uri="{FF2B5EF4-FFF2-40B4-BE49-F238E27FC236}">
                <a16:creationId xmlns:a16="http://schemas.microsoft.com/office/drawing/2014/main" id="{5FC1B5AE-1FF5-904D-88B7-44A95CA23346}"/>
              </a:ext>
            </a:extLst>
          </p:cNvPr>
          <p:cNvSpPr txBox="1">
            <a:spLocks noChangeArrowheads="1"/>
          </p:cNvSpPr>
          <p:nvPr/>
        </p:nvSpPr>
        <p:spPr bwMode="auto">
          <a:xfrm>
            <a:off x="8020050" y="6224588"/>
            <a:ext cx="363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200">
                <a:latin typeface="Trebuchet MS" panose="020B0703020202090204" pitchFamily="34" charset="0"/>
              </a:rPr>
              <a:t>12</a:t>
            </a:r>
          </a:p>
        </p:txBody>
      </p:sp>
      <p:sp>
        <p:nvSpPr>
          <p:cNvPr id="140306" name="Text Box 18">
            <a:extLst>
              <a:ext uri="{FF2B5EF4-FFF2-40B4-BE49-F238E27FC236}">
                <a16:creationId xmlns:a16="http://schemas.microsoft.com/office/drawing/2014/main" id="{6AAA843B-DC03-DE47-BEF4-045ED6377EF1}"/>
              </a:ext>
            </a:extLst>
          </p:cNvPr>
          <p:cNvSpPr txBox="1">
            <a:spLocks noChangeArrowheads="1"/>
          </p:cNvSpPr>
          <p:nvPr/>
        </p:nvSpPr>
        <p:spPr bwMode="auto">
          <a:xfrm>
            <a:off x="8248650" y="6437313"/>
            <a:ext cx="363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200">
                <a:latin typeface="Trebuchet MS" panose="020B0703020202090204" pitchFamily="34" charset="0"/>
              </a:rPr>
              <a:t>26</a:t>
            </a:r>
          </a:p>
        </p:txBody>
      </p:sp>
      <p:sp>
        <p:nvSpPr>
          <p:cNvPr id="140307" name="Text Box 19">
            <a:extLst>
              <a:ext uri="{FF2B5EF4-FFF2-40B4-BE49-F238E27FC236}">
                <a16:creationId xmlns:a16="http://schemas.microsoft.com/office/drawing/2014/main" id="{6D780A6E-4043-3F47-B2BA-DB60C88862F5}"/>
              </a:ext>
            </a:extLst>
          </p:cNvPr>
          <p:cNvSpPr txBox="1">
            <a:spLocks noChangeArrowheads="1"/>
          </p:cNvSpPr>
          <p:nvPr/>
        </p:nvSpPr>
        <p:spPr bwMode="auto">
          <a:xfrm>
            <a:off x="8477250" y="6208713"/>
            <a:ext cx="3635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200">
                <a:latin typeface="Trebuchet MS" panose="020B0703020202090204" pitchFamily="34" charset="0"/>
              </a:rPr>
              <a:t>38</a:t>
            </a:r>
          </a:p>
        </p:txBody>
      </p:sp>
      <p:sp>
        <p:nvSpPr>
          <p:cNvPr id="140308" name="Text Box 20">
            <a:extLst>
              <a:ext uri="{FF2B5EF4-FFF2-40B4-BE49-F238E27FC236}">
                <a16:creationId xmlns:a16="http://schemas.microsoft.com/office/drawing/2014/main" id="{4A3D9B47-1422-2145-B032-1806CB1F89E3}"/>
              </a:ext>
            </a:extLst>
          </p:cNvPr>
          <p:cNvSpPr txBox="1">
            <a:spLocks noChangeArrowheads="1"/>
          </p:cNvSpPr>
          <p:nvPr/>
        </p:nvSpPr>
        <p:spPr bwMode="auto">
          <a:xfrm>
            <a:off x="5778500" y="6292850"/>
            <a:ext cx="2112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600">
                <a:latin typeface="Trebuchet MS" panose="020B0703020202090204" pitchFamily="34" charset="0"/>
              </a:rPr>
              <a:t>Months of Follow-up</a:t>
            </a:r>
            <a:endParaRPr lang="en-US" altLang="en-US" sz="1200">
              <a:latin typeface="Trebuchet MS" panose="020B0703020202090204" pitchFamily="34" charset="0"/>
            </a:endParaRPr>
          </a:p>
        </p:txBody>
      </p:sp>
      <p:sp>
        <p:nvSpPr>
          <p:cNvPr id="140309" name="Line 21">
            <a:extLst>
              <a:ext uri="{FF2B5EF4-FFF2-40B4-BE49-F238E27FC236}">
                <a16:creationId xmlns:a16="http://schemas.microsoft.com/office/drawing/2014/main" id="{F20D14E0-7243-844C-9437-9B0B88391510}"/>
              </a:ext>
            </a:extLst>
          </p:cNvPr>
          <p:cNvSpPr>
            <a:spLocks noChangeShapeType="1"/>
          </p:cNvSpPr>
          <p:nvPr/>
        </p:nvSpPr>
        <p:spPr bwMode="auto">
          <a:xfrm>
            <a:off x="7848600" y="6477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10" name="Line 22">
            <a:extLst>
              <a:ext uri="{FF2B5EF4-FFF2-40B4-BE49-F238E27FC236}">
                <a16:creationId xmlns:a16="http://schemas.microsoft.com/office/drawing/2014/main" id="{C7FCD883-66A4-A344-878D-3A1580E1D280}"/>
              </a:ext>
            </a:extLst>
          </p:cNvPr>
          <p:cNvSpPr>
            <a:spLocks noChangeShapeType="1"/>
          </p:cNvSpPr>
          <p:nvPr/>
        </p:nvSpPr>
        <p:spPr bwMode="auto">
          <a:xfrm>
            <a:off x="6248400" y="3810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11" name="Line 23">
            <a:extLst>
              <a:ext uri="{FF2B5EF4-FFF2-40B4-BE49-F238E27FC236}">
                <a16:creationId xmlns:a16="http://schemas.microsoft.com/office/drawing/2014/main" id="{99634853-7ADB-A840-A660-E2EEA31771CA}"/>
              </a:ext>
            </a:extLst>
          </p:cNvPr>
          <p:cNvSpPr>
            <a:spLocks noChangeShapeType="1"/>
          </p:cNvSpPr>
          <p:nvPr/>
        </p:nvSpPr>
        <p:spPr bwMode="auto">
          <a:xfrm>
            <a:off x="7010400" y="2667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312" name="Text Box 24">
            <a:extLst>
              <a:ext uri="{FF2B5EF4-FFF2-40B4-BE49-F238E27FC236}">
                <a16:creationId xmlns:a16="http://schemas.microsoft.com/office/drawing/2014/main" id="{3A6FADB1-D459-C646-A139-4251104D8328}"/>
              </a:ext>
            </a:extLst>
          </p:cNvPr>
          <p:cNvSpPr txBox="1">
            <a:spLocks noChangeArrowheads="1"/>
          </p:cNvSpPr>
          <p:nvPr/>
        </p:nvSpPr>
        <p:spPr bwMode="auto">
          <a:xfrm>
            <a:off x="8366125" y="5370513"/>
            <a:ext cx="53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1200">
                <a:latin typeface="Trebuchet MS" panose="020B0703020202090204" pitchFamily="34" charset="0"/>
              </a:rPr>
              <a:t>(.18)</a:t>
            </a:r>
          </a:p>
        </p:txBody>
      </p:sp>
      <p:sp>
        <p:nvSpPr>
          <p:cNvPr id="446496" name="Rectangle 32">
            <a:extLst>
              <a:ext uri="{FF2B5EF4-FFF2-40B4-BE49-F238E27FC236}">
                <a16:creationId xmlns:a16="http://schemas.microsoft.com/office/drawing/2014/main" id="{71BF0FD6-9323-234C-9358-C41F976FD209}"/>
              </a:ext>
            </a:extLst>
          </p:cNvPr>
          <p:cNvSpPr>
            <a:spLocks noChangeArrowheads="1"/>
          </p:cNvSpPr>
          <p:nvPr/>
        </p:nvSpPr>
        <p:spPr bwMode="auto">
          <a:xfrm>
            <a:off x="10956925" y="1274763"/>
            <a:ext cx="184150" cy="33972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p>
            <a:pPr>
              <a:lnSpc>
                <a:spcPct val="90000"/>
              </a:lnSpc>
              <a:defRPr/>
            </a:pPr>
            <a:endParaRPr lang="en-US">
              <a:latin typeface="Helvetica" charset="0"/>
              <a:ea typeface="ＭＳ Ｐゴシック" charset="0"/>
            </a:endParaRPr>
          </a:p>
        </p:txBody>
      </p:sp>
      <p:sp>
        <p:nvSpPr>
          <p:cNvPr id="140314" name="Date Placeholder 1">
            <a:extLst>
              <a:ext uri="{FF2B5EF4-FFF2-40B4-BE49-F238E27FC236}">
                <a16:creationId xmlns:a16="http://schemas.microsoft.com/office/drawing/2014/main" id="{5665BA8E-E141-FA40-BF59-5B23C45151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E443425-FF49-BA40-AE8F-5D75DCD046CC}" type="datetime1">
              <a:rPr lang="en-US" altLang="en-US" sz="1400" b="0">
                <a:latin typeface="Trebuchet MS" panose="020B0703020202090204" pitchFamily="34" charset="0"/>
              </a:rPr>
              <a:pPr/>
              <a:t>3/22/2022</a:t>
            </a:fld>
            <a:endParaRPr lang="en-GB" altLang="en-US" sz="1400" b="0">
              <a:latin typeface="Trebuchet MS" panose="020B070302020209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Footer Placeholder 4">
            <a:extLst>
              <a:ext uri="{FF2B5EF4-FFF2-40B4-BE49-F238E27FC236}">
                <a16:creationId xmlns:a16="http://schemas.microsoft.com/office/drawing/2014/main" id="{14B8534F-04BE-EC43-BF79-587CC83CDEC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42338" name="Rectangle 2">
            <a:extLst>
              <a:ext uri="{FF2B5EF4-FFF2-40B4-BE49-F238E27FC236}">
                <a16:creationId xmlns:a16="http://schemas.microsoft.com/office/drawing/2014/main" id="{8706BF76-748D-6D45-B1A7-3AB3E86BA1E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Ecological Strategies</a:t>
            </a:r>
          </a:p>
        </p:txBody>
      </p:sp>
      <p:sp>
        <p:nvSpPr>
          <p:cNvPr id="142339" name="Rectangle 3">
            <a:extLst>
              <a:ext uri="{FF2B5EF4-FFF2-40B4-BE49-F238E27FC236}">
                <a16:creationId xmlns:a16="http://schemas.microsoft.com/office/drawing/2014/main" id="{4020FB88-F545-A34D-920A-D20395B485FD}"/>
              </a:ext>
            </a:extLst>
          </p:cNvPr>
          <p:cNvSpPr>
            <a:spLocks noGrp="1" noChangeArrowheads="1"/>
          </p:cNvSpPr>
          <p:nvPr>
            <p:ph type="body" idx="1"/>
          </p:nvPr>
        </p:nvSpPr>
        <p:spPr>
          <a:xfrm>
            <a:off x="2209800" y="2286000"/>
            <a:ext cx="5595938" cy="3881438"/>
          </a:xfrm>
        </p:spPr>
        <p:txBody>
          <a:bodyPr/>
          <a:lstStyle/>
          <a:p>
            <a:pPr eaLnBrk="1" hangingPunct="1"/>
            <a:r>
              <a:rPr lang="en-US" altLang="en-US">
                <a:ea typeface="ＭＳ Ｐゴシック" panose="020B0600070205080204" pitchFamily="34" charset="-128"/>
              </a:rPr>
              <a:t>Programmatic Factors</a:t>
            </a:r>
          </a:p>
          <a:p>
            <a:pPr lvl="1" eaLnBrk="1" hangingPunct="1"/>
            <a:r>
              <a:rPr lang="en-US" altLang="en-US">
                <a:ea typeface="ＭＳ Ｐゴシック" panose="020B0600070205080204" pitchFamily="34" charset="-128"/>
              </a:rPr>
              <a:t> Examples</a:t>
            </a:r>
          </a:p>
          <a:p>
            <a:pPr lvl="2" eaLnBrk="1" hangingPunct="1"/>
            <a:r>
              <a:rPr lang="en-US" altLang="en-US">
                <a:ea typeface="ＭＳ Ｐゴシック" panose="020B0600070205080204" pitchFamily="34" charset="-128"/>
              </a:rPr>
              <a:t>Choice, predictability &amp; control</a:t>
            </a:r>
          </a:p>
          <a:p>
            <a:pPr lvl="2" eaLnBrk="1" hangingPunct="1"/>
            <a:r>
              <a:rPr lang="en-US" altLang="en-US">
                <a:ea typeface="ＭＳ Ｐゴシック" panose="020B0600070205080204" pitchFamily="34" charset="-128"/>
              </a:rPr>
              <a:t>Motivational systems</a:t>
            </a:r>
          </a:p>
          <a:p>
            <a:pPr lvl="2" eaLnBrk="1" hangingPunct="1"/>
            <a:r>
              <a:rPr lang="en-US" altLang="en-US">
                <a:ea typeface="ＭＳ Ｐゴシック" panose="020B0600070205080204" pitchFamily="34" charset="-128"/>
              </a:rPr>
              <a:t>Curriculum</a:t>
            </a:r>
          </a:p>
          <a:p>
            <a:pPr lvl="2" eaLnBrk="1" hangingPunct="1"/>
            <a:r>
              <a:rPr lang="en-US" altLang="en-US">
                <a:ea typeface="ＭＳ Ｐゴシック" panose="020B0600070205080204" pitchFamily="34" charset="-128"/>
              </a:rPr>
              <a:t>Task difficulty</a:t>
            </a:r>
          </a:p>
          <a:p>
            <a:pPr lvl="2" eaLnBrk="1" hangingPunct="1"/>
            <a:r>
              <a:rPr lang="en-US" altLang="en-US">
                <a:ea typeface="ＭＳ Ｐゴシック" panose="020B0600070205080204" pitchFamily="34" charset="-128"/>
              </a:rPr>
              <a:t>Instructional methods</a:t>
            </a:r>
          </a:p>
          <a:p>
            <a:pPr lvl="1" eaLnBrk="1" hangingPunct="1"/>
            <a:r>
              <a:rPr lang="en-US" altLang="en-US">
                <a:ea typeface="ＭＳ Ｐゴシック" panose="020B0600070205080204" pitchFamily="34" charset="-128"/>
              </a:rPr>
              <a:t> Implications</a:t>
            </a:r>
          </a:p>
        </p:txBody>
      </p:sp>
      <p:sp>
        <p:nvSpPr>
          <p:cNvPr id="142340" name="Date Placeholder 1">
            <a:extLst>
              <a:ext uri="{FF2B5EF4-FFF2-40B4-BE49-F238E27FC236}">
                <a16:creationId xmlns:a16="http://schemas.microsoft.com/office/drawing/2014/main" id="{F4AE71CD-7689-FB45-A91A-947F95FB6DB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92B56EB-7DF4-314D-8657-E4DD5729823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5" name="AutoShape 2">
            <a:extLst>
              <a:ext uri="{FF2B5EF4-FFF2-40B4-BE49-F238E27FC236}">
                <a16:creationId xmlns:a16="http://schemas.microsoft.com/office/drawing/2014/main" id="{628E865D-C7DD-5B4A-8C97-CA5CC4D94994}"/>
              </a:ext>
            </a:extLst>
          </p:cNvPr>
          <p:cNvSpPr>
            <a:spLocks noChangeArrowheads="1"/>
          </p:cNvSpPr>
          <p:nvPr/>
        </p:nvSpPr>
        <p:spPr bwMode="auto">
          <a:xfrm>
            <a:off x="4433888" y="491490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386" name="AutoShape 3">
            <a:extLst>
              <a:ext uri="{FF2B5EF4-FFF2-40B4-BE49-F238E27FC236}">
                <a16:creationId xmlns:a16="http://schemas.microsoft.com/office/drawing/2014/main" id="{1B058C20-8DF8-904C-B1F0-D33DE97114F3}"/>
              </a:ext>
            </a:extLst>
          </p:cNvPr>
          <p:cNvSpPr>
            <a:spLocks noChangeArrowheads="1"/>
          </p:cNvSpPr>
          <p:nvPr/>
        </p:nvSpPr>
        <p:spPr bwMode="auto">
          <a:xfrm>
            <a:off x="4433888" y="272415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387" name="AutoShape 4">
            <a:extLst>
              <a:ext uri="{FF2B5EF4-FFF2-40B4-BE49-F238E27FC236}">
                <a16:creationId xmlns:a16="http://schemas.microsoft.com/office/drawing/2014/main" id="{D4BCE4D4-751F-9144-BB17-2591FFFD2101}"/>
              </a:ext>
            </a:extLst>
          </p:cNvPr>
          <p:cNvSpPr>
            <a:spLocks noChangeArrowheads="1"/>
          </p:cNvSpPr>
          <p:nvPr/>
        </p:nvSpPr>
        <p:spPr bwMode="auto">
          <a:xfrm>
            <a:off x="4433888" y="133350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388" name="Rectangle 5">
            <a:extLst>
              <a:ext uri="{FF2B5EF4-FFF2-40B4-BE49-F238E27FC236}">
                <a16:creationId xmlns:a16="http://schemas.microsoft.com/office/drawing/2014/main" id="{5A757C3F-3570-0345-A3B9-7813C0FF296B}"/>
              </a:ext>
            </a:extLst>
          </p:cNvPr>
          <p:cNvSpPr>
            <a:spLocks noGrp="1" noChangeArrowheads="1"/>
          </p:cNvSpPr>
          <p:nvPr>
            <p:ph type="title" idx="4294967295"/>
          </p:nvPr>
        </p:nvSpPr>
        <p:spPr>
          <a:xfrm>
            <a:off x="1108075" y="355600"/>
            <a:ext cx="6978650" cy="574675"/>
          </a:xfrm>
          <a:noFill/>
        </p:spPr>
        <p:txBody>
          <a:bodyPr wrap="none" lIns="71438" tIns="28575" rIns="71438" bIns="28575" anchor="t">
            <a:spAutoFit/>
          </a:bodyPr>
          <a:lstStyle/>
          <a:p>
            <a:pPr eaLnBrk="1" hangingPunct="1"/>
            <a:r>
              <a:rPr lang="en-US" altLang="en-US" sz="2000" u="sng">
                <a:solidFill>
                  <a:schemeClr val="tx1"/>
                </a:solidFill>
                <a:ea typeface="ＭＳ Ｐゴシック" panose="020B0600070205080204" pitchFamily="34" charset="-128"/>
              </a:rPr>
              <a:t>Breaking the Barriers to Social &amp; Community Integration:</a:t>
            </a:r>
            <a:br>
              <a:rPr lang="en-US" altLang="en-US" sz="2000" u="sng">
                <a:solidFill>
                  <a:schemeClr val="tx1"/>
                </a:solidFill>
                <a:ea typeface="ＭＳ Ｐゴシック" panose="020B0600070205080204" pitchFamily="34" charset="-128"/>
              </a:rPr>
            </a:br>
            <a:r>
              <a:rPr lang="en-US" altLang="en-US" sz="2000" u="sng">
                <a:solidFill>
                  <a:schemeClr val="tx1"/>
                </a:solidFill>
                <a:ea typeface="ＭＳ Ｐゴシック" panose="020B0600070205080204" pitchFamily="34" charset="-128"/>
              </a:rPr>
              <a:t>A Non-linear ABA Framework for Research, Support and Training</a:t>
            </a:r>
            <a:endParaRPr lang="en-US" altLang="en-US" sz="2000">
              <a:ea typeface="ＭＳ Ｐゴシック" panose="020B0600070205080204" pitchFamily="34" charset="-128"/>
            </a:endParaRPr>
          </a:p>
        </p:txBody>
      </p:sp>
      <p:sp>
        <p:nvSpPr>
          <p:cNvPr id="456710" name="Rectangle 6">
            <a:extLst>
              <a:ext uri="{FF2B5EF4-FFF2-40B4-BE49-F238E27FC236}">
                <a16:creationId xmlns:a16="http://schemas.microsoft.com/office/drawing/2014/main" id="{598FFA88-7628-904B-845E-35838B67FEDC}"/>
              </a:ext>
            </a:extLst>
          </p:cNvPr>
          <p:cNvSpPr>
            <a:spLocks noChangeArrowheads="1"/>
          </p:cNvSpPr>
          <p:nvPr/>
        </p:nvSpPr>
        <p:spPr bwMode="auto">
          <a:xfrm>
            <a:off x="471488" y="1219200"/>
            <a:ext cx="457200" cy="5029200"/>
          </a:xfrm>
          <a:prstGeom prst="rect">
            <a:avLst/>
          </a:prstGeom>
          <a:solidFill>
            <a:srgbClr val="CF0E30"/>
          </a:solidFill>
          <a:ln w="50800">
            <a:noFill/>
            <a:miter lim="800000"/>
            <a:headEnd/>
            <a:tailEnd/>
          </a:ln>
          <a:effectLst>
            <a:outerShdw blurRad="63500" dist="107763" dir="2700000" algn="ctr" rotWithShape="0">
              <a:srgbClr val="000000">
                <a:alpha val="74998"/>
              </a:srgbClr>
            </a:outerShdw>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144390" name="Text Box 7">
            <a:extLst>
              <a:ext uri="{FF2B5EF4-FFF2-40B4-BE49-F238E27FC236}">
                <a16:creationId xmlns:a16="http://schemas.microsoft.com/office/drawing/2014/main" id="{B7C6A2D8-3F9D-BA4D-9A4F-83929A431384}"/>
              </a:ext>
            </a:extLst>
          </p:cNvPr>
          <p:cNvSpPr txBox="1">
            <a:spLocks noChangeArrowheads="1"/>
          </p:cNvSpPr>
          <p:nvPr/>
        </p:nvSpPr>
        <p:spPr bwMode="auto">
          <a:xfrm rot="-5373655">
            <a:off x="-84137" y="5232400"/>
            <a:ext cx="1638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solidFill>
                  <a:schemeClr val="bg1"/>
                </a:solidFill>
              </a:rPr>
              <a:t>DEPENDENT VARIABLES</a:t>
            </a:r>
          </a:p>
        </p:txBody>
      </p:sp>
      <p:sp>
        <p:nvSpPr>
          <p:cNvPr id="144391" name="Text Box 8">
            <a:extLst>
              <a:ext uri="{FF2B5EF4-FFF2-40B4-BE49-F238E27FC236}">
                <a16:creationId xmlns:a16="http://schemas.microsoft.com/office/drawing/2014/main" id="{DD5CEBB9-DC53-8C4D-8CA5-850D9270FC23}"/>
              </a:ext>
            </a:extLst>
          </p:cNvPr>
          <p:cNvSpPr txBox="1">
            <a:spLocks noChangeArrowheads="1"/>
          </p:cNvSpPr>
          <p:nvPr/>
        </p:nvSpPr>
        <p:spPr bwMode="auto">
          <a:xfrm>
            <a:off x="3443288" y="85725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ASSESSMENT</a:t>
            </a:r>
          </a:p>
        </p:txBody>
      </p:sp>
      <p:grpSp>
        <p:nvGrpSpPr>
          <p:cNvPr id="144392" name="Group 9">
            <a:extLst>
              <a:ext uri="{FF2B5EF4-FFF2-40B4-BE49-F238E27FC236}">
                <a16:creationId xmlns:a16="http://schemas.microsoft.com/office/drawing/2014/main" id="{5A1AF813-823D-E345-A13D-364FC02D4A87}"/>
              </a:ext>
            </a:extLst>
          </p:cNvPr>
          <p:cNvGrpSpPr>
            <a:grpSpLocks/>
          </p:cNvGrpSpPr>
          <p:nvPr/>
        </p:nvGrpSpPr>
        <p:grpSpPr bwMode="auto">
          <a:xfrm>
            <a:off x="2224088" y="1104900"/>
            <a:ext cx="4800600" cy="303213"/>
            <a:chOff x="1344" y="1392"/>
            <a:chExt cx="3024" cy="191"/>
          </a:xfrm>
        </p:grpSpPr>
        <p:sp>
          <p:nvSpPr>
            <p:cNvPr id="144439" name="Text Box 10">
              <a:extLst>
                <a:ext uri="{FF2B5EF4-FFF2-40B4-BE49-F238E27FC236}">
                  <a16:creationId xmlns:a16="http://schemas.microsoft.com/office/drawing/2014/main" id="{2B0235DB-67A7-3B4F-A9F4-988622AACE49}"/>
                </a:ext>
              </a:extLst>
            </p:cNvPr>
            <p:cNvSpPr txBox="1">
              <a:spLocks noChangeArrowheads="1"/>
            </p:cNvSpPr>
            <p:nvPr/>
          </p:nvSpPr>
          <p:spPr bwMode="auto">
            <a:xfrm>
              <a:off x="3360"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MATERIALS</a:t>
              </a:r>
            </a:p>
          </p:txBody>
        </p:sp>
        <p:sp>
          <p:nvSpPr>
            <p:cNvPr id="144440" name="Text Box 11">
              <a:extLst>
                <a:ext uri="{FF2B5EF4-FFF2-40B4-BE49-F238E27FC236}">
                  <a16:creationId xmlns:a16="http://schemas.microsoft.com/office/drawing/2014/main" id="{E6175D40-F6E6-3040-B6FA-72DAF62822E5}"/>
                </a:ext>
              </a:extLst>
            </p:cNvPr>
            <p:cNvSpPr txBox="1">
              <a:spLocks noChangeArrowheads="1"/>
            </p:cNvSpPr>
            <p:nvPr/>
          </p:nvSpPr>
          <p:spPr bwMode="auto">
            <a:xfrm>
              <a:off x="2352"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CONTENT</a:t>
              </a:r>
            </a:p>
          </p:txBody>
        </p:sp>
        <p:sp>
          <p:nvSpPr>
            <p:cNvPr id="144441" name="Text Box 12">
              <a:extLst>
                <a:ext uri="{FF2B5EF4-FFF2-40B4-BE49-F238E27FC236}">
                  <a16:creationId xmlns:a16="http://schemas.microsoft.com/office/drawing/2014/main" id="{AAC41FE1-1ABC-554E-AA18-3D86A65472B0}"/>
                </a:ext>
              </a:extLst>
            </p:cNvPr>
            <p:cNvSpPr txBox="1">
              <a:spLocks noChangeArrowheads="1"/>
            </p:cNvSpPr>
            <p:nvPr/>
          </p:nvSpPr>
          <p:spPr bwMode="auto">
            <a:xfrm>
              <a:off x="1344"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PROCESS</a:t>
              </a:r>
            </a:p>
          </p:txBody>
        </p:sp>
      </p:grpSp>
      <p:sp>
        <p:nvSpPr>
          <p:cNvPr id="144393" name="Text Box 13">
            <a:extLst>
              <a:ext uri="{FF2B5EF4-FFF2-40B4-BE49-F238E27FC236}">
                <a16:creationId xmlns:a16="http://schemas.microsoft.com/office/drawing/2014/main" id="{71BDB378-3191-3048-817D-469A269CFA9B}"/>
              </a:ext>
            </a:extLst>
          </p:cNvPr>
          <p:cNvSpPr txBox="1">
            <a:spLocks noChangeArrowheads="1"/>
          </p:cNvSpPr>
          <p:nvPr/>
        </p:nvSpPr>
        <p:spPr bwMode="auto">
          <a:xfrm>
            <a:off x="462438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FOCUSED SUPPORT</a:t>
            </a:r>
          </a:p>
        </p:txBody>
      </p:sp>
      <p:sp>
        <p:nvSpPr>
          <p:cNvPr id="144394" name="Text Box 14">
            <a:extLst>
              <a:ext uri="{FF2B5EF4-FFF2-40B4-BE49-F238E27FC236}">
                <a16:creationId xmlns:a16="http://schemas.microsoft.com/office/drawing/2014/main" id="{E595B8CA-EEB4-7343-9A8F-87C161E97ECB}"/>
              </a:ext>
            </a:extLst>
          </p:cNvPr>
          <p:cNvSpPr txBox="1">
            <a:spLocks noChangeArrowheads="1"/>
          </p:cNvSpPr>
          <p:nvPr/>
        </p:nvSpPr>
        <p:spPr bwMode="auto">
          <a:xfrm>
            <a:off x="605313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SITUATIONAL MANAGEMENT</a:t>
            </a:r>
          </a:p>
        </p:txBody>
      </p:sp>
      <p:sp>
        <p:nvSpPr>
          <p:cNvPr id="144395" name="Text Box 15">
            <a:extLst>
              <a:ext uri="{FF2B5EF4-FFF2-40B4-BE49-F238E27FC236}">
                <a16:creationId xmlns:a16="http://schemas.microsoft.com/office/drawing/2014/main" id="{C0953EBB-711E-E744-9977-DE4DF1CD6A2A}"/>
              </a:ext>
            </a:extLst>
          </p:cNvPr>
          <p:cNvSpPr txBox="1">
            <a:spLocks noChangeArrowheads="1"/>
          </p:cNvSpPr>
          <p:nvPr/>
        </p:nvSpPr>
        <p:spPr bwMode="auto">
          <a:xfrm>
            <a:off x="319563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POSITIVE PROGRAMMING</a:t>
            </a:r>
          </a:p>
        </p:txBody>
      </p:sp>
      <p:sp>
        <p:nvSpPr>
          <p:cNvPr id="144396" name="Text Box 16">
            <a:extLst>
              <a:ext uri="{FF2B5EF4-FFF2-40B4-BE49-F238E27FC236}">
                <a16:creationId xmlns:a16="http://schemas.microsoft.com/office/drawing/2014/main" id="{D1A3BBB5-B7A7-7C4E-A4A7-0136FFCA144C}"/>
              </a:ext>
            </a:extLst>
          </p:cNvPr>
          <p:cNvSpPr txBox="1">
            <a:spLocks noChangeArrowheads="1"/>
          </p:cNvSpPr>
          <p:nvPr/>
        </p:nvSpPr>
        <p:spPr bwMode="auto">
          <a:xfrm>
            <a:off x="176688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ECOLOGICAL STRATEGIES</a:t>
            </a:r>
          </a:p>
        </p:txBody>
      </p:sp>
      <p:sp>
        <p:nvSpPr>
          <p:cNvPr id="144397" name="Text Box 17">
            <a:extLst>
              <a:ext uri="{FF2B5EF4-FFF2-40B4-BE49-F238E27FC236}">
                <a16:creationId xmlns:a16="http://schemas.microsoft.com/office/drawing/2014/main" id="{B7E61C50-C8CB-2C4A-9788-7E26AD5E7D41}"/>
              </a:ext>
            </a:extLst>
          </p:cNvPr>
          <p:cNvSpPr txBox="1">
            <a:spLocks noChangeArrowheads="1"/>
          </p:cNvSpPr>
          <p:nvPr/>
        </p:nvSpPr>
        <p:spPr bwMode="auto">
          <a:xfrm>
            <a:off x="1766888" y="1782763"/>
            <a:ext cx="428625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PROACTIVE STRATEGIES</a:t>
            </a:r>
          </a:p>
        </p:txBody>
      </p:sp>
      <p:sp>
        <p:nvSpPr>
          <p:cNvPr id="144398" name="Text Box 18">
            <a:extLst>
              <a:ext uri="{FF2B5EF4-FFF2-40B4-BE49-F238E27FC236}">
                <a16:creationId xmlns:a16="http://schemas.microsoft.com/office/drawing/2014/main" id="{02480300-081D-0A40-B601-07BA2DA4BB26}"/>
              </a:ext>
            </a:extLst>
          </p:cNvPr>
          <p:cNvSpPr txBox="1">
            <a:spLocks noChangeArrowheads="1"/>
          </p:cNvSpPr>
          <p:nvPr/>
        </p:nvSpPr>
        <p:spPr bwMode="auto">
          <a:xfrm>
            <a:off x="6053138" y="1782763"/>
            <a:ext cx="142875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REACTIVE</a:t>
            </a:r>
          </a:p>
        </p:txBody>
      </p:sp>
      <p:sp>
        <p:nvSpPr>
          <p:cNvPr id="144399" name="Text Box 19">
            <a:extLst>
              <a:ext uri="{FF2B5EF4-FFF2-40B4-BE49-F238E27FC236}">
                <a16:creationId xmlns:a16="http://schemas.microsoft.com/office/drawing/2014/main" id="{378434A8-2076-5C47-A3F9-47FE9D1E2576}"/>
              </a:ext>
            </a:extLst>
          </p:cNvPr>
          <p:cNvSpPr txBox="1">
            <a:spLocks noChangeArrowheads="1"/>
          </p:cNvSpPr>
          <p:nvPr/>
        </p:nvSpPr>
        <p:spPr bwMode="auto">
          <a:xfrm>
            <a:off x="1766888" y="2524125"/>
            <a:ext cx="571500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SERVICE DESIGN</a:t>
            </a:r>
          </a:p>
        </p:txBody>
      </p:sp>
      <p:sp>
        <p:nvSpPr>
          <p:cNvPr id="144400" name="Line 20">
            <a:extLst>
              <a:ext uri="{FF2B5EF4-FFF2-40B4-BE49-F238E27FC236}">
                <a16:creationId xmlns:a16="http://schemas.microsoft.com/office/drawing/2014/main" id="{706268E2-C794-F849-82B8-9B82310A0729}"/>
              </a:ext>
            </a:extLst>
          </p:cNvPr>
          <p:cNvSpPr>
            <a:spLocks noChangeShapeType="1"/>
          </p:cNvSpPr>
          <p:nvPr/>
        </p:nvSpPr>
        <p:spPr bwMode="auto">
          <a:xfrm>
            <a:off x="6053138" y="1776413"/>
            <a:ext cx="0" cy="7477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01" name="Text Box 21">
            <a:extLst>
              <a:ext uri="{FF2B5EF4-FFF2-40B4-BE49-F238E27FC236}">
                <a16:creationId xmlns:a16="http://schemas.microsoft.com/office/drawing/2014/main" id="{EE1471E8-F1A0-1249-98CC-7EA7975D1F6E}"/>
              </a:ext>
            </a:extLst>
          </p:cNvPr>
          <p:cNvSpPr txBox="1">
            <a:spLocks noChangeArrowheads="1"/>
          </p:cNvSpPr>
          <p:nvPr/>
        </p:nvSpPr>
        <p:spPr bwMode="auto">
          <a:xfrm>
            <a:off x="3443288" y="154305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SUPPORT PLAN</a:t>
            </a:r>
          </a:p>
        </p:txBody>
      </p:sp>
      <p:sp>
        <p:nvSpPr>
          <p:cNvPr id="144402" name="Text Box 22">
            <a:extLst>
              <a:ext uri="{FF2B5EF4-FFF2-40B4-BE49-F238E27FC236}">
                <a16:creationId xmlns:a16="http://schemas.microsoft.com/office/drawing/2014/main" id="{6D8A7E51-F01C-B24F-8D09-043887DC7313}"/>
              </a:ext>
            </a:extLst>
          </p:cNvPr>
          <p:cNvSpPr txBox="1">
            <a:spLocks noChangeArrowheads="1"/>
          </p:cNvSpPr>
          <p:nvPr/>
        </p:nvSpPr>
        <p:spPr bwMode="auto">
          <a:xfrm>
            <a:off x="3443288" y="289560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MEDIATION</a:t>
            </a:r>
          </a:p>
        </p:txBody>
      </p:sp>
      <p:sp>
        <p:nvSpPr>
          <p:cNvPr id="144403" name="Oval 23">
            <a:extLst>
              <a:ext uri="{FF2B5EF4-FFF2-40B4-BE49-F238E27FC236}">
                <a16:creationId xmlns:a16="http://schemas.microsoft.com/office/drawing/2014/main" id="{C2014450-AE52-9340-A788-D627762DBC9F}"/>
              </a:ext>
            </a:extLst>
          </p:cNvPr>
          <p:cNvSpPr>
            <a:spLocks noChangeArrowheads="1"/>
          </p:cNvSpPr>
          <p:nvPr/>
        </p:nvSpPr>
        <p:spPr bwMode="auto">
          <a:xfrm>
            <a:off x="1236663" y="5224463"/>
            <a:ext cx="1003300"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SPEED &amp; </a:t>
            </a:r>
          </a:p>
          <a:p>
            <a:pPr algn="ctr">
              <a:lnSpc>
                <a:spcPct val="90000"/>
              </a:lnSpc>
            </a:pPr>
            <a:r>
              <a:rPr lang="en-US" altLang="en-US" sz="1000">
                <a:latin typeface="N Helvetica Narrow" charset="0"/>
              </a:rPr>
              <a:t>DEGREE OF</a:t>
            </a:r>
          </a:p>
          <a:p>
            <a:pPr algn="ctr">
              <a:lnSpc>
                <a:spcPct val="90000"/>
              </a:lnSpc>
            </a:pPr>
            <a:r>
              <a:rPr lang="en-US" altLang="en-US" sz="1000">
                <a:latin typeface="N Helvetica Narrow" charset="0"/>
              </a:rPr>
              <a:t> EFFECTS</a:t>
            </a:r>
          </a:p>
        </p:txBody>
      </p:sp>
      <p:sp>
        <p:nvSpPr>
          <p:cNvPr id="144404" name="Oval 24">
            <a:extLst>
              <a:ext uri="{FF2B5EF4-FFF2-40B4-BE49-F238E27FC236}">
                <a16:creationId xmlns:a16="http://schemas.microsoft.com/office/drawing/2014/main" id="{9CCC9D6B-662A-F647-A0ED-4FE539BD5720}"/>
              </a:ext>
            </a:extLst>
          </p:cNvPr>
          <p:cNvSpPr>
            <a:spLocks noChangeArrowheads="1"/>
          </p:cNvSpPr>
          <p:nvPr/>
        </p:nvSpPr>
        <p:spPr bwMode="auto">
          <a:xfrm>
            <a:off x="2389188" y="5224463"/>
            <a:ext cx="1006475" cy="1004887"/>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900">
              <a:latin typeface="N Helvetica Narrow" charset="0"/>
            </a:endParaRPr>
          </a:p>
        </p:txBody>
      </p:sp>
      <p:sp>
        <p:nvSpPr>
          <p:cNvPr id="144405" name="Oval 25">
            <a:extLst>
              <a:ext uri="{FF2B5EF4-FFF2-40B4-BE49-F238E27FC236}">
                <a16:creationId xmlns:a16="http://schemas.microsoft.com/office/drawing/2014/main" id="{2A0E156F-F401-4944-B856-0F56244B1323}"/>
              </a:ext>
            </a:extLst>
          </p:cNvPr>
          <p:cNvSpPr>
            <a:spLocks noChangeArrowheads="1"/>
          </p:cNvSpPr>
          <p:nvPr/>
        </p:nvSpPr>
        <p:spPr bwMode="auto">
          <a:xfrm>
            <a:off x="3511550" y="5224463"/>
            <a:ext cx="1055688" cy="10175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1000">
              <a:latin typeface="N Helvetica Narrow" charset="0"/>
            </a:endParaRPr>
          </a:p>
        </p:txBody>
      </p:sp>
      <p:sp>
        <p:nvSpPr>
          <p:cNvPr id="144406" name="Oval 26">
            <a:extLst>
              <a:ext uri="{FF2B5EF4-FFF2-40B4-BE49-F238E27FC236}">
                <a16:creationId xmlns:a16="http://schemas.microsoft.com/office/drawing/2014/main" id="{6D04B114-8BE3-8A49-B3DF-D77EDDC74E0A}"/>
              </a:ext>
            </a:extLst>
          </p:cNvPr>
          <p:cNvSpPr>
            <a:spLocks noChangeArrowheads="1"/>
          </p:cNvSpPr>
          <p:nvPr/>
        </p:nvSpPr>
        <p:spPr bwMode="auto">
          <a:xfrm>
            <a:off x="4706938" y="5224463"/>
            <a:ext cx="1006475"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SIDE EFFECTS</a:t>
            </a:r>
          </a:p>
        </p:txBody>
      </p:sp>
      <p:sp>
        <p:nvSpPr>
          <p:cNvPr id="144407" name="Oval 27">
            <a:extLst>
              <a:ext uri="{FF2B5EF4-FFF2-40B4-BE49-F238E27FC236}">
                <a16:creationId xmlns:a16="http://schemas.microsoft.com/office/drawing/2014/main" id="{D7DEA79A-5F81-D942-A21B-B18CCBD3B078}"/>
              </a:ext>
            </a:extLst>
          </p:cNvPr>
          <p:cNvSpPr>
            <a:spLocks noChangeArrowheads="1"/>
          </p:cNvSpPr>
          <p:nvPr/>
        </p:nvSpPr>
        <p:spPr bwMode="auto">
          <a:xfrm>
            <a:off x="5849938" y="5224463"/>
            <a:ext cx="1006475"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SOCIAL</a:t>
            </a:r>
          </a:p>
          <a:p>
            <a:pPr algn="ctr">
              <a:lnSpc>
                <a:spcPct val="90000"/>
              </a:lnSpc>
            </a:pPr>
            <a:r>
              <a:rPr lang="en-US" altLang="en-US" sz="1000">
                <a:latin typeface="N Helvetica Narrow" charset="0"/>
              </a:rPr>
              <a:t>VALIDITY</a:t>
            </a:r>
          </a:p>
        </p:txBody>
      </p:sp>
      <p:sp>
        <p:nvSpPr>
          <p:cNvPr id="144408" name="Oval 28">
            <a:extLst>
              <a:ext uri="{FF2B5EF4-FFF2-40B4-BE49-F238E27FC236}">
                <a16:creationId xmlns:a16="http://schemas.microsoft.com/office/drawing/2014/main" id="{C3D52466-6328-BC40-94A4-EDCB6E756E61}"/>
              </a:ext>
            </a:extLst>
          </p:cNvPr>
          <p:cNvSpPr>
            <a:spLocks noChangeAspect="1" noChangeArrowheads="1"/>
          </p:cNvSpPr>
          <p:nvPr/>
        </p:nvSpPr>
        <p:spPr bwMode="auto">
          <a:xfrm>
            <a:off x="7008813" y="5224463"/>
            <a:ext cx="1003300" cy="1004887"/>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900">
              <a:latin typeface="N Helvetica Narrow" charset="0"/>
            </a:endParaRPr>
          </a:p>
        </p:txBody>
      </p:sp>
      <p:sp>
        <p:nvSpPr>
          <p:cNvPr id="144409" name="Line 29">
            <a:extLst>
              <a:ext uri="{FF2B5EF4-FFF2-40B4-BE49-F238E27FC236}">
                <a16:creationId xmlns:a16="http://schemas.microsoft.com/office/drawing/2014/main" id="{9B228B1A-D845-404E-9FDB-664CFB214C16}"/>
              </a:ext>
            </a:extLst>
          </p:cNvPr>
          <p:cNvSpPr>
            <a:spLocks noChangeShapeType="1"/>
          </p:cNvSpPr>
          <p:nvPr/>
        </p:nvSpPr>
        <p:spPr bwMode="auto">
          <a:xfrm>
            <a:off x="1712913" y="5162550"/>
            <a:ext cx="58293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10" name="AutoShape 30">
            <a:extLst>
              <a:ext uri="{FF2B5EF4-FFF2-40B4-BE49-F238E27FC236}">
                <a16:creationId xmlns:a16="http://schemas.microsoft.com/office/drawing/2014/main" id="{F98A6504-5139-F245-BC3B-9D2E85D36E70}"/>
              </a:ext>
            </a:extLst>
          </p:cNvPr>
          <p:cNvSpPr>
            <a:spLocks noChangeArrowheads="1"/>
          </p:cNvSpPr>
          <p:nvPr/>
        </p:nvSpPr>
        <p:spPr bwMode="auto">
          <a:xfrm>
            <a:off x="170021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411" name="AutoShape 31">
            <a:extLst>
              <a:ext uri="{FF2B5EF4-FFF2-40B4-BE49-F238E27FC236}">
                <a16:creationId xmlns:a16="http://schemas.microsoft.com/office/drawing/2014/main" id="{34DE5D3A-8B1B-BE46-BD90-5FD8B3DBE43D}"/>
              </a:ext>
            </a:extLst>
          </p:cNvPr>
          <p:cNvSpPr>
            <a:spLocks noChangeArrowheads="1"/>
          </p:cNvSpPr>
          <p:nvPr/>
        </p:nvSpPr>
        <p:spPr bwMode="auto">
          <a:xfrm>
            <a:off x="285591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412" name="AutoShape 32">
            <a:extLst>
              <a:ext uri="{FF2B5EF4-FFF2-40B4-BE49-F238E27FC236}">
                <a16:creationId xmlns:a16="http://schemas.microsoft.com/office/drawing/2014/main" id="{93E33869-C358-B94F-B847-8F258D64AC6E}"/>
              </a:ext>
            </a:extLst>
          </p:cNvPr>
          <p:cNvSpPr>
            <a:spLocks noChangeArrowheads="1"/>
          </p:cNvSpPr>
          <p:nvPr/>
        </p:nvSpPr>
        <p:spPr bwMode="auto">
          <a:xfrm>
            <a:off x="4027488"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413" name="AutoShape 33">
            <a:extLst>
              <a:ext uri="{FF2B5EF4-FFF2-40B4-BE49-F238E27FC236}">
                <a16:creationId xmlns:a16="http://schemas.microsoft.com/office/drawing/2014/main" id="{AC5DC5F7-1D62-6E48-8CA1-0622D632705B}"/>
              </a:ext>
            </a:extLst>
          </p:cNvPr>
          <p:cNvSpPr>
            <a:spLocks noChangeArrowheads="1"/>
          </p:cNvSpPr>
          <p:nvPr/>
        </p:nvSpPr>
        <p:spPr bwMode="auto">
          <a:xfrm>
            <a:off x="51736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414" name="AutoShape 34">
            <a:extLst>
              <a:ext uri="{FF2B5EF4-FFF2-40B4-BE49-F238E27FC236}">
                <a16:creationId xmlns:a16="http://schemas.microsoft.com/office/drawing/2014/main" id="{F76B1AD5-518A-2442-A377-5DF8708A792A}"/>
              </a:ext>
            </a:extLst>
          </p:cNvPr>
          <p:cNvSpPr>
            <a:spLocks noChangeArrowheads="1"/>
          </p:cNvSpPr>
          <p:nvPr/>
        </p:nvSpPr>
        <p:spPr bwMode="auto">
          <a:xfrm>
            <a:off x="63166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415" name="AutoShape 35">
            <a:extLst>
              <a:ext uri="{FF2B5EF4-FFF2-40B4-BE49-F238E27FC236}">
                <a16:creationId xmlns:a16="http://schemas.microsoft.com/office/drawing/2014/main" id="{9D943F33-1AF5-1D4D-8380-0ED2FC1191C4}"/>
              </a:ext>
            </a:extLst>
          </p:cNvPr>
          <p:cNvSpPr>
            <a:spLocks noChangeArrowheads="1"/>
          </p:cNvSpPr>
          <p:nvPr/>
        </p:nvSpPr>
        <p:spPr bwMode="auto">
          <a:xfrm>
            <a:off x="74723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44416" name="Text Box 36">
            <a:extLst>
              <a:ext uri="{FF2B5EF4-FFF2-40B4-BE49-F238E27FC236}">
                <a16:creationId xmlns:a16="http://schemas.microsoft.com/office/drawing/2014/main" id="{495EF892-BE8A-E841-8B3E-BDD857604851}"/>
              </a:ext>
            </a:extLst>
          </p:cNvPr>
          <p:cNvSpPr txBox="1">
            <a:spLocks noChangeArrowheads="1"/>
          </p:cNvSpPr>
          <p:nvPr/>
        </p:nvSpPr>
        <p:spPr bwMode="auto">
          <a:xfrm>
            <a:off x="6940550" y="5456238"/>
            <a:ext cx="1143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CLINICAL/</a:t>
            </a:r>
          </a:p>
          <a:p>
            <a:pPr algn="ctr">
              <a:lnSpc>
                <a:spcPct val="90000"/>
              </a:lnSpc>
            </a:pPr>
            <a:r>
              <a:rPr lang="en-US" altLang="en-US" sz="1000">
                <a:latin typeface="N Helvetica Narrow" charset="0"/>
              </a:rPr>
              <a:t>EDUCATIONAL </a:t>
            </a:r>
          </a:p>
          <a:p>
            <a:pPr algn="ctr">
              <a:lnSpc>
                <a:spcPct val="90000"/>
              </a:lnSpc>
            </a:pPr>
            <a:r>
              <a:rPr lang="en-US" altLang="en-US" sz="1000">
                <a:latin typeface="N Helvetica Narrow" charset="0"/>
              </a:rPr>
              <a:t>VALIDITY</a:t>
            </a:r>
          </a:p>
        </p:txBody>
      </p:sp>
      <p:sp>
        <p:nvSpPr>
          <p:cNvPr id="144417" name="Text Box 37">
            <a:extLst>
              <a:ext uri="{FF2B5EF4-FFF2-40B4-BE49-F238E27FC236}">
                <a16:creationId xmlns:a16="http://schemas.microsoft.com/office/drawing/2014/main" id="{83AAF43A-1BBC-9343-95CC-D304A30EB854}"/>
              </a:ext>
            </a:extLst>
          </p:cNvPr>
          <p:cNvSpPr txBox="1">
            <a:spLocks noChangeArrowheads="1"/>
          </p:cNvSpPr>
          <p:nvPr/>
        </p:nvSpPr>
        <p:spPr bwMode="auto">
          <a:xfrm>
            <a:off x="3435350" y="5600700"/>
            <a:ext cx="121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900">
                <a:latin typeface="N Helvetica Narrow" charset="0"/>
              </a:rPr>
              <a:t>GENERALIZATION OF EFFECTS</a:t>
            </a:r>
          </a:p>
        </p:txBody>
      </p:sp>
      <p:sp>
        <p:nvSpPr>
          <p:cNvPr id="144418" name="Text Box 38">
            <a:extLst>
              <a:ext uri="{FF2B5EF4-FFF2-40B4-BE49-F238E27FC236}">
                <a16:creationId xmlns:a16="http://schemas.microsoft.com/office/drawing/2014/main" id="{8554F230-76A9-1F45-A67B-F5D72D73D58B}"/>
              </a:ext>
            </a:extLst>
          </p:cNvPr>
          <p:cNvSpPr txBox="1">
            <a:spLocks noChangeArrowheads="1"/>
          </p:cNvSpPr>
          <p:nvPr/>
        </p:nvSpPr>
        <p:spPr bwMode="auto">
          <a:xfrm>
            <a:off x="2360613" y="5543550"/>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DURABILITY OF EFFECTS</a:t>
            </a:r>
          </a:p>
        </p:txBody>
      </p:sp>
      <p:sp>
        <p:nvSpPr>
          <p:cNvPr id="144419" name="AutoShape 39">
            <a:extLst>
              <a:ext uri="{FF2B5EF4-FFF2-40B4-BE49-F238E27FC236}">
                <a16:creationId xmlns:a16="http://schemas.microsoft.com/office/drawing/2014/main" id="{0233D418-2E8B-8545-B009-3984C322C6C7}"/>
              </a:ext>
            </a:extLst>
          </p:cNvPr>
          <p:cNvSpPr>
            <a:spLocks noChangeArrowheads="1"/>
          </p:cNvSpPr>
          <p:nvPr/>
        </p:nvSpPr>
        <p:spPr bwMode="auto">
          <a:xfrm>
            <a:off x="3703638" y="3143250"/>
            <a:ext cx="1828800" cy="685800"/>
          </a:xfrm>
          <a:prstGeom prst="triangle">
            <a:avLst>
              <a:gd name="adj" fmla="val 50000"/>
            </a:avLst>
          </a:prstGeom>
          <a:solidFill>
            <a:srgbClr val="67CFC9"/>
          </a:solidFill>
          <a:ln w="12700">
            <a:solidFill>
              <a:schemeClr val="bg2"/>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TRAINING</a:t>
            </a:r>
          </a:p>
        </p:txBody>
      </p:sp>
      <p:sp>
        <p:nvSpPr>
          <p:cNvPr id="144420" name="AutoShape 40">
            <a:extLst>
              <a:ext uri="{FF2B5EF4-FFF2-40B4-BE49-F238E27FC236}">
                <a16:creationId xmlns:a16="http://schemas.microsoft.com/office/drawing/2014/main" id="{1EEC962E-BEEC-3E4D-9B64-4B15EE4680C1}"/>
              </a:ext>
            </a:extLst>
          </p:cNvPr>
          <p:cNvSpPr>
            <a:spLocks noChangeArrowheads="1"/>
          </p:cNvSpPr>
          <p:nvPr/>
        </p:nvSpPr>
        <p:spPr bwMode="auto">
          <a:xfrm flipV="1">
            <a:off x="3703638" y="4286250"/>
            <a:ext cx="1828800" cy="685800"/>
          </a:xfrm>
          <a:prstGeom prst="triangle">
            <a:avLst>
              <a:gd name="adj" fmla="val 50000"/>
            </a:avLst>
          </a:prstGeom>
          <a:solidFill>
            <a:srgbClr val="67CFC9"/>
          </a:solidFill>
          <a:ln w="12700">
            <a:solidFill>
              <a:schemeClr val="bg2"/>
            </a:solidFill>
            <a:miter lim="800000"/>
            <a:headEnd/>
            <a:tailEnd/>
          </a:ln>
        </p:spPr>
        <p:txBody>
          <a:bodyPr rot="10800000"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SOCIAL</a:t>
            </a:r>
          </a:p>
          <a:p>
            <a:pPr algn="ctr">
              <a:lnSpc>
                <a:spcPct val="90000"/>
              </a:lnSpc>
            </a:pPr>
            <a:r>
              <a:rPr lang="en-US" altLang="en-US" sz="1000">
                <a:latin typeface="N Helvetica Narrow" charset="0"/>
              </a:rPr>
              <a:t>CHANGE</a:t>
            </a:r>
            <a:br>
              <a:rPr lang="en-US" altLang="en-US" sz="1000">
                <a:latin typeface="N Helvetica Narrow" charset="0"/>
              </a:rPr>
            </a:br>
            <a:r>
              <a:rPr lang="en-US" altLang="en-US" sz="1000">
                <a:latin typeface="N Helvetica Narrow" charset="0"/>
              </a:rPr>
              <a:t> AGENTS</a:t>
            </a:r>
          </a:p>
        </p:txBody>
      </p:sp>
      <p:sp>
        <p:nvSpPr>
          <p:cNvPr id="144421" name="Text Box 41">
            <a:extLst>
              <a:ext uri="{FF2B5EF4-FFF2-40B4-BE49-F238E27FC236}">
                <a16:creationId xmlns:a16="http://schemas.microsoft.com/office/drawing/2014/main" id="{E1C3C2A1-97D1-0B42-826A-E346A70A65E6}"/>
              </a:ext>
            </a:extLst>
          </p:cNvPr>
          <p:cNvSpPr txBox="1">
            <a:spLocks noChangeArrowheads="1"/>
          </p:cNvSpPr>
          <p:nvPr/>
        </p:nvSpPr>
        <p:spPr bwMode="auto">
          <a:xfrm>
            <a:off x="4098925" y="382905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120000"/>
              </a:lnSpc>
            </a:pPr>
            <a:r>
              <a:rPr lang="en-US" altLang="en-US" sz="1000">
                <a:latin typeface="N Helvetica Narrow" charset="0"/>
              </a:rPr>
              <a:t>COMPLIANCE</a:t>
            </a:r>
          </a:p>
          <a:p>
            <a:pPr algn="ctr">
              <a:lnSpc>
                <a:spcPct val="120000"/>
              </a:lnSpc>
            </a:pPr>
            <a:r>
              <a:rPr lang="en-US" altLang="en-US" sz="1000">
                <a:latin typeface="N Helvetica Narrow" charset="0"/>
              </a:rPr>
              <a:t>NATURAL</a:t>
            </a:r>
          </a:p>
        </p:txBody>
      </p:sp>
      <p:sp>
        <p:nvSpPr>
          <p:cNvPr id="144422" name="Rectangle 42">
            <a:extLst>
              <a:ext uri="{FF2B5EF4-FFF2-40B4-BE49-F238E27FC236}">
                <a16:creationId xmlns:a16="http://schemas.microsoft.com/office/drawing/2014/main" id="{9924B9F6-778F-1243-919B-C7E3087C2071}"/>
              </a:ext>
            </a:extLst>
          </p:cNvPr>
          <p:cNvSpPr>
            <a:spLocks noChangeArrowheads="1"/>
          </p:cNvSpPr>
          <p:nvPr/>
        </p:nvSpPr>
        <p:spPr bwMode="auto">
          <a:xfrm rot="2216237">
            <a:off x="4554538" y="329565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SPECIFIC</a:t>
            </a:r>
            <a:endParaRPr lang="en-US" altLang="en-US" sz="1800">
              <a:latin typeface="N Helvetica Narrow" charset="0"/>
            </a:endParaRPr>
          </a:p>
        </p:txBody>
      </p:sp>
      <p:sp>
        <p:nvSpPr>
          <p:cNvPr id="144423" name="Rectangle 43">
            <a:extLst>
              <a:ext uri="{FF2B5EF4-FFF2-40B4-BE49-F238E27FC236}">
                <a16:creationId xmlns:a16="http://schemas.microsoft.com/office/drawing/2014/main" id="{1B088308-B1A7-184B-AC79-64A14F266CD1}"/>
              </a:ext>
            </a:extLst>
          </p:cNvPr>
          <p:cNvSpPr>
            <a:spLocks noChangeArrowheads="1"/>
          </p:cNvSpPr>
          <p:nvPr/>
        </p:nvSpPr>
        <p:spPr bwMode="auto">
          <a:xfrm rot="-2259489">
            <a:off x="3552825" y="3341688"/>
            <a:ext cx="1087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GENERAL</a:t>
            </a:r>
            <a:endParaRPr lang="en-US" altLang="en-US" sz="1800">
              <a:latin typeface="N Helvetica Narrow" charset="0"/>
            </a:endParaRPr>
          </a:p>
        </p:txBody>
      </p:sp>
      <p:sp>
        <p:nvSpPr>
          <p:cNvPr id="144424" name="Rectangle 44">
            <a:extLst>
              <a:ext uri="{FF2B5EF4-FFF2-40B4-BE49-F238E27FC236}">
                <a16:creationId xmlns:a16="http://schemas.microsoft.com/office/drawing/2014/main" id="{82CDCCAD-0B04-7744-A28F-6D137D6AAA39}"/>
              </a:ext>
            </a:extLst>
          </p:cNvPr>
          <p:cNvSpPr>
            <a:spLocks noChangeArrowheads="1"/>
          </p:cNvSpPr>
          <p:nvPr/>
        </p:nvSpPr>
        <p:spPr bwMode="auto">
          <a:xfrm rot="-2263059">
            <a:off x="4551363" y="4568825"/>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PROFESSIONAL</a:t>
            </a:r>
            <a:endParaRPr lang="en-US" altLang="en-US" sz="1800">
              <a:latin typeface="N Helvetica Narrow" charset="0"/>
            </a:endParaRPr>
          </a:p>
        </p:txBody>
      </p:sp>
      <p:sp>
        <p:nvSpPr>
          <p:cNvPr id="144425" name="Rectangle 45">
            <a:extLst>
              <a:ext uri="{FF2B5EF4-FFF2-40B4-BE49-F238E27FC236}">
                <a16:creationId xmlns:a16="http://schemas.microsoft.com/office/drawing/2014/main" id="{5933AE43-05B8-5A44-B9CE-0DBA7891642F}"/>
              </a:ext>
            </a:extLst>
          </p:cNvPr>
          <p:cNvSpPr>
            <a:spLocks noChangeArrowheads="1"/>
          </p:cNvSpPr>
          <p:nvPr/>
        </p:nvSpPr>
        <p:spPr bwMode="auto">
          <a:xfrm rot="2243997">
            <a:off x="3486150" y="4589463"/>
            <a:ext cx="1023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SPECIALIZED</a:t>
            </a:r>
            <a:endParaRPr lang="en-US" altLang="en-US" sz="1800">
              <a:latin typeface="N Helvetica Narrow" charset="0"/>
            </a:endParaRPr>
          </a:p>
        </p:txBody>
      </p:sp>
      <p:sp>
        <p:nvSpPr>
          <p:cNvPr id="144426" name="Line 46">
            <a:extLst>
              <a:ext uri="{FF2B5EF4-FFF2-40B4-BE49-F238E27FC236}">
                <a16:creationId xmlns:a16="http://schemas.microsoft.com/office/drawing/2014/main" id="{5C64D63B-DBBD-014B-8E4A-F2F88FA36D22}"/>
              </a:ext>
            </a:extLst>
          </p:cNvPr>
          <p:cNvSpPr>
            <a:spLocks noChangeShapeType="1"/>
          </p:cNvSpPr>
          <p:nvPr/>
        </p:nvSpPr>
        <p:spPr bwMode="auto">
          <a:xfrm>
            <a:off x="3703638" y="4057650"/>
            <a:ext cx="1828800" cy="0"/>
          </a:xfrm>
          <a:prstGeom prst="line">
            <a:avLst/>
          </a:prstGeom>
          <a:noFill/>
          <a:ln w="1270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27" name="Line 47">
            <a:extLst>
              <a:ext uri="{FF2B5EF4-FFF2-40B4-BE49-F238E27FC236}">
                <a16:creationId xmlns:a16="http://schemas.microsoft.com/office/drawing/2014/main" id="{BAC82016-C224-E945-8B04-EC33E5CE30F5}"/>
              </a:ext>
            </a:extLst>
          </p:cNvPr>
          <p:cNvSpPr>
            <a:spLocks noChangeShapeType="1"/>
          </p:cNvSpPr>
          <p:nvPr/>
        </p:nvSpPr>
        <p:spPr bwMode="auto">
          <a:xfrm>
            <a:off x="3703638" y="3829050"/>
            <a:ext cx="0" cy="381000"/>
          </a:xfrm>
          <a:prstGeom prst="line">
            <a:avLst/>
          </a:prstGeom>
          <a:noFill/>
          <a:ln w="508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28" name="Line 48">
            <a:extLst>
              <a:ext uri="{FF2B5EF4-FFF2-40B4-BE49-F238E27FC236}">
                <a16:creationId xmlns:a16="http://schemas.microsoft.com/office/drawing/2014/main" id="{9F5FED5F-6559-AE49-BB45-3C67AAE415C7}"/>
              </a:ext>
            </a:extLst>
          </p:cNvPr>
          <p:cNvSpPr>
            <a:spLocks noChangeShapeType="1"/>
          </p:cNvSpPr>
          <p:nvPr/>
        </p:nvSpPr>
        <p:spPr bwMode="auto">
          <a:xfrm>
            <a:off x="5532438" y="3829050"/>
            <a:ext cx="0" cy="381000"/>
          </a:xfrm>
          <a:prstGeom prst="line">
            <a:avLst/>
          </a:prstGeom>
          <a:noFill/>
          <a:ln w="508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29" name="Text Box 49">
            <a:extLst>
              <a:ext uri="{FF2B5EF4-FFF2-40B4-BE49-F238E27FC236}">
                <a16:creationId xmlns:a16="http://schemas.microsoft.com/office/drawing/2014/main" id="{636DBCC0-0A7A-7143-B159-0A9D595D86E7}"/>
              </a:ext>
            </a:extLst>
          </p:cNvPr>
          <p:cNvSpPr txBox="1">
            <a:spLocks noChangeArrowheads="1"/>
          </p:cNvSpPr>
          <p:nvPr/>
        </p:nvSpPr>
        <p:spPr bwMode="auto">
          <a:xfrm rot="-5400000">
            <a:off x="-738188" y="2616201"/>
            <a:ext cx="29765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solidFill>
                  <a:schemeClr val="bg1"/>
                </a:solidFill>
              </a:rPr>
              <a:t>INDEPENDENT VARIABLES</a:t>
            </a:r>
          </a:p>
        </p:txBody>
      </p:sp>
      <p:grpSp>
        <p:nvGrpSpPr>
          <p:cNvPr id="144430" name="Group 50">
            <a:extLst>
              <a:ext uri="{FF2B5EF4-FFF2-40B4-BE49-F238E27FC236}">
                <a16:creationId xmlns:a16="http://schemas.microsoft.com/office/drawing/2014/main" id="{682B8EB4-BCE2-CB4E-9624-4FF250A82057}"/>
              </a:ext>
            </a:extLst>
          </p:cNvPr>
          <p:cNvGrpSpPr>
            <a:grpSpLocks/>
          </p:cNvGrpSpPr>
          <p:nvPr/>
        </p:nvGrpSpPr>
        <p:grpSpPr bwMode="auto">
          <a:xfrm>
            <a:off x="501650" y="6621463"/>
            <a:ext cx="8083550" cy="228600"/>
            <a:chOff x="422" y="4071"/>
            <a:chExt cx="5092" cy="144"/>
          </a:xfrm>
        </p:grpSpPr>
        <p:sp>
          <p:nvSpPr>
            <p:cNvPr id="144436" name="Text Box 51">
              <a:extLst>
                <a:ext uri="{FF2B5EF4-FFF2-40B4-BE49-F238E27FC236}">
                  <a16:creationId xmlns:a16="http://schemas.microsoft.com/office/drawing/2014/main" id="{56B26E26-31C7-0543-85BB-4F7D33204A18}"/>
                </a:ext>
              </a:extLst>
            </p:cNvPr>
            <p:cNvSpPr txBox="1">
              <a:spLocks noChangeArrowheads="1"/>
            </p:cNvSpPr>
            <p:nvPr/>
          </p:nvSpPr>
          <p:spPr bwMode="auto">
            <a:xfrm>
              <a:off x="5318" y="4071"/>
              <a:ext cx="1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725712F2-5CD7-7945-9A9E-C8FB2A20096F}" type="slidenum">
                <a:rPr lang="en-US" altLang="en-US" sz="1000" b="0">
                  <a:latin typeface="Times" pitchFamily="2" charset="0"/>
                </a:rPr>
                <a:pPr>
                  <a:lnSpc>
                    <a:spcPct val="90000"/>
                  </a:lnSpc>
                </a:pPr>
                <a:t>57</a:t>
              </a:fld>
              <a:endParaRPr lang="en-US" altLang="en-US" sz="1000" b="0">
                <a:latin typeface="Times" pitchFamily="2" charset="0"/>
              </a:endParaRPr>
            </a:p>
          </p:txBody>
        </p:sp>
        <p:sp>
          <p:nvSpPr>
            <p:cNvPr id="144437" name="Text Box 52">
              <a:extLst>
                <a:ext uri="{FF2B5EF4-FFF2-40B4-BE49-F238E27FC236}">
                  <a16:creationId xmlns:a16="http://schemas.microsoft.com/office/drawing/2014/main" id="{1FFE2AAB-47BE-A64E-A365-24494E6CC1AE}"/>
                </a:ext>
              </a:extLst>
            </p:cNvPr>
            <p:cNvSpPr txBox="1">
              <a:spLocks noChangeArrowheads="1"/>
            </p:cNvSpPr>
            <p:nvPr/>
          </p:nvSpPr>
          <p:spPr bwMode="auto">
            <a:xfrm>
              <a:off x="422" y="4071"/>
              <a:ext cx="5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000" b="0">
                  <a:latin typeface="Times" pitchFamily="2" charset="0"/>
                </a:rPr>
                <a:t>04/08 D3-G</a:t>
              </a:r>
            </a:p>
          </p:txBody>
        </p:sp>
        <p:sp>
          <p:nvSpPr>
            <p:cNvPr id="144438" name="Text Box 53">
              <a:extLst>
                <a:ext uri="{FF2B5EF4-FFF2-40B4-BE49-F238E27FC236}">
                  <a16:creationId xmlns:a16="http://schemas.microsoft.com/office/drawing/2014/main" id="{254177D5-62BC-AB4D-BA01-291A68D8C974}"/>
                </a:ext>
              </a:extLst>
            </p:cNvPr>
            <p:cNvSpPr txBox="1">
              <a:spLocks noChangeArrowheads="1"/>
            </p:cNvSpPr>
            <p:nvPr/>
          </p:nvSpPr>
          <p:spPr bwMode="auto">
            <a:xfrm>
              <a:off x="2545" y="4071"/>
              <a:ext cx="5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000" b="0">
                  <a:latin typeface="Times" pitchFamily="2" charset="0"/>
                </a:rPr>
                <a:t>© 2008 IABA</a:t>
              </a:r>
            </a:p>
          </p:txBody>
        </p:sp>
      </p:grpSp>
      <p:sp>
        <p:nvSpPr>
          <p:cNvPr id="144431" name="Oval 54">
            <a:extLst>
              <a:ext uri="{FF2B5EF4-FFF2-40B4-BE49-F238E27FC236}">
                <a16:creationId xmlns:a16="http://schemas.microsoft.com/office/drawing/2014/main" id="{23A6ED7D-2F3E-944D-8AB9-B409FC4EF023}"/>
              </a:ext>
            </a:extLst>
          </p:cNvPr>
          <p:cNvSpPr>
            <a:spLocks noChangeArrowheads="1"/>
          </p:cNvSpPr>
          <p:nvPr/>
        </p:nvSpPr>
        <p:spPr bwMode="auto">
          <a:xfrm>
            <a:off x="1016000" y="6010275"/>
            <a:ext cx="712788" cy="676275"/>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900">
                <a:latin typeface="N Helvetica Narrow" charset="0"/>
              </a:rPr>
              <a:t>OVER</a:t>
            </a:r>
          </a:p>
          <a:p>
            <a:pPr algn="ctr">
              <a:lnSpc>
                <a:spcPct val="90000"/>
              </a:lnSpc>
            </a:pPr>
            <a:r>
              <a:rPr lang="en-US" altLang="en-US" sz="900">
                <a:latin typeface="N Helvetica Narrow" charset="0"/>
              </a:rPr>
              <a:t>TIME</a:t>
            </a:r>
          </a:p>
        </p:txBody>
      </p:sp>
      <p:sp>
        <p:nvSpPr>
          <p:cNvPr id="144432" name="Oval 55">
            <a:extLst>
              <a:ext uri="{FF2B5EF4-FFF2-40B4-BE49-F238E27FC236}">
                <a16:creationId xmlns:a16="http://schemas.microsoft.com/office/drawing/2014/main" id="{9D7014BD-7562-4C40-A8FC-E68320C3A278}"/>
              </a:ext>
            </a:extLst>
          </p:cNvPr>
          <p:cNvSpPr>
            <a:spLocks noChangeArrowheads="1"/>
          </p:cNvSpPr>
          <p:nvPr/>
        </p:nvSpPr>
        <p:spPr bwMode="auto">
          <a:xfrm>
            <a:off x="1739900" y="6035675"/>
            <a:ext cx="661988" cy="650875"/>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1000">
              <a:latin typeface="N Helvetica Narrow" charset="0"/>
            </a:endParaRPr>
          </a:p>
        </p:txBody>
      </p:sp>
      <p:sp>
        <p:nvSpPr>
          <p:cNvPr id="144433" name="Rectangle 56">
            <a:extLst>
              <a:ext uri="{FF2B5EF4-FFF2-40B4-BE49-F238E27FC236}">
                <a16:creationId xmlns:a16="http://schemas.microsoft.com/office/drawing/2014/main" id="{5288A1FF-AFA1-3544-B333-F7EE67FC3BE0}"/>
              </a:ext>
            </a:extLst>
          </p:cNvPr>
          <p:cNvSpPr>
            <a:spLocks noChangeArrowheads="1"/>
          </p:cNvSpPr>
          <p:nvPr/>
        </p:nvSpPr>
        <p:spPr bwMode="auto">
          <a:xfrm>
            <a:off x="1717675" y="61610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900">
                <a:latin typeface="N Helvetica Narrow" charset="0"/>
              </a:rPr>
              <a:t>EPISODIC</a:t>
            </a:r>
          </a:p>
          <a:p>
            <a:r>
              <a:rPr lang="en-US" altLang="en-US" sz="900">
                <a:latin typeface="N Helvetica Narrow" charset="0"/>
              </a:rPr>
              <a:t>SEVERITY</a:t>
            </a:r>
          </a:p>
        </p:txBody>
      </p:sp>
      <p:sp>
        <p:nvSpPr>
          <p:cNvPr id="144434" name="Footer Placeholder 56">
            <a:extLst>
              <a:ext uri="{FF2B5EF4-FFF2-40B4-BE49-F238E27FC236}">
                <a16:creationId xmlns:a16="http://schemas.microsoft.com/office/drawing/2014/main" id="{382CDA63-A934-E044-AF1C-1AE4EFF86CE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44435" name="Date Placeholder 1">
            <a:extLst>
              <a:ext uri="{FF2B5EF4-FFF2-40B4-BE49-F238E27FC236}">
                <a16:creationId xmlns:a16="http://schemas.microsoft.com/office/drawing/2014/main" id="{DE5167E3-DA12-8E40-A00C-B46E2B3D5E5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2E25155-4CE2-F940-B1B2-A38496C5B48E}"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Footer Placeholder 4">
            <a:extLst>
              <a:ext uri="{FF2B5EF4-FFF2-40B4-BE49-F238E27FC236}">
                <a16:creationId xmlns:a16="http://schemas.microsoft.com/office/drawing/2014/main" id="{12AA8D52-086D-DC48-BCB3-3B9F17B585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46434" name="Rectangle 2">
            <a:extLst>
              <a:ext uri="{FF2B5EF4-FFF2-40B4-BE49-F238E27FC236}">
                <a16:creationId xmlns:a16="http://schemas.microsoft.com/office/drawing/2014/main" id="{7AB1315D-8CE9-4C4B-B543-5011485054A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Positive Programming</a:t>
            </a:r>
          </a:p>
        </p:txBody>
      </p:sp>
      <p:sp>
        <p:nvSpPr>
          <p:cNvPr id="146435" name="Rectangle 3">
            <a:extLst>
              <a:ext uri="{FF2B5EF4-FFF2-40B4-BE49-F238E27FC236}">
                <a16:creationId xmlns:a16="http://schemas.microsoft.com/office/drawing/2014/main" id="{39B58566-123E-8943-8FDE-E9785F8D97B2}"/>
              </a:ext>
            </a:extLst>
          </p:cNvPr>
          <p:cNvSpPr>
            <a:spLocks noGrp="1" noChangeArrowheads="1"/>
          </p:cNvSpPr>
          <p:nvPr>
            <p:ph type="body" idx="1"/>
          </p:nvPr>
        </p:nvSpPr>
        <p:spPr>
          <a:xfrm>
            <a:off x="1616075" y="2438400"/>
            <a:ext cx="6367463" cy="2933700"/>
          </a:xfrm>
        </p:spPr>
        <p:txBody>
          <a:bodyPr/>
          <a:lstStyle/>
          <a:p>
            <a:pPr marL="4763" indent="-4763" eaLnBrk="1" hangingPunct="1">
              <a:buFont typeface="Wingdings" pitchFamily="2" charset="2"/>
              <a:buNone/>
            </a:pPr>
            <a:r>
              <a:rPr lang="en-US" altLang="en-US">
                <a:ea typeface="ＭＳ Ｐゴシック" panose="020B0600070205080204" pitchFamily="34" charset="-128"/>
              </a:rPr>
              <a:t>Longitudinal instruction designed to teach skills &amp; competencies that facilitate behavioral change for the purpose of social integration.</a:t>
            </a:r>
          </a:p>
        </p:txBody>
      </p:sp>
      <p:sp>
        <p:nvSpPr>
          <p:cNvPr id="146436" name="Date Placeholder 1">
            <a:extLst>
              <a:ext uri="{FF2B5EF4-FFF2-40B4-BE49-F238E27FC236}">
                <a16:creationId xmlns:a16="http://schemas.microsoft.com/office/drawing/2014/main" id="{94D7F3F8-B7B2-A745-966B-17A1D4F11C8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64F2FD61-BFC1-064C-8A87-48E9B36AC4BB}"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Footer Placeholder 4">
            <a:extLst>
              <a:ext uri="{FF2B5EF4-FFF2-40B4-BE49-F238E27FC236}">
                <a16:creationId xmlns:a16="http://schemas.microsoft.com/office/drawing/2014/main" id="{0DB0171B-52D3-5E48-8E3B-D36DC354F2F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48482" name="Rectangle 2">
            <a:extLst>
              <a:ext uri="{FF2B5EF4-FFF2-40B4-BE49-F238E27FC236}">
                <a16:creationId xmlns:a16="http://schemas.microsoft.com/office/drawing/2014/main" id="{8A651D71-E5FD-4B47-AE34-7C5347771AC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Positive Programming</a:t>
            </a:r>
          </a:p>
        </p:txBody>
      </p:sp>
      <p:sp>
        <p:nvSpPr>
          <p:cNvPr id="148483" name="Rectangle 3">
            <a:extLst>
              <a:ext uri="{FF2B5EF4-FFF2-40B4-BE49-F238E27FC236}">
                <a16:creationId xmlns:a16="http://schemas.microsoft.com/office/drawing/2014/main" id="{A976F1F5-853D-EF45-B395-12FBA194B914}"/>
              </a:ext>
            </a:extLst>
          </p:cNvPr>
          <p:cNvSpPr>
            <a:spLocks noGrp="1" noChangeArrowheads="1"/>
          </p:cNvSpPr>
          <p:nvPr>
            <p:ph type="body" idx="1"/>
          </p:nvPr>
        </p:nvSpPr>
        <p:spPr>
          <a:xfrm>
            <a:off x="1768475" y="2362200"/>
            <a:ext cx="6062663" cy="3205163"/>
          </a:xfrm>
        </p:spPr>
        <p:txBody>
          <a:bodyPr/>
          <a:lstStyle/>
          <a:p>
            <a:pPr eaLnBrk="1" hangingPunct="1"/>
            <a:r>
              <a:rPr lang="en-US" altLang="en-US">
                <a:ea typeface="ＭＳ Ｐゴシック" panose="020B0600070205080204" pitchFamily="34" charset="-128"/>
              </a:rPr>
              <a:t>Variations</a:t>
            </a:r>
          </a:p>
          <a:p>
            <a:pPr lvl="1" eaLnBrk="1" hangingPunct="1"/>
            <a:r>
              <a:rPr lang="en-US" altLang="en-US">
                <a:ea typeface="ＭＳ Ｐゴシック" panose="020B0600070205080204" pitchFamily="34" charset="-128"/>
              </a:rPr>
              <a:t>General Instructive Programming</a:t>
            </a:r>
          </a:p>
          <a:p>
            <a:pPr lvl="2" eaLnBrk="1" hangingPunct="1"/>
            <a:r>
              <a:rPr lang="en-US" altLang="en-US" sz="2600" b="1" u="sng">
                <a:ea typeface="ＭＳ Ｐゴシック" panose="020B0600070205080204" pitchFamily="34" charset="-128"/>
              </a:rPr>
              <a:t>Fun</a:t>
            </a:r>
            <a:r>
              <a:rPr lang="en-US" altLang="en-US">
                <a:ea typeface="ＭＳ Ｐゴシック" panose="020B0600070205080204" pitchFamily="34" charset="-128"/>
              </a:rPr>
              <a:t>ctional</a:t>
            </a:r>
          </a:p>
          <a:p>
            <a:pPr lvl="2" eaLnBrk="1" hangingPunct="1"/>
            <a:r>
              <a:rPr lang="en-US" altLang="en-US">
                <a:ea typeface="ＭＳ Ｐゴシック" panose="020B0600070205080204" pitchFamily="34" charset="-128"/>
              </a:rPr>
              <a:t>Chronologically age-appropriate </a:t>
            </a:r>
          </a:p>
          <a:p>
            <a:pPr lvl="2" eaLnBrk="1" hangingPunct="1"/>
            <a:r>
              <a:rPr lang="en-US" altLang="en-US">
                <a:ea typeface="ＭＳ Ｐゴシック" panose="020B0600070205080204" pitchFamily="34" charset="-128"/>
              </a:rPr>
              <a:t>Low inference</a:t>
            </a:r>
          </a:p>
        </p:txBody>
      </p:sp>
      <p:sp>
        <p:nvSpPr>
          <p:cNvPr id="148484" name="Date Placeholder 1">
            <a:extLst>
              <a:ext uri="{FF2B5EF4-FFF2-40B4-BE49-F238E27FC236}">
                <a16:creationId xmlns:a16="http://schemas.microsoft.com/office/drawing/2014/main" id="{26D45BCC-9F0A-4C45-A96A-72417B83BFC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EEBC101D-AC9E-BF4D-8B3B-A277C81F77BF}"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4">
            <a:extLst>
              <a:ext uri="{FF2B5EF4-FFF2-40B4-BE49-F238E27FC236}">
                <a16:creationId xmlns:a16="http://schemas.microsoft.com/office/drawing/2014/main" id="{13E39E0A-8C12-4140-8609-170BF907A44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39938" name="Rectangle 2">
            <a:extLst>
              <a:ext uri="{FF2B5EF4-FFF2-40B4-BE49-F238E27FC236}">
                <a16:creationId xmlns:a16="http://schemas.microsoft.com/office/drawing/2014/main" id="{A1263890-67D7-9447-A36E-D877D21120A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Punishment</a:t>
            </a:r>
          </a:p>
        </p:txBody>
      </p:sp>
      <p:sp>
        <p:nvSpPr>
          <p:cNvPr id="39939" name="Rectangle 3">
            <a:extLst>
              <a:ext uri="{FF2B5EF4-FFF2-40B4-BE49-F238E27FC236}">
                <a16:creationId xmlns:a16="http://schemas.microsoft.com/office/drawing/2014/main" id="{081B3824-4E51-BF44-ADBD-DC87F79B236B}"/>
              </a:ext>
            </a:extLst>
          </p:cNvPr>
          <p:cNvSpPr>
            <a:spLocks noGrp="1" noChangeArrowheads="1"/>
          </p:cNvSpPr>
          <p:nvPr>
            <p:ph type="body" idx="1"/>
          </p:nvPr>
        </p:nvSpPr>
        <p:spPr>
          <a:xfrm>
            <a:off x="1204913" y="2209800"/>
            <a:ext cx="7191375" cy="3881438"/>
          </a:xfrm>
        </p:spPr>
        <p:txBody>
          <a:bodyPr/>
          <a:lstStyle/>
          <a:p>
            <a:pPr eaLnBrk="1" hangingPunct="1"/>
            <a:r>
              <a:rPr lang="en-US" altLang="en-US">
                <a:ea typeface="ＭＳ Ｐゴシック" panose="020B0600070205080204" pitchFamily="34" charset="-128"/>
              </a:rPr>
              <a:t>The contingent presentation of a stimulus or event, resulting in a future </a:t>
            </a:r>
            <a:r>
              <a:rPr lang="en-US" altLang="en-US" b="1">
                <a:solidFill>
                  <a:srgbClr val="FFFDB3"/>
                </a:solidFill>
                <a:ea typeface="ＭＳ Ｐゴシック" panose="020B0600070205080204" pitchFamily="34" charset="-128"/>
              </a:rPr>
              <a:t>decrease</a:t>
            </a:r>
            <a:r>
              <a:rPr lang="en-US" altLang="en-US">
                <a:ea typeface="ＭＳ Ｐゴシック" panose="020B0600070205080204" pitchFamily="34" charset="-128"/>
              </a:rPr>
              <a:t> in response strength.</a:t>
            </a:r>
          </a:p>
          <a:p>
            <a:pPr eaLnBrk="1" hangingPunct="1"/>
            <a:r>
              <a:rPr lang="en-US" altLang="en-US">
                <a:ea typeface="ＭＳ Ｐゴシック" panose="020B0600070205080204" pitchFamily="34" charset="-128"/>
              </a:rPr>
              <a:t>The contingent withdrawal of a stimulus or event, resulting in a future </a:t>
            </a:r>
            <a:r>
              <a:rPr lang="en-US" altLang="en-US" b="1">
                <a:solidFill>
                  <a:srgbClr val="FFFDB3"/>
                </a:solidFill>
                <a:ea typeface="ＭＳ Ｐゴシック" panose="020B0600070205080204" pitchFamily="34" charset="-128"/>
              </a:rPr>
              <a:t>decrease</a:t>
            </a:r>
            <a:r>
              <a:rPr lang="en-US" altLang="en-US">
                <a:ea typeface="ＭＳ Ｐゴシック" panose="020B0600070205080204" pitchFamily="34" charset="-128"/>
              </a:rPr>
              <a:t> in response strength.</a:t>
            </a:r>
          </a:p>
        </p:txBody>
      </p:sp>
      <p:sp>
        <p:nvSpPr>
          <p:cNvPr id="39940" name="Date Placeholder 1">
            <a:extLst>
              <a:ext uri="{FF2B5EF4-FFF2-40B4-BE49-F238E27FC236}">
                <a16:creationId xmlns:a16="http://schemas.microsoft.com/office/drawing/2014/main" id="{50F0562D-FD9C-8F42-90F2-47B303695B1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E955EDF-8380-2249-9C32-EE103EA29F0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Footer Placeholder 4">
            <a:extLst>
              <a:ext uri="{FF2B5EF4-FFF2-40B4-BE49-F238E27FC236}">
                <a16:creationId xmlns:a16="http://schemas.microsoft.com/office/drawing/2014/main" id="{91E937F9-F303-AA4D-A301-D5735F011A3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50530" name="Rectangle 2">
            <a:extLst>
              <a:ext uri="{FF2B5EF4-FFF2-40B4-BE49-F238E27FC236}">
                <a16:creationId xmlns:a16="http://schemas.microsoft.com/office/drawing/2014/main" id="{E97E0A2E-97D7-2843-9610-24245838D7B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Positive Programming</a:t>
            </a:r>
          </a:p>
        </p:txBody>
      </p:sp>
      <p:sp>
        <p:nvSpPr>
          <p:cNvPr id="150531" name="Rectangle 3">
            <a:extLst>
              <a:ext uri="{FF2B5EF4-FFF2-40B4-BE49-F238E27FC236}">
                <a16:creationId xmlns:a16="http://schemas.microsoft.com/office/drawing/2014/main" id="{F33232A3-3E22-0F47-80A3-AAE3D7D6DBB3}"/>
              </a:ext>
            </a:extLst>
          </p:cNvPr>
          <p:cNvSpPr>
            <a:spLocks noGrp="1" noChangeArrowheads="1"/>
          </p:cNvSpPr>
          <p:nvPr>
            <p:ph type="body" idx="1"/>
          </p:nvPr>
        </p:nvSpPr>
        <p:spPr>
          <a:xfrm>
            <a:off x="1281113" y="2362200"/>
            <a:ext cx="7038975" cy="3652838"/>
          </a:xfrm>
        </p:spPr>
        <p:txBody>
          <a:bodyPr/>
          <a:lstStyle/>
          <a:p>
            <a:pPr lvl="1" eaLnBrk="1" hangingPunct="1"/>
            <a:r>
              <a:rPr lang="en-US" altLang="en-US">
                <a:ea typeface="ＭＳ Ｐゴシック" panose="020B0600070205080204" pitchFamily="34" charset="-128"/>
              </a:rPr>
              <a:t>Teaching Functionally Equivalent Skills</a:t>
            </a:r>
          </a:p>
          <a:p>
            <a:pPr lvl="2" eaLnBrk="1" hangingPunct="1"/>
            <a:r>
              <a:rPr lang="en-US" altLang="en-US">
                <a:ea typeface="ＭＳ Ｐゴシック" panose="020B0600070205080204" pitchFamily="34" charset="-128"/>
              </a:rPr>
              <a:t> Communications</a:t>
            </a:r>
          </a:p>
          <a:p>
            <a:pPr lvl="3" eaLnBrk="1" hangingPunct="1"/>
            <a:r>
              <a:rPr lang="en-US" altLang="en-US">
                <a:ea typeface="ＭＳ Ｐゴシック" panose="020B0600070205080204" pitchFamily="34" charset="-128"/>
              </a:rPr>
              <a:t>Examples</a:t>
            </a:r>
          </a:p>
          <a:p>
            <a:pPr lvl="3" eaLnBrk="1" hangingPunct="1"/>
            <a:r>
              <a:rPr lang="en-US" altLang="en-US">
                <a:ea typeface="ＭＳ Ｐゴシック" panose="020B0600070205080204" pitchFamily="34" charset="-128"/>
              </a:rPr>
              <a:t>Choosing augmentative systems</a:t>
            </a:r>
          </a:p>
          <a:p>
            <a:pPr lvl="3" eaLnBrk="1" hangingPunct="1"/>
            <a:r>
              <a:rPr lang="en-US" altLang="en-US">
                <a:ea typeface="ＭＳ Ｐゴシック" panose="020B0600070205080204" pitchFamily="34" charset="-128"/>
              </a:rPr>
              <a:t>Instructional strategies</a:t>
            </a:r>
          </a:p>
          <a:p>
            <a:pPr lvl="2" eaLnBrk="1" hangingPunct="1"/>
            <a:r>
              <a:rPr lang="en-US" altLang="en-US">
                <a:ea typeface="ＭＳ Ｐゴシック" panose="020B0600070205080204" pitchFamily="34" charset="-128"/>
              </a:rPr>
              <a:t> Independence</a:t>
            </a:r>
          </a:p>
        </p:txBody>
      </p:sp>
      <p:sp>
        <p:nvSpPr>
          <p:cNvPr id="150532" name="Date Placeholder 1">
            <a:extLst>
              <a:ext uri="{FF2B5EF4-FFF2-40B4-BE49-F238E27FC236}">
                <a16:creationId xmlns:a16="http://schemas.microsoft.com/office/drawing/2014/main" id="{AFB2597B-61BA-F043-B2A5-90F81C83B5F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ADAA8C4B-0675-0A42-B848-47435867C064}"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Footer Placeholder 4">
            <a:extLst>
              <a:ext uri="{FF2B5EF4-FFF2-40B4-BE49-F238E27FC236}">
                <a16:creationId xmlns:a16="http://schemas.microsoft.com/office/drawing/2014/main" id="{97ED969C-C0C7-5B4A-92FD-8C2B213021B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52578" name="Rectangle 2">
            <a:extLst>
              <a:ext uri="{FF2B5EF4-FFF2-40B4-BE49-F238E27FC236}">
                <a16:creationId xmlns:a16="http://schemas.microsoft.com/office/drawing/2014/main" id="{BF6D5404-0B45-6447-91D4-D4697F79BE1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Positive Programming</a:t>
            </a:r>
          </a:p>
        </p:txBody>
      </p:sp>
      <p:sp>
        <p:nvSpPr>
          <p:cNvPr id="152579" name="Rectangle 3">
            <a:extLst>
              <a:ext uri="{FF2B5EF4-FFF2-40B4-BE49-F238E27FC236}">
                <a16:creationId xmlns:a16="http://schemas.microsoft.com/office/drawing/2014/main" id="{D5F31563-3D7B-694F-8740-7C99E1C09B3C}"/>
              </a:ext>
            </a:extLst>
          </p:cNvPr>
          <p:cNvSpPr>
            <a:spLocks noGrp="1" noChangeArrowheads="1"/>
          </p:cNvSpPr>
          <p:nvPr>
            <p:ph type="body" idx="1"/>
          </p:nvPr>
        </p:nvSpPr>
        <p:spPr>
          <a:xfrm>
            <a:off x="1624013" y="2286000"/>
            <a:ext cx="6353175" cy="3881438"/>
          </a:xfrm>
        </p:spPr>
        <p:txBody>
          <a:bodyPr/>
          <a:lstStyle/>
          <a:p>
            <a:pPr lvl="1" eaLnBrk="1" hangingPunct="1"/>
            <a:r>
              <a:rPr lang="en-US" altLang="en-US">
                <a:ea typeface="ＭＳ Ｐゴシック" panose="020B0600070205080204" pitchFamily="34" charset="-128"/>
              </a:rPr>
              <a:t>Teaching Functionally Related Skills</a:t>
            </a:r>
          </a:p>
          <a:p>
            <a:pPr lvl="2" eaLnBrk="1" hangingPunct="1"/>
            <a:r>
              <a:rPr lang="en-US" altLang="en-US">
                <a:ea typeface="ＭＳ Ｐゴシック" panose="020B0600070205080204" pitchFamily="34" charset="-128"/>
              </a:rPr>
              <a:t>Discrimination</a:t>
            </a:r>
          </a:p>
          <a:p>
            <a:pPr lvl="2" eaLnBrk="1" hangingPunct="1"/>
            <a:r>
              <a:rPr lang="en-US" altLang="en-US">
                <a:ea typeface="ＭＳ Ｐゴシック" panose="020B0600070205080204" pitchFamily="34" charset="-128"/>
              </a:rPr>
              <a:t>Choice</a:t>
            </a:r>
          </a:p>
          <a:p>
            <a:pPr lvl="2" eaLnBrk="1" hangingPunct="1"/>
            <a:r>
              <a:rPr lang="en-US" altLang="en-US">
                <a:ea typeface="ＭＳ Ｐゴシック" panose="020B0600070205080204" pitchFamily="34" charset="-128"/>
              </a:rPr>
              <a:t>Predictability &amp; control</a:t>
            </a:r>
          </a:p>
          <a:p>
            <a:pPr lvl="2" eaLnBrk="1" hangingPunct="1"/>
            <a:r>
              <a:rPr lang="en-US" altLang="en-US">
                <a:ea typeface="ＭＳ Ｐゴシック" panose="020B0600070205080204" pitchFamily="34" charset="-128"/>
              </a:rPr>
              <a:t>Rules</a:t>
            </a:r>
          </a:p>
          <a:p>
            <a:pPr lvl="2" eaLnBrk="1" hangingPunct="1"/>
            <a:r>
              <a:rPr lang="en-US" altLang="en-US">
                <a:ea typeface="ＭＳ Ｐゴシック" panose="020B0600070205080204" pitchFamily="34" charset="-128"/>
              </a:rPr>
              <a:t>Stimulus control</a:t>
            </a:r>
          </a:p>
        </p:txBody>
      </p:sp>
      <p:sp>
        <p:nvSpPr>
          <p:cNvPr id="152580" name="Date Placeholder 1">
            <a:extLst>
              <a:ext uri="{FF2B5EF4-FFF2-40B4-BE49-F238E27FC236}">
                <a16:creationId xmlns:a16="http://schemas.microsoft.com/office/drawing/2014/main" id="{69E21088-6E03-1844-A13B-018E979E220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8E36569D-570A-B044-8E48-92E9002C75A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Footer Placeholder 4">
            <a:extLst>
              <a:ext uri="{FF2B5EF4-FFF2-40B4-BE49-F238E27FC236}">
                <a16:creationId xmlns:a16="http://schemas.microsoft.com/office/drawing/2014/main" id="{EA84AC3A-C138-384B-B394-CD3F0C08A9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54626" name="Rectangle 2">
            <a:extLst>
              <a:ext uri="{FF2B5EF4-FFF2-40B4-BE49-F238E27FC236}">
                <a16:creationId xmlns:a16="http://schemas.microsoft.com/office/drawing/2014/main" id="{5C2DDDD8-23DF-6A48-9D96-2ED275B0156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Positive Programming</a:t>
            </a:r>
          </a:p>
        </p:txBody>
      </p:sp>
      <p:sp>
        <p:nvSpPr>
          <p:cNvPr id="154627" name="Rectangle 3">
            <a:extLst>
              <a:ext uri="{FF2B5EF4-FFF2-40B4-BE49-F238E27FC236}">
                <a16:creationId xmlns:a16="http://schemas.microsoft.com/office/drawing/2014/main" id="{F0DF9E26-D3F6-4D43-B786-0FE256A3B33C}"/>
              </a:ext>
            </a:extLst>
          </p:cNvPr>
          <p:cNvSpPr>
            <a:spLocks noGrp="1" noChangeArrowheads="1"/>
          </p:cNvSpPr>
          <p:nvPr>
            <p:ph type="body" idx="1"/>
          </p:nvPr>
        </p:nvSpPr>
        <p:spPr>
          <a:xfrm>
            <a:off x="2576513" y="2438400"/>
            <a:ext cx="4448175" cy="2586038"/>
          </a:xfrm>
        </p:spPr>
        <p:txBody>
          <a:bodyPr/>
          <a:lstStyle/>
          <a:p>
            <a:pPr lvl="1" eaLnBrk="1" hangingPunct="1"/>
            <a:r>
              <a:rPr lang="en-US" altLang="en-US">
                <a:ea typeface="ＭＳ Ｐゴシック" panose="020B0600070205080204" pitchFamily="34" charset="-128"/>
              </a:rPr>
              <a:t>Teaching Coping Skills</a:t>
            </a:r>
          </a:p>
          <a:p>
            <a:pPr lvl="2" eaLnBrk="1" hangingPunct="1"/>
            <a:r>
              <a:rPr lang="en-US" altLang="en-US">
                <a:ea typeface="ＭＳ Ｐゴシック" panose="020B0600070205080204" pitchFamily="34" charset="-128"/>
              </a:rPr>
              <a:t>Desensitization</a:t>
            </a:r>
          </a:p>
          <a:p>
            <a:pPr lvl="2" eaLnBrk="1" hangingPunct="1"/>
            <a:r>
              <a:rPr lang="en-US" altLang="en-US">
                <a:ea typeface="ＭＳ Ｐゴシック" panose="020B0600070205080204" pitchFamily="34" charset="-128"/>
              </a:rPr>
              <a:t>Shaping</a:t>
            </a:r>
          </a:p>
          <a:p>
            <a:pPr lvl="2" eaLnBrk="1" hangingPunct="1"/>
            <a:r>
              <a:rPr lang="en-US" altLang="en-US">
                <a:ea typeface="ＭＳ Ｐゴシック" panose="020B0600070205080204" pitchFamily="34" charset="-128"/>
              </a:rPr>
              <a:t>Relaxation training</a:t>
            </a:r>
          </a:p>
        </p:txBody>
      </p:sp>
      <p:sp>
        <p:nvSpPr>
          <p:cNvPr id="154628" name="Date Placeholder 1">
            <a:extLst>
              <a:ext uri="{FF2B5EF4-FFF2-40B4-BE49-F238E27FC236}">
                <a16:creationId xmlns:a16="http://schemas.microsoft.com/office/drawing/2014/main" id="{B615767D-18B4-1D40-958C-189646A38A7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2FCC882-E81E-F44E-92A1-87EF17B3F3F6}"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Footer Placeholder 2">
            <a:extLst>
              <a:ext uri="{FF2B5EF4-FFF2-40B4-BE49-F238E27FC236}">
                <a16:creationId xmlns:a16="http://schemas.microsoft.com/office/drawing/2014/main" id="{CDE8025B-9135-B047-A5BA-3277EE5592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400" b="0">
                <a:latin typeface="Trebuchet MS" panose="020B0703020202090204" pitchFamily="34" charset="0"/>
              </a:rPr>
              <a:t>© 2016 IABA</a:t>
            </a:r>
            <a:endParaRPr lang="en-GB" altLang="en-US" sz="1400" b="0">
              <a:latin typeface="Trebuchet MS" panose="020B0703020202090204" pitchFamily="34" charset="0"/>
            </a:endParaRPr>
          </a:p>
        </p:txBody>
      </p:sp>
      <p:sp>
        <p:nvSpPr>
          <p:cNvPr id="156674" name="Rectangle 2">
            <a:extLst>
              <a:ext uri="{FF2B5EF4-FFF2-40B4-BE49-F238E27FC236}">
                <a16:creationId xmlns:a16="http://schemas.microsoft.com/office/drawing/2014/main" id="{F2D6BBF3-F965-4A46-888C-EE25F8CD2263}"/>
              </a:ext>
            </a:extLst>
          </p:cNvPr>
          <p:cNvSpPr>
            <a:spLocks noChangeArrowheads="1"/>
          </p:cNvSpPr>
          <p:nvPr/>
        </p:nvSpPr>
        <p:spPr bwMode="auto">
          <a:xfrm>
            <a:off x="1066800" y="2590800"/>
            <a:ext cx="80772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a:latin typeface="Trebuchet MS" panose="020B0703020202090204" pitchFamily="34" charset="0"/>
              </a:rPr>
              <a:t>The problem of physical aggression was resolved.</a:t>
            </a:r>
          </a:p>
          <a:p>
            <a:endParaRPr lang="en-US" altLang="en-US">
              <a:latin typeface="Trebuchet MS" panose="020B0703020202090204" pitchFamily="34" charset="0"/>
            </a:endParaRPr>
          </a:p>
          <a:p>
            <a:endParaRPr lang="en-US" altLang="en-US">
              <a:latin typeface="Trebuchet MS" panose="020B0703020202090204" pitchFamily="34" charset="0"/>
            </a:endParaRPr>
          </a:p>
          <a:p>
            <a:r>
              <a:rPr lang="en-US" altLang="en-US">
                <a:latin typeface="Trebuchet MS" panose="020B0703020202090204" pitchFamily="34" charset="0"/>
              </a:rPr>
              <a:t>If Overcorrection could not produce durable results, the question remained as to whether or not the outcomes achieved through the positive plan were durable.</a:t>
            </a:r>
          </a:p>
          <a:p>
            <a:endParaRPr lang="en-US" altLang="en-US">
              <a:latin typeface="Trebuchet MS" panose="020B0703020202090204" pitchFamily="34" charset="0"/>
            </a:endParaRPr>
          </a:p>
          <a:p>
            <a:endParaRPr lang="en-US" altLang="en-US">
              <a:latin typeface="Trebuchet MS" panose="020B0703020202090204" pitchFamily="34" charset="0"/>
            </a:endParaRPr>
          </a:p>
          <a:p>
            <a:r>
              <a:rPr lang="en-US" altLang="en-US">
                <a:latin typeface="Trebuchet MS" panose="020B0703020202090204" pitchFamily="34" charset="0"/>
              </a:rPr>
              <a:t>A 20-year follow-up was planned: 2004</a:t>
            </a:r>
          </a:p>
          <a:p>
            <a:pPr eaLnBrk="1" hangingPunct="1"/>
            <a:endParaRPr lang="en-US" altLang="en-US" sz="1800" b="0">
              <a:latin typeface="Trebuchet MS" panose="020B0703020202090204" pitchFamily="34" charset="0"/>
            </a:endParaRPr>
          </a:p>
        </p:txBody>
      </p:sp>
      <p:sp>
        <p:nvSpPr>
          <p:cNvPr id="156675" name="Rectangle 3">
            <a:extLst>
              <a:ext uri="{FF2B5EF4-FFF2-40B4-BE49-F238E27FC236}">
                <a16:creationId xmlns:a16="http://schemas.microsoft.com/office/drawing/2014/main" id="{118E6583-93E1-4E4C-900E-62B72F1398CE}"/>
              </a:ext>
            </a:extLst>
          </p:cNvPr>
          <p:cNvSpPr>
            <a:spLocks noChangeArrowheads="1"/>
          </p:cNvSpPr>
          <p:nvPr/>
        </p:nvSpPr>
        <p:spPr bwMode="auto">
          <a:xfrm>
            <a:off x="2057400" y="914400"/>
            <a:ext cx="546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eaLnBrk="1" hangingPunct="1"/>
            <a:r>
              <a:rPr lang="en-US" altLang="en-US" sz="4400">
                <a:latin typeface="Trebuchet MS" panose="020B0703020202090204" pitchFamily="34" charset="0"/>
              </a:rPr>
              <a:t>Long Lasting Results</a:t>
            </a:r>
          </a:p>
        </p:txBody>
      </p:sp>
      <p:sp>
        <p:nvSpPr>
          <p:cNvPr id="156676" name="Date Placeholder 1">
            <a:extLst>
              <a:ext uri="{FF2B5EF4-FFF2-40B4-BE49-F238E27FC236}">
                <a16:creationId xmlns:a16="http://schemas.microsoft.com/office/drawing/2014/main" id="{58A95957-587C-BD4B-9E64-AE80D853AAE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4814848-D837-8143-B3B8-4FE6AC099F54}" type="datetime1">
              <a:rPr lang="en-US" altLang="en-US" sz="1400" b="0">
                <a:latin typeface="Trebuchet MS" panose="020B0703020202090204" pitchFamily="34" charset="0"/>
              </a:rPr>
              <a:pPr/>
              <a:t>3/22/2022</a:t>
            </a:fld>
            <a:endParaRPr lang="en-GB" altLang="en-US" sz="1400" b="0">
              <a:latin typeface="Trebuchet MS" panose="020B0703020202090204"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8">
            <a:extLst>
              <a:ext uri="{FF2B5EF4-FFF2-40B4-BE49-F238E27FC236}">
                <a16:creationId xmlns:a16="http://schemas.microsoft.com/office/drawing/2014/main" id="{D355139D-F17C-3644-A38A-E16C0F606CB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694274" name="Rectangle 2">
            <a:extLst>
              <a:ext uri="{FF2B5EF4-FFF2-40B4-BE49-F238E27FC236}">
                <a16:creationId xmlns:a16="http://schemas.microsoft.com/office/drawing/2014/main" id="{C0E0A564-CBC9-F544-BAF5-2D56EB0DAE46}"/>
              </a:ext>
            </a:extLst>
          </p:cNvPr>
          <p:cNvSpPr>
            <a:spLocks noGrp="1" noChangeArrowheads="1"/>
          </p:cNvSpPr>
          <p:nvPr>
            <p:ph type="ctrTitle"/>
          </p:nvPr>
        </p:nvSpPr>
        <p:spPr>
          <a:effectLst>
            <a:outerShdw blurRad="63500" dist="38099" dir="2700000" algn="ctr" rotWithShape="0">
              <a:schemeClr val="tx1">
                <a:alpha val="74997"/>
              </a:schemeClr>
            </a:outerShdw>
          </a:effectLst>
        </p:spPr>
        <p:txBody>
          <a:bodyPr/>
          <a:lstStyle/>
          <a:p>
            <a:pPr eaLnBrk="1" hangingPunct="1">
              <a:defRPr/>
            </a:pPr>
            <a:endParaRPr lang="en-US">
              <a:ea typeface="ＭＳ Ｐゴシック" charset="0"/>
              <a:cs typeface="ＭＳ Ｐゴシック" charset="0"/>
            </a:endParaRPr>
          </a:p>
        </p:txBody>
      </p:sp>
      <p:sp>
        <p:nvSpPr>
          <p:cNvPr id="158723" name="Rectangle 3">
            <a:extLst>
              <a:ext uri="{FF2B5EF4-FFF2-40B4-BE49-F238E27FC236}">
                <a16:creationId xmlns:a16="http://schemas.microsoft.com/office/drawing/2014/main" id="{69FD319C-8FA3-8644-88C1-41FDC60EDCCA}"/>
              </a:ext>
            </a:extLst>
          </p:cNvPr>
          <p:cNvSpPr>
            <a:spLocks noGrp="1" noChangeArrowheads="1"/>
          </p:cNvSpPr>
          <p:nvPr>
            <p:ph type="subTitle" idx="1"/>
          </p:nvPr>
        </p:nvSpPr>
        <p:spPr/>
        <p:txBody>
          <a:bodyPr/>
          <a:lstStyle/>
          <a:p>
            <a:pPr eaLnBrk="1" hangingPunct="1">
              <a:buFont typeface="Wingdings" pitchFamily="2" charset="2"/>
              <a:buNone/>
            </a:pPr>
            <a:endParaRPr lang="en-US" altLang="en-US">
              <a:ea typeface="ＭＳ Ｐゴシック" panose="020B0600070205080204" pitchFamily="34" charset="-128"/>
            </a:endParaRPr>
          </a:p>
        </p:txBody>
      </p:sp>
      <p:pic>
        <p:nvPicPr>
          <p:cNvPr id="158724" name="Picture 4" descr="Picture 17">
            <a:extLst>
              <a:ext uri="{FF2B5EF4-FFF2-40B4-BE49-F238E27FC236}">
                <a16:creationId xmlns:a16="http://schemas.microsoft.com/office/drawing/2014/main" id="{BF912E3A-FF62-CD4E-9B44-15E1A83B38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4925"/>
            <a:ext cx="9144000" cy="610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Date Placeholder 1">
            <a:extLst>
              <a:ext uri="{FF2B5EF4-FFF2-40B4-BE49-F238E27FC236}">
                <a16:creationId xmlns:a16="http://schemas.microsoft.com/office/drawing/2014/main" id="{55F421AC-D118-FD4D-8DBA-122DC3803DF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5463A5A-797A-5641-9667-18C2AEB5299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69" name="AutoShape 2">
            <a:extLst>
              <a:ext uri="{FF2B5EF4-FFF2-40B4-BE49-F238E27FC236}">
                <a16:creationId xmlns:a16="http://schemas.microsoft.com/office/drawing/2014/main" id="{EC209536-49ED-EE40-A5CF-2E26FFB10104}"/>
              </a:ext>
            </a:extLst>
          </p:cNvPr>
          <p:cNvSpPr>
            <a:spLocks noChangeArrowheads="1"/>
          </p:cNvSpPr>
          <p:nvPr/>
        </p:nvSpPr>
        <p:spPr bwMode="auto">
          <a:xfrm>
            <a:off x="4433888" y="491490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70" name="AutoShape 3">
            <a:extLst>
              <a:ext uri="{FF2B5EF4-FFF2-40B4-BE49-F238E27FC236}">
                <a16:creationId xmlns:a16="http://schemas.microsoft.com/office/drawing/2014/main" id="{56C6C570-EB75-3B41-9558-25DC18906C89}"/>
              </a:ext>
            </a:extLst>
          </p:cNvPr>
          <p:cNvSpPr>
            <a:spLocks noChangeArrowheads="1"/>
          </p:cNvSpPr>
          <p:nvPr/>
        </p:nvSpPr>
        <p:spPr bwMode="auto">
          <a:xfrm>
            <a:off x="4433888" y="272415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71" name="AutoShape 4">
            <a:extLst>
              <a:ext uri="{FF2B5EF4-FFF2-40B4-BE49-F238E27FC236}">
                <a16:creationId xmlns:a16="http://schemas.microsoft.com/office/drawing/2014/main" id="{AB464F8F-4054-FB45-852B-3182969871C7}"/>
              </a:ext>
            </a:extLst>
          </p:cNvPr>
          <p:cNvSpPr>
            <a:spLocks noChangeArrowheads="1"/>
          </p:cNvSpPr>
          <p:nvPr/>
        </p:nvSpPr>
        <p:spPr bwMode="auto">
          <a:xfrm>
            <a:off x="4433888" y="1333500"/>
            <a:ext cx="381000" cy="228600"/>
          </a:xfrm>
          <a:prstGeom prst="downArrow">
            <a:avLst>
              <a:gd name="adj1" fmla="val 50000"/>
              <a:gd name="adj2" fmla="val 25000"/>
            </a:avLst>
          </a:prstGeom>
          <a:solidFill>
            <a:schemeClr val="accent1"/>
          </a:solidFill>
          <a:ln w="12700">
            <a:solidFill>
              <a:schemeClr val="folHlink"/>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72" name="Rectangle 5">
            <a:extLst>
              <a:ext uri="{FF2B5EF4-FFF2-40B4-BE49-F238E27FC236}">
                <a16:creationId xmlns:a16="http://schemas.microsoft.com/office/drawing/2014/main" id="{89A0EF47-DBA8-9144-ACD3-2F7D2D22572B}"/>
              </a:ext>
            </a:extLst>
          </p:cNvPr>
          <p:cNvSpPr>
            <a:spLocks noGrp="1" noChangeArrowheads="1"/>
          </p:cNvSpPr>
          <p:nvPr>
            <p:ph type="title" idx="4294967295"/>
          </p:nvPr>
        </p:nvSpPr>
        <p:spPr>
          <a:xfrm>
            <a:off x="1108075" y="355600"/>
            <a:ext cx="6978650" cy="574675"/>
          </a:xfrm>
          <a:noFill/>
        </p:spPr>
        <p:txBody>
          <a:bodyPr wrap="none" lIns="71438" tIns="28575" rIns="71438" bIns="28575" anchor="t">
            <a:spAutoFit/>
          </a:bodyPr>
          <a:lstStyle/>
          <a:p>
            <a:pPr eaLnBrk="1" hangingPunct="1"/>
            <a:r>
              <a:rPr lang="en-US" altLang="en-US" sz="2000" u="sng">
                <a:solidFill>
                  <a:schemeClr val="tx1"/>
                </a:solidFill>
                <a:ea typeface="ＭＳ Ｐゴシック" panose="020B0600070205080204" pitchFamily="34" charset="-128"/>
              </a:rPr>
              <a:t>Breaking the Barriers to Social &amp; Community Integration:</a:t>
            </a:r>
            <a:br>
              <a:rPr lang="en-US" altLang="en-US" sz="2000" u="sng">
                <a:solidFill>
                  <a:schemeClr val="tx1"/>
                </a:solidFill>
                <a:ea typeface="ＭＳ Ｐゴシック" panose="020B0600070205080204" pitchFamily="34" charset="-128"/>
              </a:rPr>
            </a:br>
            <a:r>
              <a:rPr lang="en-US" altLang="en-US" sz="2000" u="sng">
                <a:solidFill>
                  <a:schemeClr val="tx1"/>
                </a:solidFill>
                <a:ea typeface="ＭＳ Ｐゴシック" panose="020B0600070205080204" pitchFamily="34" charset="-128"/>
              </a:rPr>
              <a:t>A Non-linear ABA Framework for Research, Support and Training</a:t>
            </a:r>
            <a:endParaRPr lang="en-US" altLang="en-US" sz="2000">
              <a:ea typeface="ＭＳ Ｐゴシック" panose="020B0600070205080204" pitchFamily="34" charset="-128"/>
            </a:endParaRPr>
          </a:p>
        </p:txBody>
      </p:sp>
      <p:sp>
        <p:nvSpPr>
          <p:cNvPr id="458758" name="Rectangle 6">
            <a:extLst>
              <a:ext uri="{FF2B5EF4-FFF2-40B4-BE49-F238E27FC236}">
                <a16:creationId xmlns:a16="http://schemas.microsoft.com/office/drawing/2014/main" id="{3C9212CE-6D2F-EB40-9323-2935E0E1E690}"/>
              </a:ext>
            </a:extLst>
          </p:cNvPr>
          <p:cNvSpPr>
            <a:spLocks noChangeArrowheads="1"/>
          </p:cNvSpPr>
          <p:nvPr/>
        </p:nvSpPr>
        <p:spPr bwMode="auto">
          <a:xfrm>
            <a:off x="471488" y="1219200"/>
            <a:ext cx="457200" cy="5029200"/>
          </a:xfrm>
          <a:prstGeom prst="rect">
            <a:avLst/>
          </a:prstGeom>
          <a:solidFill>
            <a:srgbClr val="CF0E30"/>
          </a:solidFill>
          <a:ln w="50800">
            <a:noFill/>
            <a:miter lim="800000"/>
            <a:headEnd/>
            <a:tailEnd/>
          </a:ln>
          <a:effectLst>
            <a:outerShdw blurRad="63500" dist="107763" dir="2700000" algn="ctr" rotWithShape="0">
              <a:srgbClr val="000000">
                <a:alpha val="74998"/>
              </a:srgbClr>
            </a:outerShdw>
          </a:effectLst>
        </p:spPr>
        <p:txBody>
          <a:bodyPr wrap="none" anchor="ctr"/>
          <a:lstStyle/>
          <a:p>
            <a:pPr>
              <a:lnSpc>
                <a:spcPct val="90000"/>
              </a:lnSpc>
              <a:defRPr/>
            </a:pPr>
            <a:endParaRPr lang="en-US">
              <a:latin typeface="Helvetica" charset="0"/>
              <a:ea typeface="ＭＳ Ｐゴシック" charset="0"/>
              <a:cs typeface="ＭＳ Ｐゴシック" charset="0"/>
            </a:endParaRPr>
          </a:p>
        </p:txBody>
      </p:sp>
      <p:sp>
        <p:nvSpPr>
          <p:cNvPr id="160774" name="Text Box 7">
            <a:extLst>
              <a:ext uri="{FF2B5EF4-FFF2-40B4-BE49-F238E27FC236}">
                <a16:creationId xmlns:a16="http://schemas.microsoft.com/office/drawing/2014/main" id="{1435FAA8-3E3D-2345-A06D-D56EAEFAF085}"/>
              </a:ext>
            </a:extLst>
          </p:cNvPr>
          <p:cNvSpPr txBox="1">
            <a:spLocks noChangeArrowheads="1"/>
          </p:cNvSpPr>
          <p:nvPr/>
        </p:nvSpPr>
        <p:spPr bwMode="auto">
          <a:xfrm rot="-5373655">
            <a:off x="-84137" y="5232400"/>
            <a:ext cx="1638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solidFill>
                  <a:schemeClr val="bg1"/>
                </a:solidFill>
              </a:rPr>
              <a:t>DEPENDENT VARIABLES</a:t>
            </a:r>
          </a:p>
        </p:txBody>
      </p:sp>
      <p:sp>
        <p:nvSpPr>
          <p:cNvPr id="160775" name="Text Box 8">
            <a:extLst>
              <a:ext uri="{FF2B5EF4-FFF2-40B4-BE49-F238E27FC236}">
                <a16:creationId xmlns:a16="http://schemas.microsoft.com/office/drawing/2014/main" id="{AA1A7FA3-12FB-5C4B-9487-4971B35DD678}"/>
              </a:ext>
            </a:extLst>
          </p:cNvPr>
          <p:cNvSpPr txBox="1">
            <a:spLocks noChangeArrowheads="1"/>
          </p:cNvSpPr>
          <p:nvPr/>
        </p:nvSpPr>
        <p:spPr bwMode="auto">
          <a:xfrm>
            <a:off x="3443288" y="85725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ASSESSMENT</a:t>
            </a:r>
          </a:p>
        </p:txBody>
      </p:sp>
      <p:grpSp>
        <p:nvGrpSpPr>
          <p:cNvPr id="160776" name="Group 9">
            <a:extLst>
              <a:ext uri="{FF2B5EF4-FFF2-40B4-BE49-F238E27FC236}">
                <a16:creationId xmlns:a16="http://schemas.microsoft.com/office/drawing/2014/main" id="{3A627041-B1D6-E847-B124-58F8B1D1B171}"/>
              </a:ext>
            </a:extLst>
          </p:cNvPr>
          <p:cNvGrpSpPr>
            <a:grpSpLocks/>
          </p:cNvGrpSpPr>
          <p:nvPr/>
        </p:nvGrpSpPr>
        <p:grpSpPr bwMode="auto">
          <a:xfrm>
            <a:off x="2224088" y="1104900"/>
            <a:ext cx="4800600" cy="303213"/>
            <a:chOff x="1344" y="1392"/>
            <a:chExt cx="3024" cy="191"/>
          </a:xfrm>
        </p:grpSpPr>
        <p:sp>
          <p:nvSpPr>
            <p:cNvPr id="160823" name="Text Box 10">
              <a:extLst>
                <a:ext uri="{FF2B5EF4-FFF2-40B4-BE49-F238E27FC236}">
                  <a16:creationId xmlns:a16="http://schemas.microsoft.com/office/drawing/2014/main" id="{CE42BFBD-09C2-6944-953D-E260A6AB959C}"/>
                </a:ext>
              </a:extLst>
            </p:cNvPr>
            <p:cNvSpPr txBox="1">
              <a:spLocks noChangeArrowheads="1"/>
            </p:cNvSpPr>
            <p:nvPr/>
          </p:nvSpPr>
          <p:spPr bwMode="auto">
            <a:xfrm>
              <a:off x="3360"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MATERIALS</a:t>
              </a:r>
            </a:p>
          </p:txBody>
        </p:sp>
        <p:sp>
          <p:nvSpPr>
            <p:cNvPr id="160824" name="Text Box 11">
              <a:extLst>
                <a:ext uri="{FF2B5EF4-FFF2-40B4-BE49-F238E27FC236}">
                  <a16:creationId xmlns:a16="http://schemas.microsoft.com/office/drawing/2014/main" id="{752A4C7D-C0D3-524D-9B4C-33984C314CE7}"/>
                </a:ext>
              </a:extLst>
            </p:cNvPr>
            <p:cNvSpPr txBox="1">
              <a:spLocks noChangeArrowheads="1"/>
            </p:cNvSpPr>
            <p:nvPr/>
          </p:nvSpPr>
          <p:spPr bwMode="auto">
            <a:xfrm>
              <a:off x="2352"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CONTENT</a:t>
              </a:r>
            </a:p>
          </p:txBody>
        </p:sp>
        <p:sp>
          <p:nvSpPr>
            <p:cNvPr id="160825" name="Text Box 12">
              <a:extLst>
                <a:ext uri="{FF2B5EF4-FFF2-40B4-BE49-F238E27FC236}">
                  <a16:creationId xmlns:a16="http://schemas.microsoft.com/office/drawing/2014/main" id="{E9978103-E9BC-084F-B7A2-EDBD1D250ADA}"/>
                </a:ext>
              </a:extLst>
            </p:cNvPr>
            <p:cNvSpPr txBox="1">
              <a:spLocks noChangeArrowheads="1"/>
            </p:cNvSpPr>
            <p:nvPr/>
          </p:nvSpPr>
          <p:spPr bwMode="auto">
            <a:xfrm>
              <a:off x="1344" y="1392"/>
              <a:ext cx="1008" cy="191"/>
            </a:xfrm>
            <a:prstGeom prst="rect">
              <a:avLst/>
            </a:prstGeom>
            <a:solidFill>
              <a:srgbClr val="FFFFB3"/>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latin typeface="N Helvetica Narrow" charset="0"/>
                </a:rPr>
                <a:t>PROCESS</a:t>
              </a:r>
            </a:p>
          </p:txBody>
        </p:sp>
      </p:grpSp>
      <p:sp>
        <p:nvSpPr>
          <p:cNvPr id="160777" name="Text Box 13">
            <a:extLst>
              <a:ext uri="{FF2B5EF4-FFF2-40B4-BE49-F238E27FC236}">
                <a16:creationId xmlns:a16="http://schemas.microsoft.com/office/drawing/2014/main" id="{9AAAF468-7E3D-B940-874E-B63F53938C79}"/>
              </a:ext>
            </a:extLst>
          </p:cNvPr>
          <p:cNvSpPr txBox="1">
            <a:spLocks noChangeArrowheads="1"/>
          </p:cNvSpPr>
          <p:nvPr/>
        </p:nvSpPr>
        <p:spPr bwMode="auto">
          <a:xfrm>
            <a:off x="462438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FOCUSED SUPPORT</a:t>
            </a:r>
          </a:p>
        </p:txBody>
      </p:sp>
      <p:sp>
        <p:nvSpPr>
          <p:cNvPr id="160778" name="Text Box 14">
            <a:extLst>
              <a:ext uri="{FF2B5EF4-FFF2-40B4-BE49-F238E27FC236}">
                <a16:creationId xmlns:a16="http://schemas.microsoft.com/office/drawing/2014/main" id="{34EFD479-6AE2-8E4C-A861-F0E29F777920}"/>
              </a:ext>
            </a:extLst>
          </p:cNvPr>
          <p:cNvSpPr txBox="1">
            <a:spLocks noChangeArrowheads="1"/>
          </p:cNvSpPr>
          <p:nvPr/>
        </p:nvSpPr>
        <p:spPr bwMode="auto">
          <a:xfrm>
            <a:off x="605313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SITUATIONAL MANAGEMENT</a:t>
            </a:r>
          </a:p>
        </p:txBody>
      </p:sp>
      <p:sp>
        <p:nvSpPr>
          <p:cNvPr id="160779" name="Text Box 15">
            <a:extLst>
              <a:ext uri="{FF2B5EF4-FFF2-40B4-BE49-F238E27FC236}">
                <a16:creationId xmlns:a16="http://schemas.microsoft.com/office/drawing/2014/main" id="{CEB5F958-6651-934C-97ED-9CC298A1B038}"/>
              </a:ext>
            </a:extLst>
          </p:cNvPr>
          <p:cNvSpPr txBox="1">
            <a:spLocks noChangeArrowheads="1"/>
          </p:cNvSpPr>
          <p:nvPr/>
        </p:nvSpPr>
        <p:spPr bwMode="auto">
          <a:xfrm>
            <a:off x="319563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POSITIVE PROGRAMMING</a:t>
            </a:r>
          </a:p>
        </p:txBody>
      </p:sp>
      <p:sp>
        <p:nvSpPr>
          <p:cNvPr id="160780" name="Text Box 16">
            <a:extLst>
              <a:ext uri="{FF2B5EF4-FFF2-40B4-BE49-F238E27FC236}">
                <a16:creationId xmlns:a16="http://schemas.microsoft.com/office/drawing/2014/main" id="{7538459F-7549-EE45-A14D-E6E144560803}"/>
              </a:ext>
            </a:extLst>
          </p:cNvPr>
          <p:cNvSpPr txBox="1">
            <a:spLocks noChangeArrowheads="1"/>
          </p:cNvSpPr>
          <p:nvPr/>
        </p:nvSpPr>
        <p:spPr bwMode="auto">
          <a:xfrm>
            <a:off x="1766888" y="2074863"/>
            <a:ext cx="1428750" cy="4413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ECOLOGICAL STRATEGIES</a:t>
            </a:r>
          </a:p>
        </p:txBody>
      </p:sp>
      <p:sp>
        <p:nvSpPr>
          <p:cNvPr id="160781" name="Text Box 17">
            <a:extLst>
              <a:ext uri="{FF2B5EF4-FFF2-40B4-BE49-F238E27FC236}">
                <a16:creationId xmlns:a16="http://schemas.microsoft.com/office/drawing/2014/main" id="{0495630E-02FE-2F4B-87FF-8BF904768CD4}"/>
              </a:ext>
            </a:extLst>
          </p:cNvPr>
          <p:cNvSpPr txBox="1">
            <a:spLocks noChangeArrowheads="1"/>
          </p:cNvSpPr>
          <p:nvPr/>
        </p:nvSpPr>
        <p:spPr bwMode="auto">
          <a:xfrm>
            <a:off x="1766888" y="1782763"/>
            <a:ext cx="428625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PROACTIVE STRATEGIES</a:t>
            </a:r>
          </a:p>
        </p:txBody>
      </p:sp>
      <p:sp>
        <p:nvSpPr>
          <p:cNvPr id="160782" name="Text Box 18">
            <a:extLst>
              <a:ext uri="{FF2B5EF4-FFF2-40B4-BE49-F238E27FC236}">
                <a16:creationId xmlns:a16="http://schemas.microsoft.com/office/drawing/2014/main" id="{B117A286-3047-0544-AB06-ED14FA9C03B5}"/>
              </a:ext>
            </a:extLst>
          </p:cNvPr>
          <p:cNvSpPr txBox="1">
            <a:spLocks noChangeArrowheads="1"/>
          </p:cNvSpPr>
          <p:nvPr/>
        </p:nvSpPr>
        <p:spPr bwMode="auto">
          <a:xfrm>
            <a:off x="6053138" y="1782763"/>
            <a:ext cx="142875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REACTIVE</a:t>
            </a:r>
          </a:p>
        </p:txBody>
      </p:sp>
      <p:sp>
        <p:nvSpPr>
          <p:cNvPr id="160783" name="Text Box 19">
            <a:extLst>
              <a:ext uri="{FF2B5EF4-FFF2-40B4-BE49-F238E27FC236}">
                <a16:creationId xmlns:a16="http://schemas.microsoft.com/office/drawing/2014/main" id="{596B7D10-A98B-1548-9F63-EAE23C6BFF0F}"/>
              </a:ext>
            </a:extLst>
          </p:cNvPr>
          <p:cNvSpPr txBox="1">
            <a:spLocks noChangeArrowheads="1"/>
          </p:cNvSpPr>
          <p:nvPr/>
        </p:nvSpPr>
        <p:spPr bwMode="auto">
          <a:xfrm>
            <a:off x="1766888" y="2524125"/>
            <a:ext cx="5715000" cy="276225"/>
          </a:xfrm>
          <a:prstGeom prst="rect">
            <a:avLst/>
          </a:prstGeom>
          <a:solidFill>
            <a:srgbClr val="DA456B"/>
          </a:solidFill>
          <a:ln w="19050">
            <a:solidFill>
              <a:srgbClr val="000000"/>
            </a:solidFill>
            <a:miter lim="800000"/>
            <a:headEnd/>
            <a:tailEnd/>
          </a:ln>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200">
                <a:solidFill>
                  <a:schemeClr val="bg1"/>
                </a:solidFill>
                <a:latin typeface="N Helvetica Narrow" charset="0"/>
              </a:rPr>
              <a:t>SERVICE DESIGN</a:t>
            </a:r>
          </a:p>
        </p:txBody>
      </p:sp>
      <p:sp>
        <p:nvSpPr>
          <p:cNvPr id="160784" name="Line 20">
            <a:extLst>
              <a:ext uri="{FF2B5EF4-FFF2-40B4-BE49-F238E27FC236}">
                <a16:creationId xmlns:a16="http://schemas.microsoft.com/office/drawing/2014/main" id="{2521E58D-A0B7-9644-8354-044006435270}"/>
              </a:ext>
            </a:extLst>
          </p:cNvPr>
          <p:cNvSpPr>
            <a:spLocks noChangeShapeType="1"/>
          </p:cNvSpPr>
          <p:nvPr/>
        </p:nvSpPr>
        <p:spPr bwMode="auto">
          <a:xfrm>
            <a:off x="6053138" y="1776413"/>
            <a:ext cx="0" cy="74771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85" name="Text Box 21">
            <a:extLst>
              <a:ext uri="{FF2B5EF4-FFF2-40B4-BE49-F238E27FC236}">
                <a16:creationId xmlns:a16="http://schemas.microsoft.com/office/drawing/2014/main" id="{93361E77-3C41-DA46-8ABF-1F903D1EBD33}"/>
              </a:ext>
            </a:extLst>
          </p:cNvPr>
          <p:cNvSpPr txBox="1">
            <a:spLocks noChangeArrowheads="1"/>
          </p:cNvSpPr>
          <p:nvPr/>
        </p:nvSpPr>
        <p:spPr bwMode="auto">
          <a:xfrm>
            <a:off x="3443288" y="154305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SUPPORT PLAN</a:t>
            </a:r>
          </a:p>
        </p:txBody>
      </p:sp>
      <p:sp>
        <p:nvSpPr>
          <p:cNvPr id="160786" name="Text Box 22">
            <a:extLst>
              <a:ext uri="{FF2B5EF4-FFF2-40B4-BE49-F238E27FC236}">
                <a16:creationId xmlns:a16="http://schemas.microsoft.com/office/drawing/2014/main" id="{D7C27FB5-C88B-5D45-AE8F-A9F09033028B}"/>
              </a:ext>
            </a:extLst>
          </p:cNvPr>
          <p:cNvSpPr txBox="1">
            <a:spLocks noChangeArrowheads="1"/>
          </p:cNvSpPr>
          <p:nvPr/>
        </p:nvSpPr>
        <p:spPr bwMode="auto">
          <a:xfrm>
            <a:off x="3443288" y="2895600"/>
            <a:ext cx="2362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600">
                <a:solidFill>
                  <a:srgbClr val="000000"/>
                </a:solidFill>
              </a:rPr>
              <a:t>MEDIATION</a:t>
            </a:r>
          </a:p>
        </p:txBody>
      </p:sp>
      <p:sp>
        <p:nvSpPr>
          <p:cNvPr id="160787" name="Oval 23">
            <a:extLst>
              <a:ext uri="{FF2B5EF4-FFF2-40B4-BE49-F238E27FC236}">
                <a16:creationId xmlns:a16="http://schemas.microsoft.com/office/drawing/2014/main" id="{541920AB-203C-1245-B8A0-0AB55C3F33BE}"/>
              </a:ext>
            </a:extLst>
          </p:cNvPr>
          <p:cNvSpPr>
            <a:spLocks noChangeArrowheads="1"/>
          </p:cNvSpPr>
          <p:nvPr/>
        </p:nvSpPr>
        <p:spPr bwMode="auto">
          <a:xfrm>
            <a:off x="1236663" y="5224463"/>
            <a:ext cx="1003300"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SPEED &amp; </a:t>
            </a:r>
          </a:p>
          <a:p>
            <a:pPr algn="ctr">
              <a:lnSpc>
                <a:spcPct val="90000"/>
              </a:lnSpc>
            </a:pPr>
            <a:r>
              <a:rPr lang="en-US" altLang="en-US" sz="1000">
                <a:latin typeface="N Helvetica Narrow" charset="0"/>
              </a:rPr>
              <a:t>DEGREE OF</a:t>
            </a:r>
          </a:p>
          <a:p>
            <a:pPr algn="ctr">
              <a:lnSpc>
                <a:spcPct val="90000"/>
              </a:lnSpc>
            </a:pPr>
            <a:r>
              <a:rPr lang="en-US" altLang="en-US" sz="1000">
                <a:latin typeface="N Helvetica Narrow" charset="0"/>
              </a:rPr>
              <a:t> EFFECTS</a:t>
            </a:r>
          </a:p>
        </p:txBody>
      </p:sp>
      <p:sp>
        <p:nvSpPr>
          <p:cNvPr id="160788" name="Oval 24">
            <a:extLst>
              <a:ext uri="{FF2B5EF4-FFF2-40B4-BE49-F238E27FC236}">
                <a16:creationId xmlns:a16="http://schemas.microsoft.com/office/drawing/2014/main" id="{15B26DBA-BD75-6F4A-A456-F28E1248019A}"/>
              </a:ext>
            </a:extLst>
          </p:cNvPr>
          <p:cNvSpPr>
            <a:spLocks noChangeArrowheads="1"/>
          </p:cNvSpPr>
          <p:nvPr/>
        </p:nvSpPr>
        <p:spPr bwMode="auto">
          <a:xfrm>
            <a:off x="2389188" y="5224463"/>
            <a:ext cx="1006475" cy="1004887"/>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900">
              <a:latin typeface="N Helvetica Narrow" charset="0"/>
            </a:endParaRPr>
          </a:p>
        </p:txBody>
      </p:sp>
      <p:sp>
        <p:nvSpPr>
          <p:cNvPr id="160789" name="Oval 25">
            <a:extLst>
              <a:ext uri="{FF2B5EF4-FFF2-40B4-BE49-F238E27FC236}">
                <a16:creationId xmlns:a16="http://schemas.microsoft.com/office/drawing/2014/main" id="{FF2EBCC1-A318-F04F-B5EC-C958C3892B4C}"/>
              </a:ext>
            </a:extLst>
          </p:cNvPr>
          <p:cNvSpPr>
            <a:spLocks noChangeArrowheads="1"/>
          </p:cNvSpPr>
          <p:nvPr/>
        </p:nvSpPr>
        <p:spPr bwMode="auto">
          <a:xfrm>
            <a:off x="3511550" y="5224463"/>
            <a:ext cx="1055688" cy="10175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1000">
              <a:latin typeface="N Helvetica Narrow" charset="0"/>
            </a:endParaRPr>
          </a:p>
        </p:txBody>
      </p:sp>
      <p:sp>
        <p:nvSpPr>
          <p:cNvPr id="160790" name="Oval 26">
            <a:extLst>
              <a:ext uri="{FF2B5EF4-FFF2-40B4-BE49-F238E27FC236}">
                <a16:creationId xmlns:a16="http://schemas.microsoft.com/office/drawing/2014/main" id="{73B8B840-2BFA-4942-B804-37DF5C22157C}"/>
              </a:ext>
            </a:extLst>
          </p:cNvPr>
          <p:cNvSpPr>
            <a:spLocks noChangeArrowheads="1"/>
          </p:cNvSpPr>
          <p:nvPr/>
        </p:nvSpPr>
        <p:spPr bwMode="auto">
          <a:xfrm>
            <a:off x="4706938" y="5224463"/>
            <a:ext cx="1006475"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SIDE EFFECTS</a:t>
            </a:r>
          </a:p>
        </p:txBody>
      </p:sp>
      <p:sp>
        <p:nvSpPr>
          <p:cNvPr id="160791" name="Oval 27">
            <a:extLst>
              <a:ext uri="{FF2B5EF4-FFF2-40B4-BE49-F238E27FC236}">
                <a16:creationId xmlns:a16="http://schemas.microsoft.com/office/drawing/2014/main" id="{FCD4E9E1-8E94-5540-8E49-6F7D081A1803}"/>
              </a:ext>
            </a:extLst>
          </p:cNvPr>
          <p:cNvSpPr>
            <a:spLocks noChangeArrowheads="1"/>
          </p:cNvSpPr>
          <p:nvPr/>
        </p:nvSpPr>
        <p:spPr bwMode="auto">
          <a:xfrm>
            <a:off x="5849938" y="5224463"/>
            <a:ext cx="1006475" cy="1004887"/>
          </a:xfrm>
          <a:prstGeom prst="ellipse">
            <a:avLst/>
          </a:prstGeom>
          <a:solidFill>
            <a:srgbClr val="CCCCFF"/>
          </a:solidFill>
          <a:ln w="12700">
            <a:solidFill>
              <a:schemeClr val="tx1"/>
            </a:solidFill>
            <a:round/>
            <a:headEnd/>
            <a:tailEnd/>
          </a:ln>
        </p:spPr>
        <p:txBody>
          <a:bodyPr wrap="none"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SOCIAL</a:t>
            </a:r>
          </a:p>
          <a:p>
            <a:pPr algn="ctr">
              <a:lnSpc>
                <a:spcPct val="90000"/>
              </a:lnSpc>
            </a:pPr>
            <a:r>
              <a:rPr lang="en-US" altLang="en-US" sz="1000">
                <a:latin typeface="N Helvetica Narrow" charset="0"/>
              </a:rPr>
              <a:t>VALIDITY</a:t>
            </a:r>
          </a:p>
        </p:txBody>
      </p:sp>
      <p:sp>
        <p:nvSpPr>
          <p:cNvPr id="160792" name="Oval 28">
            <a:extLst>
              <a:ext uri="{FF2B5EF4-FFF2-40B4-BE49-F238E27FC236}">
                <a16:creationId xmlns:a16="http://schemas.microsoft.com/office/drawing/2014/main" id="{057957E4-020C-DF48-BCBE-56D3923061C6}"/>
              </a:ext>
            </a:extLst>
          </p:cNvPr>
          <p:cNvSpPr>
            <a:spLocks noChangeAspect="1" noChangeArrowheads="1"/>
          </p:cNvSpPr>
          <p:nvPr/>
        </p:nvSpPr>
        <p:spPr bwMode="auto">
          <a:xfrm>
            <a:off x="7008813" y="5224463"/>
            <a:ext cx="1003300" cy="1004887"/>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900">
              <a:latin typeface="N Helvetica Narrow" charset="0"/>
            </a:endParaRPr>
          </a:p>
        </p:txBody>
      </p:sp>
      <p:sp>
        <p:nvSpPr>
          <p:cNvPr id="160793" name="Line 29">
            <a:extLst>
              <a:ext uri="{FF2B5EF4-FFF2-40B4-BE49-F238E27FC236}">
                <a16:creationId xmlns:a16="http://schemas.microsoft.com/office/drawing/2014/main" id="{954150F2-9BC9-7245-9DC4-8579A19C5B65}"/>
              </a:ext>
            </a:extLst>
          </p:cNvPr>
          <p:cNvSpPr>
            <a:spLocks noChangeShapeType="1"/>
          </p:cNvSpPr>
          <p:nvPr/>
        </p:nvSpPr>
        <p:spPr bwMode="auto">
          <a:xfrm>
            <a:off x="1712913" y="5162550"/>
            <a:ext cx="58293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4" name="AutoShape 30">
            <a:extLst>
              <a:ext uri="{FF2B5EF4-FFF2-40B4-BE49-F238E27FC236}">
                <a16:creationId xmlns:a16="http://schemas.microsoft.com/office/drawing/2014/main" id="{0666569A-186F-A64E-8E6F-EE90C0940729}"/>
              </a:ext>
            </a:extLst>
          </p:cNvPr>
          <p:cNvSpPr>
            <a:spLocks noChangeArrowheads="1"/>
          </p:cNvSpPr>
          <p:nvPr/>
        </p:nvSpPr>
        <p:spPr bwMode="auto">
          <a:xfrm>
            <a:off x="170021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95" name="AutoShape 31">
            <a:extLst>
              <a:ext uri="{FF2B5EF4-FFF2-40B4-BE49-F238E27FC236}">
                <a16:creationId xmlns:a16="http://schemas.microsoft.com/office/drawing/2014/main" id="{1C373958-B411-3146-9A22-942BBA4A41BC}"/>
              </a:ext>
            </a:extLst>
          </p:cNvPr>
          <p:cNvSpPr>
            <a:spLocks noChangeArrowheads="1"/>
          </p:cNvSpPr>
          <p:nvPr/>
        </p:nvSpPr>
        <p:spPr bwMode="auto">
          <a:xfrm>
            <a:off x="285591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96" name="AutoShape 32">
            <a:extLst>
              <a:ext uri="{FF2B5EF4-FFF2-40B4-BE49-F238E27FC236}">
                <a16:creationId xmlns:a16="http://schemas.microsoft.com/office/drawing/2014/main" id="{396345DC-E3E7-0340-BCB2-AE1F5CF8C94A}"/>
              </a:ext>
            </a:extLst>
          </p:cNvPr>
          <p:cNvSpPr>
            <a:spLocks noChangeArrowheads="1"/>
          </p:cNvSpPr>
          <p:nvPr/>
        </p:nvSpPr>
        <p:spPr bwMode="auto">
          <a:xfrm>
            <a:off x="4027488"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97" name="AutoShape 33">
            <a:extLst>
              <a:ext uri="{FF2B5EF4-FFF2-40B4-BE49-F238E27FC236}">
                <a16:creationId xmlns:a16="http://schemas.microsoft.com/office/drawing/2014/main" id="{90689108-6E35-CC4B-981B-90F39857A92F}"/>
              </a:ext>
            </a:extLst>
          </p:cNvPr>
          <p:cNvSpPr>
            <a:spLocks noChangeArrowheads="1"/>
          </p:cNvSpPr>
          <p:nvPr/>
        </p:nvSpPr>
        <p:spPr bwMode="auto">
          <a:xfrm>
            <a:off x="51736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98" name="AutoShape 34">
            <a:extLst>
              <a:ext uri="{FF2B5EF4-FFF2-40B4-BE49-F238E27FC236}">
                <a16:creationId xmlns:a16="http://schemas.microsoft.com/office/drawing/2014/main" id="{7DFA4FCD-B50A-EF4D-B231-D3C95AB2D893}"/>
              </a:ext>
            </a:extLst>
          </p:cNvPr>
          <p:cNvSpPr>
            <a:spLocks noChangeArrowheads="1"/>
          </p:cNvSpPr>
          <p:nvPr/>
        </p:nvSpPr>
        <p:spPr bwMode="auto">
          <a:xfrm>
            <a:off x="63166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799" name="AutoShape 35">
            <a:extLst>
              <a:ext uri="{FF2B5EF4-FFF2-40B4-BE49-F238E27FC236}">
                <a16:creationId xmlns:a16="http://schemas.microsoft.com/office/drawing/2014/main" id="{61AB4A8D-759A-CA42-9F41-519A12ED2D09}"/>
              </a:ext>
            </a:extLst>
          </p:cNvPr>
          <p:cNvSpPr>
            <a:spLocks noChangeArrowheads="1"/>
          </p:cNvSpPr>
          <p:nvPr/>
        </p:nvSpPr>
        <p:spPr bwMode="auto">
          <a:xfrm>
            <a:off x="7472363" y="5162550"/>
            <a:ext cx="76200" cy="152400"/>
          </a:xfrm>
          <a:prstGeom prst="downArrow">
            <a:avLst>
              <a:gd name="adj1" fmla="val 50000"/>
              <a:gd name="adj2" fmla="val 50000"/>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160800" name="Text Box 36">
            <a:extLst>
              <a:ext uri="{FF2B5EF4-FFF2-40B4-BE49-F238E27FC236}">
                <a16:creationId xmlns:a16="http://schemas.microsoft.com/office/drawing/2014/main" id="{8535E206-78B5-4F41-B076-3CD095A01426}"/>
              </a:ext>
            </a:extLst>
          </p:cNvPr>
          <p:cNvSpPr txBox="1">
            <a:spLocks noChangeArrowheads="1"/>
          </p:cNvSpPr>
          <p:nvPr/>
        </p:nvSpPr>
        <p:spPr bwMode="auto">
          <a:xfrm>
            <a:off x="6940550" y="5456238"/>
            <a:ext cx="1143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CLINICAL/</a:t>
            </a:r>
          </a:p>
          <a:p>
            <a:pPr algn="ctr">
              <a:lnSpc>
                <a:spcPct val="90000"/>
              </a:lnSpc>
            </a:pPr>
            <a:r>
              <a:rPr lang="en-US" altLang="en-US" sz="1000">
                <a:latin typeface="N Helvetica Narrow" charset="0"/>
              </a:rPr>
              <a:t>EDUCATIONAL </a:t>
            </a:r>
          </a:p>
          <a:p>
            <a:pPr algn="ctr">
              <a:lnSpc>
                <a:spcPct val="90000"/>
              </a:lnSpc>
            </a:pPr>
            <a:r>
              <a:rPr lang="en-US" altLang="en-US" sz="1000">
                <a:latin typeface="N Helvetica Narrow" charset="0"/>
              </a:rPr>
              <a:t>VALIDITY</a:t>
            </a:r>
          </a:p>
        </p:txBody>
      </p:sp>
      <p:sp>
        <p:nvSpPr>
          <p:cNvPr id="160801" name="Text Box 37">
            <a:extLst>
              <a:ext uri="{FF2B5EF4-FFF2-40B4-BE49-F238E27FC236}">
                <a16:creationId xmlns:a16="http://schemas.microsoft.com/office/drawing/2014/main" id="{E2CF6876-BA81-E147-969C-EE7046BEB35A}"/>
              </a:ext>
            </a:extLst>
          </p:cNvPr>
          <p:cNvSpPr txBox="1">
            <a:spLocks noChangeArrowheads="1"/>
          </p:cNvSpPr>
          <p:nvPr/>
        </p:nvSpPr>
        <p:spPr bwMode="auto">
          <a:xfrm>
            <a:off x="3435350" y="5600700"/>
            <a:ext cx="121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900">
                <a:latin typeface="N Helvetica Narrow" charset="0"/>
              </a:rPr>
              <a:t>GENERALIZATION OF EFFECTS</a:t>
            </a:r>
          </a:p>
        </p:txBody>
      </p:sp>
      <p:sp>
        <p:nvSpPr>
          <p:cNvPr id="160802" name="Text Box 38">
            <a:extLst>
              <a:ext uri="{FF2B5EF4-FFF2-40B4-BE49-F238E27FC236}">
                <a16:creationId xmlns:a16="http://schemas.microsoft.com/office/drawing/2014/main" id="{0C1867CB-47A6-7143-B7DA-C5D31791D838}"/>
              </a:ext>
            </a:extLst>
          </p:cNvPr>
          <p:cNvSpPr txBox="1">
            <a:spLocks noChangeArrowheads="1"/>
          </p:cNvSpPr>
          <p:nvPr/>
        </p:nvSpPr>
        <p:spPr bwMode="auto">
          <a:xfrm>
            <a:off x="2360613" y="5543550"/>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DURABILITY OF EFFECTS</a:t>
            </a:r>
          </a:p>
        </p:txBody>
      </p:sp>
      <p:sp>
        <p:nvSpPr>
          <p:cNvPr id="160803" name="AutoShape 39">
            <a:extLst>
              <a:ext uri="{FF2B5EF4-FFF2-40B4-BE49-F238E27FC236}">
                <a16:creationId xmlns:a16="http://schemas.microsoft.com/office/drawing/2014/main" id="{ECF62065-7623-6440-A5B9-8374493265D7}"/>
              </a:ext>
            </a:extLst>
          </p:cNvPr>
          <p:cNvSpPr>
            <a:spLocks noChangeArrowheads="1"/>
          </p:cNvSpPr>
          <p:nvPr/>
        </p:nvSpPr>
        <p:spPr bwMode="auto">
          <a:xfrm>
            <a:off x="3703638" y="3143250"/>
            <a:ext cx="1828800" cy="685800"/>
          </a:xfrm>
          <a:prstGeom prst="triangle">
            <a:avLst>
              <a:gd name="adj" fmla="val 50000"/>
            </a:avLst>
          </a:prstGeom>
          <a:solidFill>
            <a:srgbClr val="67CFC9"/>
          </a:solidFill>
          <a:ln w="12700">
            <a:solidFill>
              <a:schemeClr val="bg2"/>
            </a:solidFill>
            <a:miter lim="800000"/>
            <a:headEnd/>
            <a:tailEnd/>
          </a:ln>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TRAINING</a:t>
            </a:r>
          </a:p>
        </p:txBody>
      </p:sp>
      <p:sp>
        <p:nvSpPr>
          <p:cNvPr id="160804" name="AutoShape 40">
            <a:extLst>
              <a:ext uri="{FF2B5EF4-FFF2-40B4-BE49-F238E27FC236}">
                <a16:creationId xmlns:a16="http://schemas.microsoft.com/office/drawing/2014/main" id="{AC8D424E-51CF-534B-993A-D57AC9224E2E}"/>
              </a:ext>
            </a:extLst>
          </p:cNvPr>
          <p:cNvSpPr>
            <a:spLocks noChangeArrowheads="1"/>
          </p:cNvSpPr>
          <p:nvPr/>
        </p:nvSpPr>
        <p:spPr bwMode="auto">
          <a:xfrm flipV="1">
            <a:off x="3703638" y="4286250"/>
            <a:ext cx="1828800" cy="685800"/>
          </a:xfrm>
          <a:prstGeom prst="triangle">
            <a:avLst>
              <a:gd name="adj" fmla="val 50000"/>
            </a:avLst>
          </a:prstGeom>
          <a:solidFill>
            <a:srgbClr val="67CFC9"/>
          </a:solidFill>
          <a:ln w="12700">
            <a:solidFill>
              <a:schemeClr val="bg2"/>
            </a:solidFill>
            <a:miter lim="800000"/>
            <a:headEnd/>
            <a:tailEnd/>
          </a:ln>
        </p:spPr>
        <p:txBody>
          <a:bodyPr rot="10800000"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1000">
                <a:latin typeface="N Helvetica Narrow" charset="0"/>
              </a:rPr>
              <a:t>SOCIAL</a:t>
            </a:r>
          </a:p>
          <a:p>
            <a:pPr algn="ctr">
              <a:lnSpc>
                <a:spcPct val="90000"/>
              </a:lnSpc>
            </a:pPr>
            <a:r>
              <a:rPr lang="en-US" altLang="en-US" sz="1000">
                <a:latin typeface="N Helvetica Narrow" charset="0"/>
              </a:rPr>
              <a:t>CHANGE</a:t>
            </a:r>
            <a:br>
              <a:rPr lang="en-US" altLang="en-US" sz="1000">
                <a:latin typeface="N Helvetica Narrow" charset="0"/>
              </a:rPr>
            </a:br>
            <a:r>
              <a:rPr lang="en-US" altLang="en-US" sz="1000">
                <a:latin typeface="N Helvetica Narrow" charset="0"/>
              </a:rPr>
              <a:t> AGENTS</a:t>
            </a:r>
          </a:p>
        </p:txBody>
      </p:sp>
      <p:sp>
        <p:nvSpPr>
          <p:cNvPr id="160805" name="Text Box 41">
            <a:extLst>
              <a:ext uri="{FF2B5EF4-FFF2-40B4-BE49-F238E27FC236}">
                <a16:creationId xmlns:a16="http://schemas.microsoft.com/office/drawing/2014/main" id="{89EE9B3A-E98E-5C45-AFA9-C999F2D00496}"/>
              </a:ext>
            </a:extLst>
          </p:cNvPr>
          <p:cNvSpPr txBox="1">
            <a:spLocks noChangeArrowheads="1"/>
          </p:cNvSpPr>
          <p:nvPr/>
        </p:nvSpPr>
        <p:spPr bwMode="auto">
          <a:xfrm>
            <a:off x="4098925" y="382905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120000"/>
              </a:lnSpc>
            </a:pPr>
            <a:r>
              <a:rPr lang="en-US" altLang="en-US" sz="1000">
                <a:latin typeface="N Helvetica Narrow" charset="0"/>
              </a:rPr>
              <a:t>COMPLIANCE</a:t>
            </a:r>
          </a:p>
          <a:p>
            <a:pPr algn="ctr">
              <a:lnSpc>
                <a:spcPct val="120000"/>
              </a:lnSpc>
            </a:pPr>
            <a:r>
              <a:rPr lang="en-US" altLang="en-US" sz="1000">
                <a:latin typeface="N Helvetica Narrow" charset="0"/>
              </a:rPr>
              <a:t>NATURAL</a:t>
            </a:r>
          </a:p>
        </p:txBody>
      </p:sp>
      <p:sp>
        <p:nvSpPr>
          <p:cNvPr id="160806" name="Rectangle 42">
            <a:extLst>
              <a:ext uri="{FF2B5EF4-FFF2-40B4-BE49-F238E27FC236}">
                <a16:creationId xmlns:a16="http://schemas.microsoft.com/office/drawing/2014/main" id="{E44CB387-20B5-1A44-AE33-A3983CC8FD79}"/>
              </a:ext>
            </a:extLst>
          </p:cNvPr>
          <p:cNvSpPr>
            <a:spLocks noChangeArrowheads="1"/>
          </p:cNvSpPr>
          <p:nvPr/>
        </p:nvSpPr>
        <p:spPr bwMode="auto">
          <a:xfrm rot="2216237">
            <a:off x="4554538" y="329565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SPECIFIC</a:t>
            </a:r>
            <a:endParaRPr lang="en-US" altLang="en-US" sz="1800">
              <a:latin typeface="N Helvetica Narrow" charset="0"/>
            </a:endParaRPr>
          </a:p>
        </p:txBody>
      </p:sp>
      <p:sp>
        <p:nvSpPr>
          <p:cNvPr id="160807" name="Rectangle 43">
            <a:extLst>
              <a:ext uri="{FF2B5EF4-FFF2-40B4-BE49-F238E27FC236}">
                <a16:creationId xmlns:a16="http://schemas.microsoft.com/office/drawing/2014/main" id="{33D87A96-850D-454D-9557-FE5228975C9D}"/>
              </a:ext>
            </a:extLst>
          </p:cNvPr>
          <p:cNvSpPr>
            <a:spLocks noChangeArrowheads="1"/>
          </p:cNvSpPr>
          <p:nvPr/>
        </p:nvSpPr>
        <p:spPr bwMode="auto">
          <a:xfrm rot="-2259489">
            <a:off x="3552825" y="3341688"/>
            <a:ext cx="10874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GENERAL</a:t>
            </a:r>
            <a:endParaRPr lang="en-US" altLang="en-US" sz="1800">
              <a:latin typeface="N Helvetica Narrow" charset="0"/>
            </a:endParaRPr>
          </a:p>
        </p:txBody>
      </p:sp>
      <p:sp>
        <p:nvSpPr>
          <p:cNvPr id="160808" name="Rectangle 44">
            <a:extLst>
              <a:ext uri="{FF2B5EF4-FFF2-40B4-BE49-F238E27FC236}">
                <a16:creationId xmlns:a16="http://schemas.microsoft.com/office/drawing/2014/main" id="{CEDD19E9-A745-CC4E-8FD9-51B8B43E9798}"/>
              </a:ext>
            </a:extLst>
          </p:cNvPr>
          <p:cNvSpPr>
            <a:spLocks noChangeArrowheads="1"/>
          </p:cNvSpPr>
          <p:nvPr/>
        </p:nvSpPr>
        <p:spPr bwMode="auto">
          <a:xfrm rot="-2263059">
            <a:off x="4551363" y="4568825"/>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PROFESSIONAL</a:t>
            </a:r>
            <a:endParaRPr lang="en-US" altLang="en-US" sz="1800">
              <a:latin typeface="N Helvetica Narrow" charset="0"/>
            </a:endParaRPr>
          </a:p>
        </p:txBody>
      </p:sp>
      <p:sp>
        <p:nvSpPr>
          <p:cNvPr id="160809" name="Rectangle 45">
            <a:extLst>
              <a:ext uri="{FF2B5EF4-FFF2-40B4-BE49-F238E27FC236}">
                <a16:creationId xmlns:a16="http://schemas.microsoft.com/office/drawing/2014/main" id="{780A4B2B-0EE2-F140-9AD2-2AC2EBF430A8}"/>
              </a:ext>
            </a:extLst>
          </p:cNvPr>
          <p:cNvSpPr>
            <a:spLocks noChangeArrowheads="1"/>
          </p:cNvSpPr>
          <p:nvPr/>
        </p:nvSpPr>
        <p:spPr bwMode="auto">
          <a:xfrm rot="2243997">
            <a:off x="3486150" y="4589463"/>
            <a:ext cx="1023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000">
                <a:latin typeface="N Helvetica Narrow" charset="0"/>
              </a:rPr>
              <a:t>SPECIALIZED</a:t>
            </a:r>
            <a:endParaRPr lang="en-US" altLang="en-US" sz="1800">
              <a:latin typeface="N Helvetica Narrow" charset="0"/>
            </a:endParaRPr>
          </a:p>
        </p:txBody>
      </p:sp>
      <p:sp>
        <p:nvSpPr>
          <p:cNvPr id="160810" name="Line 46">
            <a:extLst>
              <a:ext uri="{FF2B5EF4-FFF2-40B4-BE49-F238E27FC236}">
                <a16:creationId xmlns:a16="http://schemas.microsoft.com/office/drawing/2014/main" id="{4D2F6710-52F0-E142-BB86-B3AFD1DC226E}"/>
              </a:ext>
            </a:extLst>
          </p:cNvPr>
          <p:cNvSpPr>
            <a:spLocks noChangeShapeType="1"/>
          </p:cNvSpPr>
          <p:nvPr/>
        </p:nvSpPr>
        <p:spPr bwMode="auto">
          <a:xfrm>
            <a:off x="3703638" y="4057650"/>
            <a:ext cx="1828800" cy="0"/>
          </a:xfrm>
          <a:prstGeom prst="line">
            <a:avLst/>
          </a:prstGeom>
          <a:noFill/>
          <a:ln w="1270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11" name="Line 47">
            <a:extLst>
              <a:ext uri="{FF2B5EF4-FFF2-40B4-BE49-F238E27FC236}">
                <a16:creationId xmlns:a16="http://schemas.microsoft.com/office/drawing/2014/main" id="{1ACDC7AC-F981-A646-BF70-4D8D5F2B5625}"/>
              </a:ext>
            </a:extLst>
          </p:cNvPr>
          <p:cNvSpPr>
            <a:spLocks noChangeShapeType="1"/>
          </p:cNvSpPr>
          <p:nvPr/>
        </p:nvSpPr>
        <p:spPr bwMode="auto">
          <a:xfrm>
            <a:off x="3703638" y="3829050"/>
            <a:ext cx="0" cy="381000"/>
          </a:xfrm>
          <a:prstGeom prst="line">
            <a:avLst/>
          </a:prstGeom>
          <a:noFill/>
          <a:ln w="508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0812" name="Line 48">
            <a:extLst>
              <a:ext uri="{FF2B5EF4-FFF2-40B4-BE49-F238E27FC236}">
                <a16:creationId xmlns:a16="http://schemas.microsoft.com/office/drawing/2014/main" id="{84490C4B-EAA9-FC47-83F7-8D4609AA55C0}"/>
              </a:ext>
            </a:extLst>
          </p:cNvPr>
          <p:cNvSpPr>
            <a:spLocks noChangeShapeType="1"/>
          </p:cNvSpPr>
          <p:nvPr/>
        </p:nvSpPr>
        <p:spPr bwMode="auto">
          <a:xfrm>
            <a:off x="5532438" y="3829050"/>
            <a:ext cx="0" cy="381000"/>
          </a:xfrm>
          <a:prstGeom prst="line">
            <a:avLst/>
          </a:prstGeom>
          <a:noFill/>
          <a:ln w="508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0813" name="Text Box 49">
            <a:extLst>
              <a:ext uri="{FF2B5EF4-FFF2-40B4-BE49-F238E27FC236}">
                <a16:creationId xmlns:a16="http://schemas.microsoft.com/office/drawing/2014/main" id="{D94FC160-0BDE-0C49-B8A1-446F977C651C}"/>
              </a:ext>
            </a:extLst>
          </p:cNvPr>
          <p:cNvSpPr txBox="1">
            <a:spLocks noChangeArrowheads="1"/>
          </p:cNvSpPr>
          <p:nvPr/>
        </p:nvSpPr>
        <p:spPr bwMode="auto">
          <a:xfrm rot="-5400000">
            <a:off x="-741363" y="2619376"/>
            <a:ext cx="29765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spcBef>
                <a:spcPct val="50000"/>
              </a:spcBef>
            </a:pPr>
            <a:r>
              <a:rPr lang="en-US" altLang="en-US" sz="1400">
                <a:solidFill>
                  <a:schemeClr val="bg1"/>
                </a:solidFill>
              </a:rPr>
              <a:t>INDEPENDENT VARIABLES</a:t>
            </a:r>
          </a:p>
        </p:txBody>
      </p:sp>
      <p:grpSp>
        <p:nvGrpSpPr>
          <p:cNvPr id="160814" name="Group 50">
            <a:extLst>
              <a:ext uri="{FF2B5EF4-FFF2-40B4-BE49-F238E27FC236}">
                <a16:creationId xmlns:a16="http://schemas.microsoft.com/office/drawing/2014/main" id="{D76F7FED-8103-9E48-8F04-8328C7E493CE}"/>
              </a:ext>
            </a:extLst>
          </p:cNvPr>
          <p:cNvGrpSpPr>
            <a:grpSpLocks/>
          </p:cNvGrpSpPr>
          <p:nvPr/>
        </p:nvGrpSpPr>
        <p:grpSpPr bwMode="auto">
          <a:xfrm>
            <a:off x="501650" y="6621463"/>
            <a:ext cx="8083550" cy="228600"/>
            <a:chOff x="422" y="4071"/>
            <a:chExt cx="5092" cy="144"/>
          </a:xfrm>
        </p:grpSpPr>
        <p:sp>
          <p:nvSpPr>
            <p:cNvPr id="160820" name="Text Box 51">
              <a:extLst>
                <a:ext uri="{FF2B5EF4-FFF2-40B4-BE49-F238E27FC236}">
                  <a16:creationId xmlns:a16="http://schemas.microsoft.com/office/drawing/2014/main" id="{D51E9255-72C0-724C-93EF-74E2CC5701D2}"/>
                </a:ext>
              </a:extLst>
            </p:cNvPr>
            <p:cNvSpPr txBox="1">
              <a:spLocks noChangeArrowheads="1"/>
            </p:cNvSpPr>
            <p:nvPr/>
          </p:nvSpPr>
          <p:spPr bwMode="auto">
            <a:xfrm>
              <a:off x="5318" y="4071"/>
              <a:ext cx="1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178FC2E2-685B-D64E-867A-82C5CFF45C23}" type="slidenum">
                <a:rPr lang="en-US" altLang="en-US" sz="1000" b="0">
                  <a:latin typeface="Times" pitchFamily="2" charset="0"/>
                </a:rPr>
                <a:pPr>
                  <a:lnSpc>
                    <a:spcPct val="90000"/>
                  </a:lnSpc>
                </a:pPr>
                <a:t>65</a:t>
              </a:fld>
              <a:endParaRPr lang="en-US" altLang="en-US" sz="1000" b="0">
                <a:latin typeface="Times" pitchFamily="2" charset="0"/>
              </a:endParaRPr>
            </a:p>
          </p:txBody>
        </p:sp>
        <p:sp>
          <p:nvSpPr>
            <p:cNvPr id="160821" name="Text Box 52">
              <a:extLst>
                <a:ext uri="{FF2B5EF4-FFF2-40B4-BE49-F238E27FC236}">
                  <a16:creationId xmlns:a16="http://schemas.microsoft.com/office/drawing/2014/main" id="{15A5A9D1-101E-374D-9739-FB3FBB2FFF6D}"/>
                </a:ext>
              </a:extLst>
            </p:cNvPr>
            <p:cNvSpPr txBox="1">
              <a:spLocks noChangeArrowheads="1"/>
            </p:cNvSpPr>
            <p:nvPr/>
          </p:nvSpPr>
          <p:spPr bwMode="auto">
            <a:xfrm>
              <a:off x="422" y="4071"/>
              <a:ext cx="5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000" b="0">
                  <a:latin typeface="Times" pitchFamily="2" charset="0"/>
                </a:rPr>
                <a:t>04/08 D3-G</a:t>
              </a:r>
            </a:p>
          </p:txBody>
        </p:sp>
        <p:sp>
          <p:nvSpPr>
            <p:cNvPr id="160822" name="Text Box 53">
              <a:extLst>
                <a:ext uri="{FF2B5EF4-FFF2-40B4-BE49-F238E27FC236}">
                  <a16:creationId xmlns:a16="http://schemas.microsoft.com/office/drawing/2014/main" id="{72E00271-366C-DC45-AF5A-5EE6256BBC8A}"/>
                </a:ext>
              </a:extLst>
            </p:cNvPr>
            <p:cNvSpPr txBox="1">
              <a:spLocks noChangeArrowheads="1"/>
            </p:cNvSpPr>
            <p:nvPr/>
          </p:nvSpPr>
          <p:spPr bwMode="auto">
            <a:xfrm>
              <a:off x="2545" y="4071"/>
              <a:ext cx="5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000" b="0">
                  <a:latin typeface="Times" pitchFamily="2" charset="0"/>
                </a:rPr>
                <a:t>© 2008 IABA</a:t>
              </a:r>
            </a:p>
          </p:txBody>
        </p:sp>
      </p:grpSp>
      <p:sp>
        <p:nvSpPr>
          <p:cNvPr id="160815" name="Oval 54">
            <a:extLst>
              <a:ext uri="{FF2B5EF4-FFF2-40B4-BE49-F238E27FC236}">
                <a16:creationId xmlns:a16="http://schemas.microsoft.com/office/drawing/2014/main" id="{9173511B-BA63-E948-8A60-8E9A82F2FDF4}"/>
              </a:ext>
            </a:extLst>
          </p:cNvPr>
          <p:cNvSpPr>
            <a:spLocks noChangeArrowheads="1"/>
          </p:cNvSpPr>
          <p:nvPr/>
        </p:nvSpPr>
        <p:spPr bwMode="auto">
          <a:xfrm>
            <a:off x="1016000" y="6010275"/>
            <a:ext cx="712788" cy="676275"/>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r>
              <a:rPr lang="en-US" altLang="en-US" sz="900">
                <a:latin typeface="N Helvetica Narrow" charset="0"/>
              </a:rPr>
              <a:t>OVER</a:t>
            </a:r>
          </a:p>
          <a:p>
            <a:pPr algn="ctr">
              <a:lnSpc>
                <a:spcPct val="90000"/>
              </a:lnSpc>
            </a:pPr>
            <a:r>
              <a:rPr lang="en-US" altLang="en-US" sz="900">
                <a:latin typeface="N Helvetica Narrow" charset="0"/>
              </a:rPr>
              <a:t>TIME</a:t>
            </a:r>
          </a:p>
        </p:txBody>
      </p:sp>
      <p:sp>
        <p:nvSpPr>
          <p:cNvPr id="160816" name="Oval 55">
            <a:extLst>
              <a:ext uri="{FF2B5EF4-FFF2-40B4-BE49-F238E27FC236}">
                <a16:creationId xmlns:a16="http://schemas.microsoft.com/office/drawing/2014/main" id="{E5260834-5D2A-7746-8815-4ED1B23087FE}"/>
              </a:ext>
            </a:extLst>
          </p:cNvPr>
          <p:cNvSpPr>
            <a:spLocks noChangeArrowheads="1"/>
          </p:cNvSpPr>
          <p:nvPr/>
        </p:nvSpPr>
        <p:spPr bwMode="auto">
          <a:xfrm>
            <a:off x="1739900" y="6035675"/>
            <a:ext cx="661988" cy="650875"/>
          </a:xfrm>
          <a:prstGeom prst="ellipse">
            <a:avLst/>
          </a:prstGeom>
          <a:solidFill>
            <a:srgbClr val="CCCCFF"/>
          </a:solidFill>
          <a:ln w="12700">
            <a:solidFill>
              <a:schemeClr val="tx1"/>
            </a:solidFill>
            <a:round/>
            <a:headEnd/>
            <a:tailEnd/>
          </a:ln>
        </p:spPr>
        <p:txBody>
          <a:bodyPr anchor="ctr" anchorCtr="1"/>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gn="ctr">
              <a:lnSpc>
                <a:spcPct val="90000"/>
              </a:lnSpc>
            </a:pPr>
            <a:endParaRPr lang="en-US" altLang="en-US" sz="1000">
              <a:latin typeface="N Helvetica Narrow" charset="0"/>
            </a:endParaRPr>
          </a:p>
        </p:txBody>
      </p:sp>
      <p:sp>
        <p:nvSpPr>
          <p:cNvPr id="160817" name="Rectangle 56">
            <a:extLst>
              <a:ext uri="{FF2B5EF4-FFF2-40B4-BE49-F238E27FC236}">
                <a16:creationId xmlns:a16="http://schemas.microsoft.com/office/drawing/2014/main" id="{07DABAFA-5F88-2949-A31C-1480E63C0BE8}"/>
              </a:ext>
            </a:extLst>
          </p:cNvPr>
          <p:cNvSpPr>
            <a:spLocks noChangeArrowheads="1"/>
          </p:cNvSpPr>
          <p:nvPr/>
        </p:nvSpPr>
        <p:spPr bwMode="auto">
          <a:xfrm>
            <a:off x="1717675" y="61610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900">
                <a:latin typeface="N Helvetica Narrow" charset="0"/>
              </a:rPr>
              <a:t>EPISODIC</a:t>
            </a:r>
          </a:p>
          <a:p>
            <a:r>
              <a:rPr lang="en-US" altLang="en-US" sz="900">
                <a:latin typeface="N Helvetica Narrow" charset="0"/>
              </a:rPr>
              <a:t>SEVERITY</a:t>
            </a:r>
          </a:p>
        </p:txBody>
      </p:sp>
      <p:sp>
        <p:nvSpPr>
          <p:cNvPr id="160818" name="Footer Placeholder 56">
            <a:extLst>
              <a:ext uri="{FF2B5EF4-FFF2-40B4-BE49-F238E27FC236}">
                <a16:creationId xmlns:a16="http://schemas.microsoft.com/office/drawing/2014/main" id="{33594822-474F-8F4C-9D23-2F16915864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60819" name="Date Placeholder 1">
            <a:extLst>
              <a:ext uri="{FF2B5EF4-FFF2-40B4-BE49-F238E27FC236}">
                <a16:creationId xmlns:a16="http://schemas.microsoft.com/office/drawing/2014/main" id="{40402AFF-52BC-154E-B8CC-913661E2F1B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7921C42D-B162-C945-B0F2-050EB1B7AA06}"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8">
            <a:extLst>
              <a:ext uri="{FF2B5EF4-FFF2-40B4-BE49-F238E27FC236}">
                <a16:creationId xmlns:a16="http://schemas.microsoft.com/office/drawing/2014/main" id="{801B99AE-027F-A449-80D0-93B13B3CA7B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309250" name="Rectangle 2">
            <a:extLst>
              <a:ext uri="{FF2B5EF4-FFF2-40B4-BE49-F238E27FC236}">
                <a16:creationId xmlns:a16="http://schemas.microsoft.com/office/drawing/2014/main" id="{8B6F0857-73AF-2B41-80ED-56DE1A7E1022}"/>
              </a:ext>
            </a:extLst>
          </p:cNvPr>
          <p:cNvSpPr>
            <a:spLocks noGrp="1" noChangeArrowheads="1"/>
          </p:cNvSpPr>
          <p:nvPr>
            <p:ph type="ctrTitle"/>
          </p:nvPr>
        </p:nvSpPr>
        <p:spPr>
          <a:effectLst>
            <a:outerShdw blurRad="63500" dist="38099" dir="2700000" algn="ctr" rotWithShape="0">
              <a:schemeClr val="tx1">
                <a:alpha val="74997"/>
              </a:schemeClr>
            </a:outerShdw>
          </a:effectLst>
        </p:spPr>
        <p:txBody>
          <a:bodyPr/>
          <a:lstStyle/>
          <a:p>
            <a:pPr eaLnBrk="1" hangingPunct="1"/>
            <a:r>
              <a:rPr lang="en-US" altLang="en-US">
                <a:effectLst>
                  <a:outerShdw blurRad="38100" dist="38100" dir="2700000" algn="tl">
                    <a:srgbClr val="C0C0C0"/>
                  </a:outerShdw>
                </a:effectLst>
                <a:ea typeface="ＭＳ Ｐゴシック" panose="020B0600070205080204" pitchFamily="34" charset="-128"/>
              </a:rPr>
              <a:t>Focused Support Strategies</a:t>
            </a:r>
          </a:p>
        </p:txBody>
      </p:sp>
      <p:sp>
        <p:nvSpPr>
          <p:cNvPr id="162819" name="Rectangle 3">
            <a:extLst>
              <a:ext uri="{FF2B5EF4-FFF2-40B4-BE49-F238E27FC236}">
                <a16:creationId xmlns:a16="http://schemas.microsoft.com/office/drawing/2014/main" id="{3FCCA5CE-2B57-0846-BCF6-18CA526119AC}"/>
              </a:ext>
            </a:extLst>
          </p:cNvPr>
          <p:cNvSpPr>
            <a:spLocks noGrp="1" noChangeArrowheads="1"/>
          </p:cNvSpPr>
          <p:nvPr>
            <p:ph type="subTitle" idx="1"/>
          </p:nvPr>
        </p:nvSpPr>
        <p:spPr/>
        <p:txBody>
          <a:bodyPr/>
          <a:lstStyle/>
          <a:p>
            <a:pPr eaLnBrk="1" hangingPunct="1">
              <a:buFont typeface="Wingdings" pitchFamily="2" charset="2"/>
              <a:buNone/>
            </a:pPr>
            <a:endParaRPr lang="en-US" altLang="en-US">
              <a:ea typeface="ＭＳ Ｐゴシック" panose="020B0600070205080204" pitchFamily="34" charset="-128"/>
            </a:endParaRPr>
          </a:p>
        </p:txBody>
      </p:sp>
      <p:sp>
        <p:nvSpPr>
          <p:cNvPr id="162820" name="Date Placeholder 1">
            <a:extLst>
              <a:ext uri="{FF2B5EF4-FFF2-40B4-BE49-F238E27FC236}">
                <a16:creationId xmlns:a16="http://schemas.microsoft.com/office/drawing/2014/main" id="{BEB447F7-969A-1B44-AE8E-4B886EAFE05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2D5C87E-5EA3-3F43-8EC0-AA022C64221B}"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Footer Placeholder 4">
            <a:extLst>
              <a:ext uri="{FF2B5EF4-FFF2-40B4-BE49-F238E27FC236}">
                <a16:creationId xmlns:a16="http://schemas.microsoft.com/office/drawing/2014/main" id="{8D99B090-8906-364E-9279-BBD4DF45FB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64866" name="Rectangle 2">
            <a:extLst>
              <a:ext uri="{FF2B5EF4-FFF2-40B4-BE49-F238E27FC236}">
                <a16:creationId xmlns:a16="http://schemas.microsoft.com/office/drawing/2014/main" id="{7C52480D-A48D-CA44-BE3A-B47E8E54B7F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Focused Support Strategies</a:t>
            </a:r>
          </a:p>
        </p:txBody>
      </p:sp>
      <p:sp>
        <p:nvSpPr>
          <p:cNvPr id="164867" name="Rectangle 4">
            <a:extLst>
              <a:ext uri="{FF2B5EF4-FFF2-40B4-BE49-F238E27FC236}">
                <a16:creationId xmlns:a16="http://schemas.microsoft.com/office/drawing/2014/main" id="{56BF8771-0B3A-DF47-BDFA-3255ED2FCFFC}"/>
              </a:ext>
            </a:extLst>
          </p:cNvPr>
          <p:cNvSpPr>
            <a:spLocks noGrp="1" noChangeArrowheads="1"/>
          </p:cNvSpPr>
          <p:nvPr>
            <p:ph type="body" idx="1"/>
          </p:nvPr>
        </p:nvSpPr>
        <p:spPr>
          <a:xfrm>
            <a:off x="1704975" y="2819400"/>
            <a:ext cx="6189663" cy="1219200"/>
          </a:xfrm>
        </p:spPr>
        <p:txBody>
          <a:bodyPr/>
          <a:lstStyle/>
          <a:p>
            <a:pPr marL="55563" indent="-4763" eaLnBrk="1" hangingPunct="1">
              <a:buFont typeface="Wingdings" pitchFamily="2" charset="2"/>
              <a:buNone/>
            </a:pPr>
            <a:r>
              <a:rPr lang="en-US" altLang="en-US">
                <a:ea typeface="ＭＳ Ｐゴシック" panose="020B0600070205080204" pitchFamily="34" charset="-128"/>
              </a:rPr>
              <a:t>To reduce, and if possible, eliminate, the need for a reactive strategy.</a:t>
            </a:r>
          </a:p>
        </p:txBody>
      </p:sp>
      <p:sp>
        <p:nvSpPr>
          <p:cNvPr id="164868" name="Date Placeholder 1">
            <a:extLst>
              <a:ext uri="{FF2B5EF4-FFF2-40B4-BE49-F238E27FC236}">
                <a16:creationId xmlns:a16="http://schemas.microsoft.com/office/drawing/2014/main" id="{6551373E-5260-F44E-93CB-75A1A20E885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43E0BB05-2E7B-E149-A2BA-E3B6EB309154}"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Footer Placeholder 4">
            <a:extLst>
              <a:ext uri="{FF2B5EF4-FFF2-40B4-BE49-F238E27FC236}">
                <a16:creationId xmlns:a16="http://schemas.microsoft.com/office/drawing/2014/main" id="{B9DE2309-A065-BF48-94D0-7F02426F29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66914" name="Rectangle 2">
            <a:extLst>
              <a:ext uri="{FF2B5EF4-FFF2-40B4-BE49-F238E27FC236}">
                <a16:creationId xmlns:a16="http://schemas.microsoft.com/office/drawing/2014/main" id="{21FAA9A9-A3D7-5348-B0E6-EAE15B72428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Time-Based Schedules</a:t>
            </a:r>
          </a:p>
        </p:txBody>
      </p:sp>
      <p:sp>
        <p:nvSpPr>
          <p:cNvPr id="166915" name="Rectangle 4">
            <a:extLst>
              <a:ext uri="{FF2B5EF4-FFF2-40B4-BE49-F238E27FC236}">
                <a16:creationId xmlns:a16="http://schemas.microsoft.com/office/drawing/2014/main" id="{C12077ED-D417-C846-87AB-6A2597271CF7}"/>
              </a:ext>
            </a:extLst>
          </p:cNvPr>
          <p:cNvSpPr>
            <a:spLocks noGrp="1" noChangeArrowheads="1"/>
          </p:cNvSpPr>
          <p:nvPr>
            <p:ph type="body" idx="1"/>
          </p:nvPr>
        </p:nvSpPr>
        <p:spPr>
          <a:xfrm>
            <a:off x="1890713" y="2706688"/>
            <a:ext cx="5819775" cy="1443037"/>
          </a:xfrm>
        </p:spPr>
        <p:txBody>
          <a:bodyPr/>
          <a:lstStyle/>
          <a:p>
            <a:pPr marL="55563" indent="-4763" eaLnBrk="1" hangingPunct="1">
              <a:buFont typeface="Wingdings" pitchFamily="2" charset="2"/>
              <a:buNone/>
            </a:pPr>
            <a:r>
              <a:rPr lang="en-US" altLang="en-US">
                <a:ea typeface="ＭＳ Ｐゴシック" panose="020B0600070205080204" pitchFamily="34" charset="-128"/>
              </a:rPr>
              <a:t>Increase the density of time-based delivery of preferred events.</a:t>
            </a:r>
          </a:p>
        </p:txBody>
      </p:sp>
      <p:sp>
        <p:nvSpPr>
          <p:cNvPr id="166916" name="Date Placeholder 1">
            <a:extLst>
              <a:ext uri="{FF2B5EF4-FFF2-40B4-BE49-F238E27FC236}">
                <a16:creationId xmlns:a16="http://schemas.microsoft.com/office/drawing/2014/main" id="{A38F1166-2845-C54A-877E-E69FD501D11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BE0B178-6822-4748-9DB3-91456387280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Footer Placeholder 3">
            <a:extLst>
              <a:ext uri="{FF2B5EF4-FFF2-40B4-BE49-F238E27FC236}">
                <a16:creationId xmlns:a16="http://schemas.microsoft.com/office/drawing/2014/main" id="{7D3F6B2D-BEDE-7D46-B610-559224E3AC1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68962" name="Rectangle 2">
            <a:extLst>
              <a:ext uri="{FF2B5EF4-FFF2-40B4-BE49-F238E27FC236}">
                <a16:creationId xmlns:a16="http://schemas.microsoft.com/office/drawing/2014/main" id="{0C4A9095-79E2-E34E-936F-8FC2A72C859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Differential Schedules</a:t>
            </a:r>
          </a:p>
        </p:txBody>
      </p:sp>
      <p:sp>
        <p:nvSpPr>
          <p:cNvPr id="168963" name="Date Placeholder 1">
            <a:extLst>
              <a:ext uri="{FF2B5EF4-FFF2-40B4-BE49-F238E27FC236}">
                <a16:creationId xmlns:a16="http://schemas.microsoft.com/office/drawing/2014/main" id="{F93AB07F-2075-554A-A175-B576CBF2E1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F4DD5AFA-8921-8044-8A99-6A95E85B9FA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oter Placeholder 4">
            <a:extLst>
              <a:ext uri="{FF2B5EF4-FFF2-40B4-BE49-F238E27FC236}">
                <a16:creationId xmlns:a16="http://schemas.microsoft.com/office/drawing/2014/main" id="{1D1952C3-6760-FC4B-82D4-01373365A9F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41986" name="Rectangle 2">
            <a:extLst>
              <a:ext uri="{FF2B5EF4-FFF2-40B4-BE49-F238E27FC236}">
                <a16:creationId xmlns:a16="http://schemas.microsoft.com/office/drawing/2014/main" id="{9FCD48B1-1F76-6543-B7A5-89AD4BBA05E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Aversive</a:t>
            </a:r>
          </a:p>
        </p:txBody>
      </p:sp>
      <p:sp>
        <p:nvSpPr>
          <p:cNvPr id="41987" name="Rectangle 6">
            <a:extLst>
              <a:ext uri="{FF2B5EF4-FFF2-40B4-BE49-F238E27FC236}">
                <a16:creationId xmlns:a16="http://schemas.microsoft.com/office/drawing/2014/main" id="{CD77D381-FF60-7143-9F62-597B1F68CBB0}"/>
              </a:ext>
            </a:extLst>
          </p:cNvPr>
          <p:cNvSpPr>
            <a:spLocks noGrp="1" noChangeArrowheads="1"/>
          </p:cNvSpPr>
          <p:nvPr>
            <p:ph type="body" idx="1"/>
          </p:nvPr>
        </p:nvSpPr>
        <p:spPr>
          <a:xfrm>
            <a:off x="2843213" y="2628900"/>
            <a:ext cx="4067175" cy="1600200"/>
          </a:xfrm>
        </p:spPr>
        <p:txBody>
          <a:bodyPr/>
          <a:lstStyle/>
          <a:p>
            <a:pPr marL="4763" indent="-4763" algn="ctr" eaLnBrk="1" hangingPunct="1">
              <a:buFont typeface="Wingdings" pitchFamily="2" charset="2"/>
              <a:buNone/>
            </a:pPr>
            <a:r>
              <a:rPr lang="en-US" altLang="en-US">
                <a:ea typeface="ＭＳ Ｐゴシック" panose="020B0600070205080204" pitchFamily="34" charset="-128"/>
              </a:rPr>
              <a:t>A stimulus or event one would ordinarily act to avoid.</a:t>
            </a:r>
          </a:p>
        </p:txBody>
      </p:sp>
      <p:sp>
        <p:nvSpPr>
          <p:cNvPr id="41988" name="Date Placeholder 1">
            <a:extLst>
              <a:ext uri="{FF2B5EF4-FFF2-40B4-BE49-F238E27FC236}">
                <a16:creationId xmlns:a16="http://schemas.microsoft.com/office/drawing/2014/main" id="{2B0C304C-04F1-8647-9C41-336A0AAA37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BE47DF53-EB63-3E46-B4E0-3E3D410062F3}"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Footer Placeholder 4">
            <a:extLst>
              <a:ext uri="{FF2B5EF4-FFF2-40B4-BE49-F238E27FC236}">
                <a16:creationId xmlns:a16="http://schemas.microsoft.com/office/drawing/2014/main" id="{C73AA0E6-4131-8046-A5BE-513507A00A3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71010" name="Rectangle 2">
            <a:extLst>
              <a:ext uri="{FF2B5EF4-FFF2-40B4-BE49-F238E27FC236}">
                <a16:creationId xmlns:a16="http://schemas.microsoft.com/office/drawing/2014/main" id="{B861E6F3-1CD8-2C4B-AF7F-94389EE6DD55}"/>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DRO - Differential Reinforcement of Other Behavior</a:t>
            </a:r>
          </a:p>
        </p:txBody>
      </p:sp>
      <p:sp>
        <p:nvSpPr>
          <p:cNvPr id="171011" name="Rectangle 3">
            <a:extLst>
              <a:ext uri="{FF2B5EF4-FFF2-40B4-BE49-F238E27FC236}">
                <a16:creationId xmlns:a16="http://schemas.microsoft.com/office/drawing/2014/main" id="{FEEC47FC-FD8D-5C42-A469-6CADDC2D5219}"/>
              </a:ext>
            </a:extLst>
          </p:cNvPr>
          <p:cNvSpPr>
            <a:spLocks noGrp="1" noChangeArrowheads="1"/>
          </p:cNvSpPr>
          <p:nvPr>
            <p:ph type="body" idx="1"/>
          </p:nvPr>
        </p:nvSpPr>
        <p:spPr>
          <a:xfrm>
            <a:off x="1858963" y="2743200"/>
            <a:ext cx="5881687" cy="1371600"/>
          </a:xfrm>
        </p:spPr>
        <p:txBody>
          <a:bodyPr/>
          <a:lstStyle/>
          <a:p>
            <a:pPr marL="4763" indent="-4763" eaLnBrk="1" hangingPunct="1">
              <a:buFont typeface="Wingdings" pitchFamily="2" charset="2"/>
              <a:buNone/>
            </a:pPr>
            <a:r>
              <a:rPr lang="en-US" altLang="en-US">
                <a:ea typeface="ＭＳ Ｐゴシック" panose="020B0600070205080204" pitchFamily="34" charset="-128"/>
              </a:rPr>
              <a:t>Reinforcement after a specified period of no undesired responding</a:t>
            </a:r>
          </a:p>
        </p:txBody>
      </p:sp>
      <p:sp>
        <p:nvSpPr>
          <p:cNvPr id="171012" name="Date Placeholder 1">
            <a:extLst>
              <a:ext uri="{FF2B5EF4-FFF2-40B4-BE49-F238E27FC236}">
                <a16:creationId xmlns:a16="http://schemas.microsoft.com/office/drawing/2014/main" id="{F34BDD5F-1A0E-6444-B6ED-F2E56FA0055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8D9ACC1-108D-9640-9690-5FF2B47B380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Footer Placeholder 2">
            <a:extLst>
              <a:ext uri="{FF2B5EF4-FFF2-40B4-BE49-F238E27FC236}">
                <a16:creationId xmlns:a16="http://schemas.microsoft.com/office/drawing/2014/main" id="{A78176F9-B1E7-1042-91EB-3A1D26D7E3F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73058" name="Rectangle 2">
            <a:extLst>
              <a:ext uri="{FF2B5EF4-FFF2-40B4-BE49-F238E27FC236}">
                <a16:creationId xmlns:a16="http://schemas.microsoft.com/office/drawing/2014/main" id="{D345CE14-BFF0-2A45-B602-179DD9DC1701}"/>
              </a:ext>
            </a:extLst>
          </p:cNvPr>
          <p:cNvSpPr>
            <a:spLocks noGrp="1" noChangeArrowheads="1"/>
          </p:cNvSpPr>
          <p:nvPr>
            <p:ph type="title" idx="4294967295"/>
          </p:nvPr>
        </p:nvSpPr>
        <p:spPr>
          <a:xfrm>
            <a:off x="1371600" y="609600"/>
            <a:ext cx="7010400" cy="1143000"/>
          </a:xfrm>
        </p:spPr>
        <p:txBody>
          <a:bodyPr/>
          <a:lstStyle/>
          <a:p>
            <a:pPr eaLnBrk="1" hangingPunct="1"/>
            <a:r>
              <a:rPr lang="en-US" altLang="en-US">
                <a:ea typeface="ＭＳ Ｐゴシック" panose="020B0600070205080204" pitchFamily="34" charset="-128"/>
              </a:rPr>
              <a:t>DRO</a:t>
            </a:r>
          </a:p>
        </p:txBody>
      </p:sp>
      <p:grpSp>
        <p:nvGrpSpPr>
          <p:cNvPr id="173059" name="Group 5">
            <a:extLst>
              <a:ext uri="{FF2B5EF4-FFF2-40B4-BE49-F238E27FC236}">
                <a16:creationId xmlns:a16="http://schemas.microsoft.com/office/drawing/2014/main" id="{D1C3D4E9-04EB-0E40-9B5E-0F0AF8557B0F}"/>
              </a:ext>
            </a:extLst>
          </p:cNvPr>
          <p:cNvGrpSpPr>
            <a:grpSpLocks/>
          </p:cNvGrpSpPr>
          <p:nvPr/>
        </p:nvGrpSpPr>
        <p:grpSpPr bwMode="auto">
          <a:xfrm>
            <a:off x="3200400" y="2667000"/>
            <a:ext cx="3254375" cy="3254375"/>
            <a:chOff x="1730" y="1136"/>
            <a:chExt cx="2050" cy="2050"/>
          </a:xfrm>
        </p:grpSpPr>
        <p:sp>
          <p:nvSpPr>
            <p:cNvPr id="313350" name="Oval 6">
              <a:extLst>
                <a:ext uri="{FF2B5EF4-FFF2-40B4-BE49-F238E27FC236}">
                  <a16:creationId xmlns:a16="http://schemas.microsoft.com/office/drawing/2014/main" id="{21ADF95E-6D60-7241-9FB6-5BEBE26FD339}"/>
                </a:ext>
              </a:extLst>
            </p:cNvPr>
            <p:cNvSpPr>
              <a:spLocks noChangeArrowheads="1"/>
            </p:cNvSpPr>
            <p:nvPr/>
          </p:nvSpPr>
          <p:spPr bwMode="auto">
            <a:xfrm>
              <a:off x="1730" y="1136"/>
              <a:ext cx="2050" cy="2050"/>
            </a:xfrm>
            <a:prstGeom prst="ellipse">
              <a:avLst/>
            </a:prstGeom>
            <a:solidFill>
              <a:srgbClr val="67CFC9"/>
            </a:solidFill>
            <a:ln w="12700">
              <a:noFill/>
              <a:round/>
              <a:headEnd/>
              <a:tailEnd/>
            </a:ln>
            <a:effectLst>
              <a:outerShdw blurRad="63500" dist="107763" dir="2700000" algn="ctr" rotWithShape="0">
                <a:srgbClr val="000000">
                  <a:alpha val="74998"/>
                </a:srgbClr>
              </a:outerShdw>
            </a:effectLst>
          </p:spPr>
          <p:txBody>
            <a:bodyPr/>
            <a:lstStyle/>
            <a:p>
              <a:pPr>
                <a:lnSpc>
                  <a:spcPct val="90000"/>
                </a:lnSpc>
                <a:defRPr/>
              </a:pPr>
              <a:endParaRPr lang="en-US">
                <a:latin typeface="Helvetica" charset="0"/>
                <a:ea typeface="ＭＳ Ｐゴシック" charset="0"/>
                <a:cs typeface="ＭＳ Ｐゴシック" charset="0"/>
              </a:endParaRPr>
            </a:p>
          </p:txBody>
        </p:sp>
        <p:sp>
          <p:nvSpPr>
            <p:cNvPr id="173062" name="Line 7">
              <a:extLst>
                <a:ext uri="{FF2B5EF4-FFF2-40B4-BE49-F238E27FC236}">
                  <a16:creationId xmlns:a16="http://schemas.microsoft.com/office/drawing/2014/main" id="{D2C51645-7CF3-134E-8B48-3B3694BAF5BC}"/>
                </a:ext>
              </a:extLst>
            </p:cNvPr>
            <p:cNvSpPr>
              <a:spLocks noChangeShapeType="1"/>
            </p:cNvSpPr>
            <p:nvPr/>
          </p:nvSpPr>
          <p:spPr bwMode="auto">
            <a:xfrm>
              <a:off x="2113" y="1352"/>
              <a:ext cx="1198" cy="16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3" name="Rectangle 8">
              <a:extLst>
                <a:ext uri="{FF2B5EF4-FFF2-40B4-BE49-F238E27FC236}">
                  <a16:creationId xmlns:a16="http://schemas.microsoft.com/office/drawing/2014/main" id="{8CC8B97D-3AD9-EF45-9238-EF956802CD39}"/>
                </a:ext>
              </a:extLst>
            </p:cNvPr>
            <p:cNvSpPr>
              <a:spLocks noChangeArrowheads="1"/>
            </p:cNvSpPr>
            <p:nvPr/>
          </p:nvSpPr>
          <p:spPr bwMode="auto">
            <a:xfrm>
              <a:off x="2025" y="1909"/>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r>
                <a:rPr lang="en-US" altLang="en-US" sz="2700">
                  <a:solidFill>
                    <a:schemeClr val="tx2"/>
                  </a:solidFill>
                  <a:latin typeface="Times" pitchFamily="2" charset="0"/>
                </a:rPr>
                <a:t>No</a:t>
              </a:r>
            </a:p>
          </p:txBody>
        </p:sp>
        <p:sp>
          <p:nvSpPr>
            <p:cNvPr id="173064" name="Rectangle 9">
              <a:extLst>
                <a:ext uri="{FF2B5EF4-FFF2-40B4-BE49-F238E27FC236}">
                  <a16:creationId xmlns:a16="http://schemas.microsoft.com/office/drawing/2014/main" id="{37DEE39A-9486-594B-84CF-16074C7FD578}"/>
                </a:ext>
              </a:extLst>
            </p:cNvPr>
            <p:cNvSpPr>
              <a:spLocks noChangeArrowheads="1"/>
            </p:cNvSpPr>
            <p:nvPr/>
          </p:nvSpPr>
          <p:spPr bwMode="auto">
            <a:xfrm>
              <a:off x="2025" y="2286"/>
              <a:ext cx="76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r>
                <a:rPr lang="en-US" altLang="en-US" sz="2700">
                  <a:solidFill>
                    <a:schemeClr val="tx2"/>
                  </a:solidFill>
                  <a:latin typeface="Times" pitchFamily="2" charset="0"/>
                </a:rPr>
                <a:t>Target </a:t>
              </a:r>
            </a:p>
          </p:txBody>
        </p:sp>
        <p:sp>
          <p:nvSpPr>
            <p:cNvPr id="173065" name="Rectangle 10">
              <a:extLst>
                <a:ext uri="{FF2B5EF4-FFF2-40B4-BE49-F238E27FC236}">
                  <a16:creationId xmlns:a16="http://schemas.microsoft.com/office/drawing/2014/main" id="{0ACD6B00-8FF0-2D4A-9411-5435DFD74108}"/>
                </a:ext>
              </a:extLst>
            </p:cNvPr>
            <p:cNvSpPr>
              <a:spLocks noChangeArrowheads="1"/>
            </p:cNvSpPr>
            <p:nvPr/>
          </p:nvSpPr>
          <p:spPr bwMode="auto">
            <a:xfrm>
              <a:off x="2217" y="2717"/>
              <a:ext cx="93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r>
                <a:rPr lang="en-US" altLang="en-US" sz="2700">
                  <a:solidFill>
                    <a:schemeClr val="tx2"/>
                  </a:solidFill>
                  <a:latin typeface="Times" pitchFamily="2" charset="0"/>
                </a:rPr>
                <a:t>Behavior</a:t>
              </a:r>
            </a:p>
          </p:txBody>
        </p:sp>
        <p:sp>
          <p:nvSpPr>
            <p:cNvPr id="173066" name="Rectangle 11">
              <a:extLst>
                <a:ext uri="{FF2B5EF4-FFF2-40B4-BE49-F238E27FC236}">
                  <a16:creationId xmlns:a16="http://schemas.microsoft.com/office/drawing/2014/main" id="{E52DA03E-88CD-014C-8919-197C5875ACB3}"/>
                </a:ext>
              </a:extLst>
            </p:cNvPr>
            <p:cNvSpPr>
              <a:spLocks noChangeArrowheads="1"/>
            </p:cNvSpPr>
            <p:nvPr/>
          </p:nvSpPr>
          <p:spPr bwMode="auto">
            <a:xfrm>
              <a:off x="2552" y="1477"/>
              <a:ext cx="76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r>
                <a:rPr lang="en-US" altLang="en-US" sz="2700">
                  <a:solidFill>
                    <a:schemeClr val="tx2"/>
                  </a:solidFill>
                  <a:latin typeface="Times" pitchFamily="2" charset="0"/>
                </a:rPr>
                <a:t>Target </a:t>
              </a:r>
            </a:p>
          </p:txBody>
        </p:sp>
        <p:sp>
          <p:nvSpPr>
            <p:cNvPr id="173067" name="Rectangle 12">
              <a:extLst>
                <a:ext uri="{FF2B5EF4-FFF2-40B4-BE49-F238E27FC236}">
                  <a16:creationId xmlns:a16="http://schemas.microsoft.com/office/drawing/2014/main" id="{09ED9AC6-C98D-2844-ACCE-E9FFA257EBFE}"/>
                </a:ext>
              </a:extLst>
            </p:cNvPr>
            <p:cNvSpPr>
              <a:spLocks noChangeArrowheads="1"/>
            </p:cNvSpPr>
            <p:nvPr/>
          </p:nvSpPr>
          <p:spPr bwMode="auto">
            <a:xfrm>
              <a:off x="2744" y="1909"/>
              <a:ext cx="93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r>
                <a:rPr lang="en-US" altLang="en-US" sz="2700">
                  <a:solidFill>
                    <a:schemeClr val="tx2"/>
                  </a:solidFill>
                  <a:latin typeface="Times" pitchFamily="2" charset="0"/>
                </a:rPr>
                <a:t>Behavior</a:t>
              </a:r>
            </a:p>
          </p:txBody>
        </p:sp>
      </p:grpSp>
      <p:sp>
        <p:nvSpPr>
          <p:cNvPr id="173060" name="Date Placeholder 1">
            <a:extLst>
              <a:ext uri="{FF2B5EF4-FFF2-40B4-BE49-F238E27FC236}">
                <a16:creationId xmlns:a16="http://schemas.microsoft.com/office/drawing/2014/main" id="{79245BFD-1ECF-C743-953D-61F874CCEE6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BCEC9F67-F2EF-ED42-9F7C-0B0A3BCB867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Footer Placeholder 4">
            <a:extLst>
              <a:ext uri="{FF2B5EF4-FFF2-40B4-BE49-F238E27FC236}">
                <a16:creationId xmlns:a16="http://schemas.microsoft.com/office/drawing/2014/main" id="{7212C605-3A3D-7A43-A4CA-A79C29ABE8F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75106" name="Rectangle 2">
            <a:extLst>
              <a:ext uri="{FF2B5EF4-FFF2-40B4-BE49-F238E27FC236}">
                <a16:creationId xmlns:a16="http://schemas.microsoft.com/office/drawing/2014/main" id="{04FD3AA0-8CB9-7E45-847B-669A0EEE699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DRO - Variations</a:t>
            </a:r>
          </a:p>
        </p:txBody>
      </p:sp>
      <p:sp>
        <p:nvSpPr>
          <p:cNvPr id="175107" name="Rectangle 3">
            <a:extLst>
              <a:ext uri="{FF2B5EF4-FFF2-40B4-BE49-F238E27FC236}">
                <a16:creationId xmlns:a16="http://schemas.microsoft.com/office/drawing/2014/main" id="{D449CE03-49E8-BE4E-8EE4-B15A97962907}"/>
              </a:ext>
            </a:extLst>
          </p:cNvPr>
          <p:cNvSpPr>
            <a:spLocks noGrp="1" noChangeArrowheads="1"/>
          </p:cNvSpPr>
          <p:nvPr>
            <p:ph type="body" idx="1"/>
          </p:nvPr>
        </p:nvSpPr>
        <p:spPr>
          <a:xfrm>
            <a:off x="1738313" y="2363788"/>
            <a:ext cx="6124575" cy="2128837"/>
          </a:xfrm>
        </p:spPr>
        <p:txBody>
          <a:bodyPr/>
          <a:lstStyle/>
          <a:p>
            <a:pPr marL="609600" indent="-609600" eaLnBrk="1" hangingPunct="1">
              <a:buClrTx/>
              <a:buFont typeface="Times" pitchFamily="2" charset="0"/>
              <a:buAutoNum type="arabicPeriod"/>
            </a:pPr>
            <a:r>
              <a:rPr lang="en-US" altLang="en-US">
                <a:ea typeface="ＭＳ Ｐゴシック" panose="020B0600070205080204" pitchFamily="34" charset="-128"/>
              </a:rPr>
              <a:t>DRO - Reset Schedules</a:t>
            </a:r>
          </a:p>
          <a:p>
            <a:pPr marL="609600" indent="-609600" eaLnBrk="1" hangingPunct="1">
              <a:buClrTx/>
              <a:buFont typeface="Times" pitchFamily="2" charset="0"/>
              <a:buAutoNum type="arabicPeriod"/>
            </a:pPr>
            <a:r>
              <a:rPr lang="en-US" altLang="en-US">
                <a:ea typeface="ＭＳ Ｐゴシック" panose="020B0600070205080204" pitchFamily="34" charset="-128"/>
              </a:rPr>
              <a:t>DRO - Fixed Interval Schedules</a:t>
            </a:r>
          </a:p>
          <a:p>
            <a:pPr marL="609600" indent="-609600" eaLnBrk="1" hangingPunct="1">
              <a:buClrTx/>
              <a:buFont typeface="Times" pitchFamily="2" charset="0"/>
              <a:buAutoNum type="arabicPeriod"/>
            </a:pPr>
            <a:r>
              <a:rPr lang="en-US" altLang="en-US">
                <a:ea typeface="ＭＳ Ｐゴシック" panose="020B0600070205080204" pitchFamily="34" charset="-128"/>
              </a:rPr>
              <a:t>DRO - Progressive Schedules</a:t>
            </a:r>
          </a:p>
        </p:txBody>
      </p:sp>
      <p:sp>
        <p:nvSpPr>
          <p:cNvPr id="175108" name="Date Placeholder 1">
            <a:extLst>
              <a:ext uri="{FF2B5EF4-FFF2-40B4-BE49-F238E27FC236}">
                <a16:creationId xmlns:a16="http://schemas.microsoft.com/office/drawing/2014/main" id="{0A2527F7-C09A-1248-8FD1-FD17A97A0AE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B8895FB9-315B-C346-99B0-28D48A83FB5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Footer Placeholder 4">
            <a:extLst>
              <a:ext uri="{FF2B5EF4-FFF2-40B4-BE49-F238E27FC236}">
                <a16:creationId xmlns:a16="http://schemas.microsoft.com/office/drawing/2014/main" id="{191B6364-B02B-3644-8E53-481EDA31D0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77154" name="Rectangle 2">
            <a:extLst>
              <a:ext uri="{FF2B5EF4-FFF2-40B4-BE49-F238E27FC236}">
                <a16:creationId xmlns:a16="http://schemas.microsoft.com/office/drawing/2014/main" id="{4D0E1405-6270-6C4E-AA00-714BBB41668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DRO - Variations</a:t>
            </a:r>
          </a:p>
        </p:txBody>
      </p:sp>
      <p:sp>
        <p:nvSpPr>
          <p:cNvPr id="177155" name="Rectangle 3">
            <a:extLst>
              <a:ext uri="{FF2B5EF4-FFF2-40B4-BE49-F238E27FC236}">
                <a16:creationId xmlns:a16="http://schemas.microsoft.com/office/drawing/2014/main" id="{EC06198F-31DA-D94E-AE4F-AE90BEA61DFE}"/>
              </a:ext>
            </a:extLst>
          </p:cNvPr>
          <p:cNvSpPr>
            <a:spLocks noGrp="1" noChangeArrowheads="1"/>
          </p:cNvSpPr>
          <p:nvPr>
            <p:ph type="body" idx="1"/>
          </p:nvPr>
        </p:nvSpPr>
        <p:spPr>
          <a:xfrm>
            <a:off x="1433513" y="2514600"/>
            <a:ext cx="6734175" cy="3195638"/>
          </a:xfrm>
        </p:spPr>
        <p:txBody>
          <a:bodyPr/>
          <a:lstStyle/>
          <a:p>
            <a:pPr marL="55563" indent="-4763" eaLnBrk="1" hangingPunct="1">
              <a:buFont typeface="Wingdings" pitchFamily="2" charset="2"/>
              <a:buNone/>
            </a:pPr>
            <a:r>
              <a:rPr lang="en-US" altLang="en-US">
                <a:ea typeface="ＭＳ Ｐゴシック" panose="020B0600070205080204" pitchFamily="34" charset="-128"/>
              </a:rPr>
              <a:t>A </a:t>
            </a:r>
            <a:r>
              <a:rPr lang="en-US" altLang="en-US" b="1">
                <a:ea typeface="ＭＳ Ｐゴシック" panose="020B0600070205080204" pitchFamily="34" charset="-128"/>
              </a:rPr>
              <a:t>DROP</a:t>
            </a:r>
            <a:r>
              <a:rPr lang="en-US" altLang="en-US">
                <a:ea typeface="ＭＳ Ｐゴシック" panose="020B0600070205080204" pitchFamily="34" charset="-128"/>
              </a:rPr>
              <a:t> schedule of reinforcement involves the progressive increase of reinforcement available for each </a:t>
            </a:r>
            <a:r>
              <a:rPr lang="en-US" altLang="en-US" i="1">
                <a:ea typeface="ＭＳ Ｐゴシック" panose="020B0600070205080204" pitchFamily="34" charset="-128"/>
              </a:rPr>
              <a:t>consecutive</a:t>
            </a:r>
            <a:r>
              <a:rPr lang="en-US" altLang="en-US">
                <a:ea typeface="ＭＳ Ｐゴシック" panose="020B0600070205080204" pitchFamily="34" charset="-128"/>
              </a:rPr>
              <a:t>  interval during which target behavior does not occur up to a </a:t>
            </a:r>
            <a:r>
              <a:rPr lang="en-US" altLang="en-US" i="1">
                <a:ea typeface="ＭＳ Ｐゴシック" panose="020B0600070205080204" pitchFamily="34" charset="-128"/>
              </a:rPr>
              <a:t>specified maximum</a:t>
            </a:r>
            <a:endParaRPr lang="en-US" altLang="en-US">
              <a:ea typeface="ＭＳ Ｐゴシック" panose="020B0600070205080204" pitchFamily="34" charset="-128"/>
            </a:endParaRPr>
          </a:p>
        </p:txBody>
      </p:sp>
      <p:sp>
        <p:nvSpPr>
          <p:cNvPr id="177156" name="Date Placeholder 1">
            <a:extLst>
              <a:ext uri="{FF2B5EF4-FFF2-40B4-BE49-F238E27FC236}">
                <a16:creationId xmlns:a16="http://schemas.microsoft.com/office/drawing/2014/main" id="{A230FD08-8704-B74B-8F3B-5ABC57D23AB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45F8FF5-3B16-1E47-B737-32FF227CC27A}"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Footer Placeholder 4">
            <a:extLst>
              <a:ext uri="{FF2B5EF4-FFF2-40B4-BE49-F238E27FC236}">
                <a16:creationId xmlns:a16="http://schemas.microsoft.com/office/drawing/2014/main" id="{2B6F2CA3-1D4E-0944-8A89-EDD5FEA9DBD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79202" name="Rectangle 2">
            <a:extLst>
              <a:ext uri="{FF2B5EF4-FFF2-40B4-BE49-F238E27FC236}">
                <a16:creationId xmlns:a16="http://schemas.microsoft.com/office/drawing/2014/main" id="{C744F73C-0DE0-9841-83BE-34A41557E66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DRO Variations</a:t>
            </a:r>
          </a:p>
        </p:txBody>
      </p:sp>
      <p:sp>
        <p:nvSpPr>
          <p:cNvPr id="179203" name="Rectangle 3">
            <a:extLst>
              <a:ext uri="{FF2B5EF4-FFF2-40B4-BE49-F238E27FC236}">
                <a16:creationId xmlns:a16="http://schemas.microsoft.com/office/drawing/2014/main" id="{C89B1D06-7ED5-BA4A-B1F6-E0792A98B986}"/>
              </a:ext>
            </a:extLst>
          </p:cNvPr>
          <p:cNvSpPr>
            <a:spLocks noGrp="1" noChangeArrowheads="1"/>
          </p:cNvSpPr>
          <p:nvPr>
            <p:ph type="body" idx="1"/>
          </p:nvPr>
        </p:nvSpPr>
        <p:spPr>
          <a:xfrm>
            <a:off x="1814513" y="2667000"/>
            <a:ext cx="5972175" cy="2819400"/>
          </a:xfrm>
        </p:spPr>
        <p:txBody>
          <a:bodyPr/>
          <a:lstStyle/>
          <a:p>
            <a:pPr marL="609600" indent="-609600" eaLnBrk="1" hangingPunct="1">
              <a:buClrTx/>
              <a:buFont typeface="Times" pitchFamily="2" charset="0"/>
              <a:buAutoNum type="arabicPeriod" startAt="4"/>
            </a:pPr>
            <a:r>
              <a:rPr lang="en-US" altLang="en-US">
                <a:ea typeface="ＭＳ Ｐゴシック" panose="020B0600070205080204" pitchFamily="34" charset="-128"/>
              </a:rPr>
              <a:t>Momentary DRO Schedules</a:t>
            </a:r>
          </a:p>
          <a:p>
            <a:pPr marL="609600" indent="-609600" eaLnBrk="1" hangingPunct="1">
              <a:buClrTx/>
              <a:buFont typeface="Times" pitchFamily="2" charset="0"/>
              <a:buAutoNum type="arabicPeriod" startAt="4"/>
            </a:pPr>
            <a:r>
              <a:rPr lang="en-US" altLang="en-US">
                <a:ea typeface="ＭＳ Ｐゴシック" panose="020B0600070205080204" pitchFamily="34" charset="-128"/>
              </a:rPr>
              <a:t>Trial by Trail -Omission Training</a:t>
            </a:r>
          </a:p>
          <a:p>
            <a:pPr marL="609600" indent="-609600" eaLnBrk="1" hangingPunct="1">
              <a:buClrTx/>
              <a:buFont typeface="Times" pitchFamily="2" charset="0"/>
              <a:buAutoNum type="arabicPeriod" startAt="4"/>
            </a:pPr>
            <a:r>
              <a:rPr lang="en-US" altLang="en-US">
                <a:ea typeface="ＭＳ Ｐゴシック" panose="020B0600070205080204" pitchFamily="34" charset="-128"/>
              </a:rPr>
              <a:t>DRO Escalating (Increasing Interval) Schedules</a:t>
            </a:r>
          </a:p>
        </p:txBody>
      </p:sp>
      <p:sp>
        <p:nvSpPr>
          <p:cNvPr id="179204" name="Date Placeholder 1">
            <a:extLst>
              <a:ext uri="{FF2B5EF4-FFF2-40B4-BE49-F238E27FC236}">
                <a16:creationId xmlns:a16="http://schemas.microsoft.com/office/drawing/2014/main" id="{69467A24-40FB-DA41-9216-F702EAB57E4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6B2EBEEE-FDDD-C04C-8BCA-F259BA28EFA5}"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Footer Placeholder 4">
            <a:extLst>
              <a:ext uri="{FF2B5EF4-FFF2-40B4-BE49-F238E27FC236}">
                <a16:creationId xmlns:a16="http://schemas.microsoft.com/office/drawing/2014/main" id="{E9665402-DB74-5F4E-B166-FCE3BEAF6CE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81250" name="Rectangle 2">
            <a:extLst>
              <a:ext uri="{FF2B5EF4-FFF2-40B4-BE49-F238E27FC236}">
                <a16:creationId xmlns:a16="http://schemas.microsoft.com/office/drawing/2014/main" id="{34D5DC25-6D91-174F-86EA-BAF002906C4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DRO-Implementation</a:t>
            </a:r>
          </a:p>
        </p:txBody>
      </p:sp>
      <p:sp>
        <p:nvSpPr>
          <p:cNvPr id="181251" name="Rectangle 3">
            <a:extLst>
              <a:ext uri="{FF2B5EF4-FFF2-40B4-BE49-F238E27FC236}">
                <a16:creationId xmlns:a16="http://schemas.microsoft.com/office/drawing/2014/main" id="{0C8706C8-EC46-3D49-BDA4-A78ADCBC92A5}"/>
              </a:ext>
            </a:extLst>
          </p:cNvPr>
          <p:cNvSpPr>
            <a:spLocks noGrp="1" noChangeArrowheads="1"/>
          </p:cNvSpPr>
          <p:nvPr>
            <p:ph type="body" idx="1"/>
          </p:nvPr>
        </p:nvSpPr>
        <p:spPr>
          <a:xfrm>
            <a:off x="1928813" y="2286000"/>
            <a:ext cx="5743575" cy="3881438"/>
          </a:xfrm>
        </p:spPr>
        <p:txBody>
          <a:bodyPr/>
          <a:lstStyle/>
          <a:p>
            <a:pPr marL="609600" indent="-609600" eaLnBrk="1" hangingPunct="1">
              <a:buClrTx/>
              <a:buFont typeface="Times" pitchFamily="2" charset="0"/>
              <a:buAutoNum type="arabicPeriod"/>
            </a:pPr>
            <a:r>
              <a:rPr lang="en-US" altLang="en-US">
                <a:ea typeface="ＭＳ Ｐゴシック" panose="020B0600070205080204" pitchFamily="34" charset="-128"/>
              </a:rPr>
              <a:t>Selection of target behavior</a:t>
            </a:r>
          </a:p>
          <a:p>
            <a:pPr marL="609600" indent="-609600" eaLnBrk="1" hangingPunct="1">
              <a:buClrTx/>
              <a:buFont typeface="Times" pitchFamily="2" charset="0"/>
              <a:buAutoNum type="arabicPeriod"/>
            </a:pPr>
            <a:r>
              <a:rPr lang="en-US" altLang="en-US">
                <a:ea typeface="ＭＳ Ｐゴシック" panose="020B0600070205080204" pitchFamily="34" charset="-128"/>
              </a:rPr>
              <a:t>Selection of DRO variation</a:t>
            </a:r>
          </a:p>
          <a:p>
            <a:pPr marL="609600" indent="-609600" eaLnBrk="1" hangingPunct="1">
              <a:buClrTx/>
              <a:buFont typeface="Times" pitchFamily="2" charset="0"/>
              <a:buAutoNum type="arabicPeriod"/>
            </a:pPr>
            <a:r>
              <a:rPr lang="en-US" altLang="en-US">
                <a:ea typeface="ＭＳ Ｐゴシック" panose="020B0600070205080204" pitchFamily="34" charset="-128"/>
              </a:rPr>
              <a:t>Selection of time interval</a:t>
            </a:r>
          </a:p>
          <a:p>
            <a:pPr marL="1260475" lvl="1" indent="-569913" eaLnBrk="1" hangingPunct="1">
              <a:buClrTx/>
              <a:buSzTx/>
              <a:buFont typeface="Times" pitchFamily="2" charset="0"/>
              <a:buAutoNum type="alphaLcPeriod"/>
            </a:pPr>
            <a:r>
              <a:rPr lang="en-US" altLang="en-US">
                <a:ea typeface="ＭＳ Ｐゴシック" panose="020B0600070205080204" pitchFamily="34" charset="-128"/>
              </a:rPr>
              <a:t>Goldilocks Rule</a:t>
            </a:r>
          </a:p>
          <a:p>
            <a:pPr marL="1260475" lvl="1" indent="-569913" eaLnBrk="1" hangingPunct="1">
              <a:buClrTx/>
              <a:buSzTx/>
              <a:buFont typeface="Times" pitchFamily="2" charset="0"/>
              <a:buAutoNum type="alphaLcPeriod"/>
            </a:pPr>
            <a:r>
              <a:rPr lang="en-US" altLang="en-US">
                <a:ea typeface="ＭＳ Ｐゴシック" panose="020B0600070205080204" pitchFamily="34" charset="-128"/>
              </a:rPr>
              <a:t>Fixed interval: 50% of the average time between responses before intervention</a:t>
            </a:r>
          </a:p>
        </p:txBody>
      </p:sp>
      <p:sp>
        <p:nvSpPr>
          <p:cNvPr id="181252" name="Date Placeholder 1">
            <a:extLst>
              <a:ext uri="{FF2B5EF4-FFF2-40B4-BE49-F238E27FC236}">
                <a16:creationId xmlns:a16="http://schemas.microsoft.com/office/drawing/2014/main" id="{E4449FA7-2ECC-4248-BDC4-0A77E1FA011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D937728-D580-4E43-B79B-2F3D53202BD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Footer Placeholder 4">
            <a:extLst>
              <a:ext uri="{FF2B5EF4-FFF2-40B4-BE49-F238E27FC236}">
                <a16:creationId xmlns:a16="http://schemas.microsoft.com/office/drawing/2014/main" id="{06AA9323-01C2-C04F-A2C5-BC10A453FF3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83298" name="Rectangle 2">
            <a:extLst>
              <a:ext uri="{FF2B5EF4-FFF2-40B4-BE49-F238E27FC236}">
                <a16:creationId xmlns:a16="http://schemas.microsoft.com/office/drawing/2014/main" id="{79E92690-41D0-7E41-9A1D-EA2F5871E3B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DRO-Implementation</a:t>
            </a:r>
          </a:p>
        </p:txBody>
      </p:sp>
      <p:sp>
        <p:nvSpPr>
          <p:cNvPr id="183299" name="Rectangle 3">
            <a:extLst>
              <a:ext uri="{FF2B5EF4-FFF2-40B4-BE49-F238E27FC236}">
                <a16:creationId xmlns:a16="http://schemas.microsoft.com/office/drawing/2014/main" id="{BB326C3F-7B8D-E942-887F-4CE1CE2B4721}"/>
              </a:ext>
            </a:extLst>
          </p:cNvPr>
          <p:cNvSpPr>
            <a:spLocks noGrp="1" noChangeArrowheads="1"/>
          </p:cNvSpPr>
          <p:nvPr>
            <p:ph type="body" idx="1"/>
          </p:nvPr>
        </p:nvSpPr>
        <p:spPr>
          <a:xfrm>
            <a:off x="2157413" y="2286000"/>
            <a:ext cx="5286375" cy="3881438"/>
          </a:xfrm>
        </p:spPr>
        <p:txBody>
          <a:bodyPr/>
          <a:lstStyle/>
          <a:p>
            <a:pPr marL="609600" indent="-609600" defTabSz="1033463" eaLnBrk="1" hangingPunct="1">
              <a:lnSpc>
                <a:spcPct val="90000"/>
              </a:lnSpc>
              <a:buClrTx/>
              <a:buFont typeface="Times" pitchFamily="2" charset="0"/>
              <a:buAutoNum type="arabicPeriod" startAt="4"/>
            </a:pPr>
            <a:r>
              <a:rPr lang="en-US" altLang="en-US">
                <a:ea typeface="ＭＳ Ｐゴシック" panose="020B0600070205080204" pitchFamily="34" charset="-128"/>
              </a:rPr>
              <a:t>Selection of reinforcers </a:t>
            </a:r>
          </a:p>
          <a:p>
            <a:pPr marL="1160463" lvl="1" indent="-533400" defTabSz="1033463" eaLnBrk="1" hangingPunct="1">
              <a:lnSpc>
                <a:spcPct val="90000"/>
              </a:lnSpc>
              <a:buClrTx/>
              <a:buSzTx/>
              <a:buFont typeface="Times" pitchFamily="2" charset="0"/>
              <a:buAutoNum type="alphaLcPeriod"/>
            </a:pPr>
            <a:r>
              <a:rPr lang="en-US" altLang="en-US">
                <a:ea typeface="ＭＳ Ｐゴシック" panose="020B0600070205080204" pitchFamily="34" charset="-128"/>
              </a:rPr>
              <a:t>The Free Access Rule:  The maximum amount of positive reinforcement  available during  intervention must be less than the person would seek given free access</a:t>
            </a:r>
          </a:p>
          <a:p>
            <a:pPr marL="1160463" lvl="1" indent="-533400" defTabSz="1033463" eaLnBrk="1" hangingPunct="1">
              <a:lnSpc>
                <a:spcPct val="90000"/>
              </a:lnSpc>
              <a:buClrTx/>
              <a:buSzTx/>
              <a:buFont typeface="Times" pitchFamily="2" charset="0"/>
              <a:buAutoNum type="alphaLcPeriod"/>
            </a:pPr>
            <a:r>
              <a:rPr lang="en-US" altLang="en-US">
                <a:ea typeface="ＭＳ Ｐゴシック" panose="020B0600070205080204" pitchFamily="34" charset="-128"/>
              </a:rPr>
              <a:t>General considerations</a:t>
            </a:r>
          </a:p>
        </p:txBody>
      </p:sp>
      <p:sp>
        <p:nvSpPr>
          <p:cNvPr id="183300" name="Date Placeholder 1">
            <a:extLst>
              <a:ext uri="{FF2B5EF4-FFF2-40B4-BE49-F238E27FC236}">
                <a16:creationId xmlns:a16="http://schemas.microsoft.com/office/drawing/2014/main" id="{23AE7734-9B3B-FE4B-87C0-8FB15F0F195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ED3D98BC-AEE0-4740-96D7-FB3796C053E0}"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Footer Placeholder 4">
            <a:extLst>
              <a:ext uri="{FF2B5EF4-FFF2-40B4-BE49-F238E27FC236}">
                <a16:creationId xmlns:a16="http://schemas.microsoft.com/office/drawing/2014/main" id="{488CD736-4FDB-CF4E-BF65-6609243682B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85346" name="Rectangle 1026">
            <a:extLst>
              <a:ext uri="{FF2B5EF4-FFF2-40B4-BE49-F238E27FC236}">
                <a16:creationId xmlns:a16="http://schemas.microsoft.com/office/drawing/2014/main" id="{851DF5C8-AF5C-294B-ACDC-F033EAC6CB0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DRO-Implementation</a:t>
            </a:r>
          </a:p>
        </p:txBody>
      </p:sp>
      <p:sp>
        <p:nvSpPr>
          <p:cNvPr id="185347" name="Rectangle 1027">
            <a:extLst>
              <a:ext uri="{FF2B5EF4-FFF2-40B4-BE49-F238E27FC236}">
                <a16:creationId xmlns:a16="http://schemas.microsoft.com/office/drawing/2014/main" id="{50CDB428-FFCC-E14C-9782-D87A3E5703EE}"/>
              </a:ext>
            </a:extLst>
          </p:cNvPr>
          <p:cNvSpPr>
            <a:spLocks noGrp="1" noChangeArrowheads="1"/>
          </p:cNvSpPr>
          <p:nvPr>
            <p:ph type="body" idx="1"/>
          </p:nvPr>
        </p:nvSpPr>
        <p:spPr>
          <a:xfrm>
            <a:off x="2690813" y="2706688"/>
            <a:ext cx="4219575" cy="1443037"/>
          </a:xfrm>
        </p:spPr>
        <p:txBody>
          <a:bodyPr/>
          <a:lstStyle/>
          <a:p>
            <a:pPr marL="533400" indent="-533400" eaLnBrk="1" hangingPunct="1">
              <a:buClrTx/>
              <a:buFont typeface="Times" pitchFamily="2" charset="0"/>
              <a:buAutoNum type="arabicPeriod" startAt="5"/>
            </a:pPr>
            <a:r>
              <a:rPr lang="en-US" altLang="en-US" sz="2800">
                <a:ea typeface="ＭＳ Ｐゴシック" panose="020B0600070205080204" pitchFamily="34" charset="-128"/>
              </a:rPr>
              <a:t>Fading of reinforcers</a:t>
            </a:r>
          </a:p>
          <a:p>
            <a:pPr marL="533400" indent="-533400" eaLnBrk="1" hangingPunct="1">
              <a:buClrTx/>
              <a:buFont typeface="Times" pitchFamily="2" charset="0"/>
              <a:buAutoNum type="arabicPeriod" startAt="5"/>
            </a:pPr>
            <a:r>
              <a:rPr lang="en-US" altLang="en-US" sz="2800">
                <a:ea typeface="ＭＳ Ｐゴシック" panose="020B0600070205080204" pitchFamily="34" charset="-128"/>
              </a:rPr>
              <a:t>Positive programming</a:t>
            </a:r>
          </a:p>
        </p:txBody>
      </p:sp>
      <p:sp>
        <p:nvSpPr>
          <p:cNvPr id="185348" name="Date Placeholder 1">
            <a:extLst>
              <a:ext uri="{FF2B5EF4-FFF2-40B4-BE49-F238E27FC236}">
                <a16:creationId xmlns:a16="http://schemas.microsoft.com/office/drawing/2014/main" id="{E2A08714-45CE-5740-92AB-A2B6D9810FB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53E7C23-F2C9-C04D-A863-4CDB4ED37A8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Footer Placeholder 4">
            <a:extLst>
              <a:ext uri="{FF2B5EF4-FFF2-40B4-BE49-F238E27FC236}">
                <a16:creationId xmlns:a16="http://schemas.microsoft.com/office/drawing/2014/main" id="{2881AC77-4248-CB4A-9FF3-FD08ED0351F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87394" name="Rectangle 2">
            <a:extLst>
              <a:ext uri="{FF2B5EF4-FFF2-40B4-BE49-F238E27FC236}">
                <a16:creationId xmlns:a16="http://schemas.microsoft.com/office/drawing/2014/main" id="{567EDB26-1D66-174B-ADD0-F22A463682E0}"/>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DRL - Differential Reinforcement of Low Rates of Responding</a:t>
            </a:r>
          </a:p>
        </p:txBody>
      </p:sp>
      <p:sp>
        <p:nvSpPr>
          <p:cNvPr id="187395" name="Rectangle 3">
            <a:extLst>
              <a:ext uri="{FF2B5EF4-FFF2-40B4-BE49-F238E27FC236}">
                <a16:creationId xmlns:a16="http://schemas.microsoft.com/office/drawing/2014/main" id="{063DDD62-34DE-594B-BBE4-B6F06ACB6409}"/>
              </a:ext>
            </a:extLst>
          </p:cNvPr>
          <p:cNvSpPr>
            <a:spLocks noGrp="1" noChangeArrowheads="1"/>
          </p:cNvSpPr>
          <p:nvPr>
            <p:ph type="body" idx="1"/>
          </p:nvPr>
        </p:nvSpPr>
        <p:spPr>
          <a:xfrm>
            <a:off x="1325563" y="2590800"/>
            <a:ext cx="6948487" cy="3048000"/>
          </a:xfrm>
        </p:spPr>
        <p:txBody>
          <a:bodyPr/>
          <a:lstStyle/>
          <a:p>
            <a:pPr marL="4763" indent="-4763" eaLnBrk="1" hangingPunct="1">
              <a:buFont typeface="Wingdings" pitchFamily="2" charset="2"/>
              <a:buNone/>
            </a:pPr>
            <a:r>
              <a:rPr lang="en-US" altLang="en-US">
                <a:ea typeface="ＭＳ Ｐゴシック" panose="020B0600070205080204" pitchFamily="34" charset="-128"/>
              </a:rPr>
              <a:t>The reinforcement of the undesired response, if more than a specified period of time has elapsed since the last response, or if fewer than a specified number of responses occurred during a preceding interval of time.</a:t>
            </a:r>
          </a:p>
        </p:txBody>
      </p:sp>
      <p:sp>
        <p:nvSpPr>
          <p:cNvPr id="187396" name="Date Placeholder 1">
            <a:extLst>
              <a:ext uri="{FF2B5EF4-FFF2-40B4-BE49-F238E27FC236}">
                <a16:creationId xmlns:a16="http://schemas.microsoft.com/office/drawing/2014/main" id="{90A83C7C-3B7B-6C4F-91D4-E76ED571C3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5189A332-B60D-934D-966F-B5B29119F141}"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Footer Placeholder 4">
            <a:extLst>
              <a:ext uri="{FF2B5EF4-FFF2-40B4-BE49-F238E27FC236}">
                <a16:creationId xmlns:a16="http://schemas.microsoft.com/office/drawing/2014/main" id="{18B612CD-FC96-FD45-8EED-315AF0C2F25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89442" name="Rectangle 2">
            <a:extLst>
              <a:ext uri="{FF2B5EF4-FFF2-40B4-BE49-F238E27FC236}">
                <a16:creationId xmlns:a16="http://schemas.microsoft.com/office/drawing/2014/main" id="{E198DE0E-23EB-8B44-8893-A5CA5C5253E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DRL - Variations</a:t>
            </a:r>
          </a:p>
        </p:txBody>
      </p:sp>
      <p:sp>
        <p:nvSpPr>
          <p:cNvPr id="189443" name="Rectangle 3">
            <a:extLst>
              <a:ext uri="{FF2B5EF4-FFF2-40B4-BE49-F238E27FC236}">
                <a16:creationId xmlns:a16="http://schemas.microsoft.com/office/drawing/2014/main" id="{1255D4A7-FC54-E644-8C84-75F14E0B5C03}"/>
              </a:ext>
            </a:extLst>
          </p:cNvPr>
          <p:cNvSpPr>
            <a:spLocks noGrp="1" noChangeArrowheads="1"/>
          </p:cNvSpPr>
          <p:nvPr>
            <p:ph type="body" idx="1"/>
          </p:nvPr>
        </p:nvSpPr>
        <p:spPr>
          <a:xfrm>
            <a:off x="2716213" y="2706688"/>
            <a:ext cx="4167187" cy="1443037"/>
          </a:xfrm>
        </p:spPr>
        <p:txBody>
          <a:bodyPr/>
          <a:lstStyle/>
          <a:p>
            <a:pPr marL="609600" indent="-609600" eaLnBrk="1" hangingPunct="1">
              <a:buClrTx/>
              <a:buFont typeface="Times" pitchFamily="2" charset="0"/>
              <a:buAutoNum type="arabicPeriod"/>
            </a:pPr>
            <a:r>
              <a:rPr lang="en-US" altLang="en-US">
                <a:ea typeface="ＭＳ Ｐゴシック" panose="020B0600070205080204" pitchFamily="34" charset="-128"/>
              </a:rPr>
              <a:t>IRT Method</a:t>
            </a:r>
          </a:p>
          <a:p>
            <a:pPr marL="609600" indent="-609600" eaLnBrk="1" hangingPunct="1">
              <a:buClrTx/>
              <a:buFont typeface="Times" pitchFamily="2" charset="0"/>
              <a:buAutoNum type="arabicPeriod"/>
            </a:pPr>
            <a:r>
              <a:rPr lang="en-US" altLang="en-US">
                <a:ea typeface="ＭＳ Ｐゴシック" panose="020B0600070205080204" pitchFamily="34" charset="-128"/>
              </a:rPr>
              <a:t>Low Rates Method</a:t>
            </a:r>
          </a:p>
        </p:txBody>
      </p:sp>
      <p:sp>
        <p:nvSpPr>
          <p:cNvPr id="189444" name="Date Placeholder 1">
            <a:extLst>
              <a:ext uri="{FF2B5EF4-FFF2-40B4-BE49-F238E27FC236}">
                <a16:creationId xmlns:a16="http://schemas.microsoft.com/office/drawing/2014/main" id="{BF2B5A39-C60D-714E-A9FF-5D60EEC66EC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ED31EE2-8330-8D4D-8E14-279981D4E39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a:extLst>
              <a:ext uri="{FF2B5EF4-FFF2-40B4-BE49-F238E27FC236}">
                <a16:creationId xmlns:a16="http://schemas.microsoft.com/office/drawing/2014/main" id="{A3F00454-6273-9443-A519-BD1D7FC892F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87746" name="Rectangle 2">
            <a:extLst>
              <a:ext uri="{FF2B5EF4-FFF2-40B4-BE49-F238E27FC236}">
                <a16:creationId xmlns:a16="http://schemas.microsoft.com/office/drawing/2014/main" id="{B49FC83B-5A68-5948-B60F-C40937121885}"/>
              </a:ext>
            </a:extLst>
          </p:cNvPr>
          <p:cNvSpPr>
            <a:spLocks noGrp="1" noChangeArrowheads="1"/>
          </p:cNvSpPr>
          <p:nvPr>
            <p:ph type="ctrTitle"/>
          </p:nvPr>
        </p:nvSpPr>
        <p:spPr>
          <a:effectLst>
            <a:outerShdw blurRad="63500" dist="38099" dir="2700000" algn="ctr" rotWithShape="0">
              <a:schemeClr val="tx1">
                <a:alpha val="74997"/>
              </a:schemeClr>
            </a:outerShdw>
          </a:effectLst>
        </p:spPr>
        <p:txBody>
          <a:bodyPr/>
          <a:lstStyle/>
          <a:p>
            <a:pPr eaLnBrk="1" hangingPunct="1"/>
            <a:r>
              <a:rPr lang="en-US" altLang="en-US">
                <a:effectLst>
                  <a:outerShdw blurRad="38100" dist="38100" dir="2700000" algn="tl">
                    <a:srgbClr val="C0C0C0"/>
                  </a:outerShdw>
                </a:effectLst>
                <a:ea typeface="ＭＳ Ｐゴシック" panose="020B0600070205080204" pitchFamily="34" charset="-128"/>
              </a:rPr>
              <a:t>A Non-linear Model for Positive Behavioral Support</a:t>
            </a:r>
          </a:p>
        </p:txBody>
      </p:sp>
      <p:sp>
        <p:nvSpPr>
          <p:cNvPr id="44035" name="Rectangle 5">
            <a:extLst>
              <a:ext uri="{FF2B5EF4-FFF2-40B4-BE49-F238E27FC236}">
                <a16:creationId xmlns:a16="http://schemas.microsoft.com/office/drawing/2014/main" id="{CC212FBC-2DA8-A740-B1D8-553E5924E7FF}"/>
              </a:ext>
            </a:extLst>
          </p:cNvPr>
          <p:cNvSpPr>
            <a:spLocks noGrp="1" noChangeArrowheads="1"/>
          </p:cNvSpPr>
          <p:nvPr>
            <p:ph type="subTitle" idx="1"/>
          </p:nvPr>
        </p:nvSpPr>
        <p:spPr/>
        <p:txBody>
          <a:bodyPr/>
          <a:lstStyle/>
          <a:p>
            <a:pPr eaLnBrk="1" hangingPunct="1">
              <a:buFont typeface="Wingdings" pitchFamily="2" charset="2"/>
              <a:buNone/>
            </a:pPr>
            <a:endParaRPr lang="en-US" altLang="en-US">
              <a:ea typeface="ＭＳ Ｐゴシック" panose="020B0600070205080204" pitchFamily="34" charset="-128"/>
            </a:endParaRPr>
          </a:p>
        </p:txBody>
      </p:sp>
      <p:sp>
        <p:nvSpPr>
          <p:cNvPr id="44036" name="Date Placeholder 1">
            <a:extLst>
              <a:ext uri="{FF2B5EF4-FFF2-40B4-BE49-F238E27FC236}">
                <a16:creationId xmlns:a16="http://schemas.microsoft.com/office/drawing/2014/main" id="{C28B7185-0C90-B945-843C-E98A2661FA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3377D58-ABBD-8E42-A09B-4CADB483AA96}"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Footer Placeholder 3">
            <a:extLst>
              <a:ext uri="{FF2B5EF4-FFF2-40B4-BE49-F238E27FC236}">
                <a16:creationId xmlns:a16="http://schemas.microsoft.com/office/drawing/2014/main" id="{AB54D492-3DD4-8C43-A4AF-419DA4AB4B3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91490" name="Rectangle 2">
            <a:extLst>
              <a:ext uri="{FF2B5EF4-FFF2-40B4-BE49-F238E27FC236}">
                <a16:creationId xmlns:a16="http://schemas.microsoft.com/office/drawing/2014/main" id="{CBAB6ED8-2578-C540-9636-9A92CC74D02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DRL</a:t>
            </a:r>
          </a:p>
        </p:txBody>
      </p:sp>
      <p:sp>
        <p:nvSpPr>
          <p:cNvPr id="324613" name="Oval 5">
            <a:extLst>
              <a:ext uri="{FF2B5EF4-FFF2-40B4-BE49-F238E27FC236}">
                <a16:creationId xmlns:a16="http://schemas.microsoft.com/office/drawing/2014/main" id="{B36D52CE-3B61-A248-95C2-BE071096CF55}"/>
              </a:ext>
            </a:extLst>
          </p:cNvPr>
          <p:cNvSpPr>
            <a:spLocks noChangeArrowheads="1"/>
          </p:cNvSpPr>
          <p:nvPr/>
        </p:nvSpPr>
        <p:spPr bwMode="auto">
          <a:xfrm>
            <a:off x="3233738" y="2549525"/>
            <a:ext cx="3162300" cy="3165475"/>
          </a:xfrm>
          <a:prstGeom prst="ellipse">
            <a:avLst/>
          </a:prstGeom>
          <a:solidFill>
            <a:srgbClr val="67CFC9"/>
          </a:solidFill>
          <a:ln w="12700">
            <a:noFill/>
            <a:round/>
            <a:headEnd/>
            <a:tailEnd/>
          </a:ln>
          <a:effectLst>
            <a:outerShdw blurRad="63500" dist="107763" dir="2700000" algn="ctr" rotWithShape="0">
              <a:srgbClr val="000000">
                <a:alpha val="50000"/>
              </a:srgbClr>
            </a:outerShdw>
          </a:effectLst>
        </p:spPr>
        <p:txBody>
          <a:bodyPr/>
          <a:lstStyle/>
          <a:p>
            <a:pPr>
              <a:lnSpc>
                <a:spcPct val="90000"/>
              </a:lnSpc>
              <a:defRPr/>
            </a:pPr>
            <a:endParaRPr lang="en-US">
              <a:latin typeface="Helvetica" charset="0"/>
              <a:ea typeface="ＭＳ Ｐゴシック" charset="0"/>
              <a:cs typeface="ＭＳ Ｐゴシック" charset="0"/>
            </a:endParaRPr>
          </a:p>
        </p:txBody>
      </p:sp>
      <p:sp>
        <p:nvSpPr>
          <p:cNvPr id="191492" name="Line 6">
            <a:extLst>
              <a:ext uri="{FF2B5EF4-FFF2-40B4-BE49-F238E27FC236}">
                <a16:creationId xmlns:a16="http://schemas.microsoft.com/office/drawing/2014/main" id="{8890661E-BA9F-454A-8793-8F956A1FE025}"/>
              </a:ext>
            </a:extLst>
          </p:cNvPr>
          <p:cNvSpPr>
            <a:spLocks noChangeShapeType="1"/>
          </p:cNvSpPr>
          <p:nvPr/>
        </p:nvSpPr>
        <p:spPr bwMode="auto">
          <a:xfrm>
            <a:off x="3844925" y="2935288"/>
            <a:ext cx="1751013" cy="25654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3" name="Rectangle 7">
            <a:extLst>
              <a:ext uri="{FF2B5EF4-FFF2-40B4-BE49-F238E27FC236}">
                <a16:creationId xmlns:a16="http://schemas.microsoft.com/office/drawing/2014/main" id="{1BF188E7-29B6-1B41-A80D-F7C42A19A1FF}"/>
              </a:ext>
            </a:extLst>
          </p:cNvPr>
          <p:cNvSpPr>
            <a:spLocks noChangeArrowheads="1"/>
          </p:cNvSpPr>
          <p:nvPr/>
        </p:nvSpPr>
        <p:spPr bwMode="auto">
          <a:xfrm>
            <a:off x="3233738" y="3827463"/>
            <a:ext cx="21383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1438" tIns="28575" rIns="71438" bIns="28575">
            <a:spAutoFit/>
          </a:bodyPr>
          <a:lstStyle>
            <a:lvl1pPr defTabSz="1023938">
              <a:tabLst>
                <a:tab pos="236538" algn="l"/>
                <a:tab pos="576263" algn="l"/>
              </a:tabLst>
              <a:defRPr sz="2400" b="1">
                <a:solidFill>
                  <a:schemeClr val="tx1"/>
                </a:solidFill>
                <a:latin typeface="Helvetica" pitchFamily="2" charset="0"/>
                <a:ea typeface="ＭＳ Ｐゴシック" panose="020B0600070205080204" pitchFamily="34" charset="-128"/>
              </a:defRPr>
            </a:lvl1pPr>
            <a:lvl2pPr marL="742950" indent="-285750" defTabSz="1023938">
              <a:tabLst>
                <a:tab pos="236538" algn="l"/>
                <a:tab pos="576263" algn="l"/>
              </a:tabLst>
              <a:defRPr sz="2400" b="1">
                <a:solidFill>
                  <a:schemeClr val="tx1"/>
                </a:solidFill>
                <a:latin typeface="Helvetica" pitchFamily="2" charset="0"/>
                <a:ea typeface="ＭＳ Ｐゴシック" panose="020B0600070205080204" pitchFamily="34" charset="-128"/>
              </a:defRPr>
            </a:lvl2pPr>
            <a:lvl3pPr marL="1143000" indent="-228600" defTabSz="1023938">
              <a:tabLst>
                <a:tab pos="236538" algn="l"/>
                <a:tab pos="576263" algn="l"/>
              </a:tabLst>
              <a:defRPr sz="2400" b="1">
                <a:solidFill>
                  <a:schemeClr val="tx1"/>
                </a:solidFill>
                <a:latin typeface="Helvetica" pitchFamily="2" charset="0"/>
                <a:ea typeface="ＭＳ Ｐゴシック" panose="020B0600070205080204" pitchFamily="34" charset="-128"/>
              </a:defRPr>
            </a:lvl3pPr>
            <a:lvl4pPr marL="1600200" indent="-228600" defTabSz="1023938">
              <a:tabLst>
                <a:tab pos="236538" algn="l"/>
                <a:tab pos="576263" algn="l"/>
              </a:tabLst>
              <a:defRPr sz="2400" b="1">
                <a:solidFill>
                  <a:schemeClr val="tx1"/>
                </a:solidFill>
                <a:latin typeface="Helvetica" pitchFamily="2" charset="0"/>
                <a:ea typeface="ＭＳ Ｐゴシック" panose="020B0600070205080204" pitchFamily="34" charset="-128"/>
              </a:defRPr>
            </a:lvl4pPr>
            <a:lvl5pPr marL="2057400" indent="-228600" defTabSz="1023938">
              <a:tabLst>
                <a:tab pos="236538" algn="l"/>
                <a:tab pos="576263" algn="l"/>
              </a:tabLst>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tabLst>
                <a:tab pos="236538" algn="l"/>
                <a:tab pos="576263" algn="l"/>
              </a:tabLs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tabLst>
                <a:tab pos="236538" algn="l"/>
                <a:tab pos="576263" algn="l"/>
              </a:tabLs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tabLst>
                <a:tab pos="236538" algn="l"/>
                <a:tab pos="576263" algn="l"/>
              </a:tabLs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tabLst>
                <a:tab pos="236538" algn="l"/>
                <a:tab pos="576263" algn="l"/>
              </a:tabLst>
              <a:defRPr sz="2400" b="1">
                <a:solidFill>
                  <a:schemeClr val="tx1"/>
                </a:solidFill>
                <a:latin typeface="Helvetica" pitchFamily="2" charset="0"/>
                <a:ea typeface="ＭＳ Ｐゴシック" panose="020B0600070205080204" pitchFamily="34" charset="-128"/>
              </a:defRPr>
            </a:lvl9pPr>
          </a:lstStyle>
          <a:p>
            <a:pPr>
              <a:lnSpc>
                <a:spcPct val="125000"/>
              </a:lnSpc>
            </a:pPr>
            <a:r>
              <a:rPr lang="en-US" altLang="en-US" sz="2700">
                <a:solidFill>
                  <a:schemeClr val="bg2"/>
                </a:solidFill>
                <a:latin typeface="Times" pitchFamily="2" charset="0"/>
              </a:rPr>
              <a:t>Low </a:t>
            </a:r>
          </a:p>
          <a:p>
            <a:pPr>
              <a:lnSpc>
                <a:spcPct val="125000"/>
              </a:lnSpc>
            </a:pPr>
            <a:r>
              <a:rPr lang="en-US" altLang="en-US" sz="2700">
                <a:solidFill>
                  <a:schemeClr val="bg2"/>
                </a:solidFill>
                <a:latin typeface="Times" pitchFamily="2" charset="0"/>
              </a:rPr>
              <a:t>	Rate</a:t>
            </a:r>
          </a:p>
          <a:p>
            <a:pPr>
              <a:lnSpc>
                <a:spcPct val="125000"/>
              </a:lnSpc>
            </a:pPr>
            <a:r>
              <a:rPr lang="en-US" altLang="en-US" sz="2700">
                <a:solidFill>
                  <a:schemeClr val="bg2"/>
                </a:solidFill>
                <a:latin typeface="Times" pitchFamily="2" charset="0"/>
              </a:rPr>
              <a:t>		Behavior </a:t>
            </a:r>
          </a:p>
        </p:txBody>
      </p:sp>
      <p:sp>
        <p:nvSpPr>
          <p:cNvPr id="191494" name="Rectangle 8">
            <a:extLst>
              <a:ext uri="{FF2B5EF4-FFF2-40B4-BE49-F238E27FC236}">
                <a16:creationId xmlns:a16="http://schemas.microsoft.com/office/drawing/2014/main" id="{543903A8-6DF9-2A4E-B02E-CBF29B7AAF82}"/>
              </a:ext>
            </a:extLst>
          </p:cNvPr>
          <p:cNvSpPr>
            <a:spLocks noChangeArrowheads="1"/>
          </p:cNvSpPr>
          <p:nvPr/>
        </p:nvSpPr>
        <p:spPr bwMode="auto">
          <a:xfrm>
            <a:off x="4238625" y="3519488"/>
            <a:ext cx="21621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1438" tIns="28575" rIns="71438" bIns="28575">
            <a:spAutoFit/>
          </a:bodyPr>
          <a:lstStyle>
            <a:lvl1pPr defTabSz="1023938">
              <a:defRPr sz="2400" b="1">
                <a:solidFill>
                  <a:schemeClr val="tx1"/>
                </a:solidFill>
                <a:latin typeface="Helvetica" pitchFamily="2" charset="0"/>
                <a:ea typeface="ＭＳ Ｐゴシック" panose="020B0600070205080204" pitchFamily="34" charset="-128"/>
              </a:defRPr>
            </a:lvl1pPr>
            <a:lvl2pPr marL="742950" indent="-285750" defTabSz="1023938">
              <a:defRPr sz="2400" b="1">
                <a:solidFill>
                  <a:schemeClr val="tx1"/>
                </a:solidFill>
                <a:latin typeface="Helvetica" pitchFamily="2" charset="0"/>
                <a:ea typeface="ＭＳ Ｐゴシック" panose="020B0600070205080204" pitchFamily="34" charset="-128"/>
              </a:defRPr>
            </a:lvl2pPr>
            <a:lvl3pPr marL="1143000" indent="-228600" defTabSz="1023938">
              <a:defRPr sz="2400" b="1">
                <a:solidFill>
                  <a:schemeClr val="tx1"/>
                </a:solidFill>
                <a:latin typeface="Helvetica" pitchFamily="2" charset="0"/>
                <a:ea typeface="ＭＳ Ｐゴシック" panose="020B0600070205080204" pitchFamily="34" charset="-128"/>
              </a:defRPr>
            </a:lvl3pPr>
            <a:lvl4pPr marL="1600200" indent="-228600" defTabSz="1023938">
              <a:defRPr sz="2400" b="1">
                <a:solidFill>
                  <a:schemeClr val="tx1"/>
                </a:solidFill>
                <a:latin typeface="Helvetica" pitchFamily="2" charset="0"/>
                <a:ea typeface="ＭＳ Ｐゴシック" panose="020B0600070205080204" pitchFamily="34" charset="-128"/>
              </a:defRPr>
            </a:lvl4pPr>
            <a:lvl5pPr marL="2057400" indent="-228600" defTabSz="1023938">
              <a:defRPr sz="2400" b="1">
                <a:solidFill>
                  <a:schemeClr val="tx1"/>
                </a:solidFill>
                <a:latin typeface="Helvetica" pitchFamily="2" charset="0"/>
                <a:ea typeface="ＭＳ Ｐゴシック" panose="020B0600070205080204" pitchFamily="34" charset="-128"/>
              </a:defRPr>
            </a:lvl5pPr>
            <a:lvl6pPr marL="25146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defTabSz="1023938"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85000"/>
              </a:lnSpc>
            </a:pPr>
            <a:r>
              <a:rPr lang="en-US" altLang="en-US" sz="2700">
                <a:solidFill>
                  <a:schemeClr val="bg2"/>
                </a:solidFill>
                <a:latin typeface="Times" pitchFamily="2" charset="0"/>
              </a:rPr>
              <a:t>   High  Rate</a:t>
            </a:r>
          </a:p>
          <a:p>
            <a:pPr>
              <a:lnSpc>
                <a:spcPct val="85000"/>
              </a:lnSpc>
            </a:pPr>
            <a:endParaRPr lang="en-US" altLang="en-US" sz="2700">
              <a:solidFill>
                <a:schemeClr val="bg2"/>
              </a:solidFill>
              <a:latin typeface="Times" pitchFamily="2" charset="0"/>
            </a:endParaRPr>
          </a:p>
          <a:p>
            <a:pPr>
              <a:lnSpc>
                <a:spcPct val="85000"/>
              </a:lnSpc>
            </a:pPr>
            <a:r>
              <a:rPr lang="en-US" altLang="en-US" sz="2700">
                <a:solidFill>
                  <a:schemeClr val="bg2"/>
                </a:solidFill>
                <a:latin typeface="Times" pitchFamily="2" charset="0"/>
              </a:rPr>
              <a:t>        Behavior</a:t>
            </a:r>
          </a:p>
        </p:txBody>
      </p:sp>
      <p:sp>
        <p:nvSpPr>
          <p:cNvPr id="191495" name="Date Placeholder 1">
            <a:extLst>
              <a:ext uri="{FF2B5EF4-FFF2-40B4-BE49-F238E27FC236}">
                <a16:creationId xmlns:a16="http://schemas.microsoft.com/office/drawing/2014/main" id="{0EAE136F-2AC7-FC4A-A465-5AA2A6F1837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3E8ECCCC-65E3-F241-8F2A-C7BC24613DD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Footer Placeholder 4">
            <a:extLst>
              <a:ext uri="{FF2B5EF4-FFF2-40B4-BE49-F238E27FC236}">
                <a16:creationId xmlns:a16="http://schemas.microsoft.com/office/drawing/2014/main" id="{52EE89B4-E942-3B49-B63D-710485F7B7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93538" name="Rectangle 2">
            <a:extLst>
              <a:ext uri="{FF2B5EF4-FFF2-40B4-BE49-F238E27FC236}">
                <a16:creationId xmlns:a16="http://schemas.microsoft.com/office/drawing/2014/main" id="{2C69A828-F436-B649-98FB-0E91201C925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DRL-Implementation</a:t>
            </a:r>
          </a:p>
        </p:txBody>
      </p:sp>
      <p:sp>
        <p:nvSpPr>
          <p:cNvPr id="193539" name="Rectangle 3">
            <a:extLst>
              <a:ext uri="{FF2B5EF4-FFF2-40B4-BE49-F238E27FC236}">
                <a16:creationId xmlns:a16="http://schemas.microsoft.com/office/drawing/2014/main" id="{74E7D27D-98EC-274D-9800-CFC3ED0FF734}"/>
              </a:ext>
            </a:extLst>
          </p:cNvPr>
          <p:cNvSpPr>
            <a:spLocks noGrp="1" noChangeArrowheads="1"/>
          </p:cNvSpPr>
          <p:nvPr>
            <p:ph type="body" idx="1"/>
          </p:nvPr>
        </p:nvSpPr>
        <p:spPr>
          <a:xfrm>
            <a:off x="2286000" y="2362200"/>
            <a:ext cx="5029200" cy="3881438"/>
          </a:xfrm>
        </p:spPr>
        <p:txBody>
          <a:bodyPr/>
          <a:lstStyle/>
          <a:p>
            <a:pPr marL="609600" indent="-609600" eaLnBrk="1" hangingPunct="1">
              <a:buClrTx/>
              <a:buFont typeface="Times" pitchFamily="2" charset="0"/>
              <a:buAutoNum type="arabicPeriod"/>
            </a:pPr>
            <a:r>
              <a:rPr lang="en-US" altLang="en-US">
                <a:ea typeface="ＭＳ Ｐゴシック" panose="020B0600070205080204" pitchFamily="34" charset="-128"/>
              </a:rPr>
              <a:t>Response rate</a:t>
            </a:r>
          </a:p>
          <a:p>
            <a:pPr marL="609600" indent="-609600" eaLnBrk="1" hangingPunct="1">
              <a:buClrTx/>
              <a:buFont typeface="Times" pitchFamily="2" charset="0"/>
              <a:buAutoNum type="arabicPeriod"/>
            </a:pPr>
            <a:r>
              <a:rPr lang="en-US" altLang="en-US">
                <a:ea typeface="ＭＳ Ｐゴシック" panose="020B0600070205080204" pitchFamily="34" charset="-128"/>
              </a:rPr>
              <a:t>Learner ability </a:t>
            </a:r>
          </a:p>
          <a:p>
            <a:pPr marL="609600" indent="-609600" eaLnBrk="1" hangingPunct="1">
              <a:buClrTx/>
              <a:buFont typeface="Times" pitchFamily="2" charset="0"/>
              <a:buAutoNum type="arabicPeriod"/>
            </a:pPr>
            <a:r>
              <a:rPr lang="en-US" altLang="en-US">
                <a:ea typeface="ＭＳ Ｐゴシック" panose="020B0600070205080204" pitchFamily="34" charset="-128"/>
              </a:rPr>
              <a:t>Interval size &amp; reinforcement criteria</a:t>
            </a:r>
          </a:p>
          <a:p>
            <a:pPr marL="609600" indent="-609600" eaLnBrk="1" hangingPunct="1">
              <a:buClrTx/>
              <a:buFont typeface="Times" pitchFamily="2" charset="0"/>
              <a:buAutoNum type="arabicPeriod"/>
            </a:pPr>
            <a:r>
              <a:rPr lang="en-US" altLang="en-US">
                <a:ea typeface="ＭＳ Ｐゴシック" panose="020B0600070205080204" pitchFamily="34" charset="-128"/>
              </a:rPr>
              <a:t>Changing criteria</a:t>
            </a:r>
          </a:p>
          <a:p>
            <a:pPr marL="609600" indent="-609600" eaLnBrk="1" hangingPunct="1">
              <a:buClrTx/>
              <a:buFont typeface="Times" pitchFamily="2" charset="0"/>
              <a:buAutoNum type="arabicPeriod"/>
            </a:pPr>
            <a:r>
              <a:rPr lang="en-US" altLang="en-US">
                <a:ea typeface="ＭＳ Ｐゴシック" panose="020B0600070205080204" pitchFamily="34" charset="-128"/>
              </a:rPr>
              <a:t>Reinforcement magnitude</a:t>
            </a:r>
          </a:p>
        </p:txBody>
      </p:sp>
      <p:sp>
        <p:nvSpPr>
          <p:cNvPr id="193540" name="Date Placeholder 1">
            <a:extLst>
              <a:ext uri="{FF2B5EF4-FFF2-40B4-BE49-F238E27FC236}">
                <a16:creationId xmlns:a16="http://schemas.microsoft.com/office/drawing/2014/main" id="{AA129122-184F-BB4D-91C9-E0A6634728A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9505CEFC-03B7-6E4D-B737-7F8A0A3E82B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Footer Placeholder 4">
            <a:extLst>
              <a:ext uri="{FF2B5EF4-FFF2-40B4-BE49-F238E27FC236}">
                <a16:creationId xmlns:a16="http://schemas.microsoft.com/office/drawing/2014/main" id="{DEC1CE4C-2E1A-B246-B938-5ED73A6D401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95586" name="Rectangle 2">
            <a:extLst>
              <a:ext uri="{FF2B5EF4-FFF2-40B4-BE49-F238E27FC236}">
                <a16:creationId xmlns:a16="http://schemas.microsoft.com/office/drawing/2014/main" id="{FE471464-C495-D44C-B49D-764D4C2470F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DRL Advantages</a:t>
            </a:r>
          </a:p>
        </p:txBody>
      </p:sp>
      <p:sp>
        <p:nvSpPr>
          <p:cNvPr id="195587" name="Rectangle 3">
            <a:extLst>
              <a:ext uri="{FF2B5EF4-FFF2-40B4-BE49-F238E27FC236}">
                <a16:creationId xmlns:a16="http://schemas.microsoft.com/office/drawing/2014/main" id="{3661E1D8-0893-0D44-81AA-6658319DF154}"/>
              </a:ext>
            </a:extLst>
          </p:cNvPr>
          <p:cNvSpPr>
            <a:spLocks noGrp="1" noChangeArrowheads="1"/>
          </p:cNvSpPr>
          <p:nvPr>
            <p:ph type="body" idx="1"/>
          </p:nvPr>
        </p:nvSpPr>
        <p:spPr>
          <a:xfrm>
            <a:off x="2238375" y="2362200"/>
            <a:ext cx="5124450" cy="3581400"/>
          </a:xfrm>
        </p:spPr>
        <p:txBody>
          <a:bodyPr/>
          <a:lstStyle/>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Success with high rate behaviors</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Flexible interval size</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Ease of implementation</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Reinforcement frequency</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Tangible feedback</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Speed of effects</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Potential for group contingencies</a:t>
            </a:r>
          </a:p>
          <a:p>
            <a:pPr marL="533400" indent="-533400" eaLnBrk="1" hangingPunct="1">
              <a:lnSpc>
                <a:spcPct val="90000"/>
              </a:lnSpc>
              <a:buClrTx/>
              <a:buFont typeface="Times" pitchFamily="2" charset="0"/>
              <a:buAutoNum type="arabicPeriod"/>
            </a:pPr>
            <a:r>
              <a:rPr lang="en-US" altLang="en-US" sz="2400">
                <a:ea typeface="ＭＳ Ｐゴシック" panose="020B0600070205080204" pitchFamily="34" charset="-128"/>
              </a:rPr>
              <a:t>Potential for completely eliminating behaviors</a:t>
            </a:r>
          </a:p>
        </p:txBody>
      </p:sp>
      <p:sp>
        <p:nvSpPr>
          <p:cNvPr id="195588" name="Date Placeholder 1">
            <a:extLst>
              <a:ext uri="{FF2B5EF4-FFF2-40B4-BE49-F238E27FC236}">
                <a16:creationId xmlns:a16="http://schemas.microsoft.com/office/drawing/2014/main" id="{3E58CC2D-6D68-6944-ADE7-95DDD760EE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42CD879-6C89-324D-A12C-79CB4C9F22B4}"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2848FB56-22E1-B34D-ADA6-1335EF295D9D}"/>
              </a:ext>
            </a:extLst>
          </p:cNvPr>
          <p:cNvSpPr>
            <a:spLocks noGrp="1" noChangeArrowheads="1"/>
          </p:cNvSpPr>
          <p:nvPr>
            <p:ph type="title" idx="4294967295"/>
          </p:nvPr>
        </p:nvSpPr>
        <p:spPr>
          <a:xfrm>
            <a:off x="2178050" y="2209800"/>
            <a:ext cx="5289550" cy="2387600"/>
          </a:xfrm>
          <a:solidFill>
            <a:schemeClr val="tx1"/>
          </a:solidFill>
          <a:effectLst>
            <a:outerShdw blurRad="63500" dist="38099" dir="2700000" algn="ctr" rotWithShape="0">
              <a:schemeClr val="bg2">
                <a:alpha val="74997"/>
              </a:schemeClr>
            </a:outerShdw>
          </a:effectLst>
        </p:spPr>
        <p:txBody>
          <a:bodyPr/>
          <a:lstStyle/>
          <a:p>
            <a:pPr eaLnBrk="1" hangingPunct="1">
              <a:defRPr/>
            </a:pPr>
            <a:r>
              <a:rPr lang="en-US" b="1">
                <a:solidFill>
                  <a:schemeClr val="bg1"/>
                </a:solidFill>
                <a:ea typeface="+mj-ea"/>
                <a:cs typeface="+mj-cs"/>
              </a:rPr>
              <a:t>Potential for Group Contingencies &amp; Systems</a:t>
            </a:r>
          </a:p>
        </p:txBody>
      </p:sp>
      <p:grpSp>
        <p:nvGrpSpPr>
          <p:cNvPr id="197634" name="Group 4">
            <a:extLst>
              <a:ext uri="{FF2B5EF4-FFF2-40B4-BE49-F238E27FC236}">
                <a16:creationId xmlns:a16="http://schemas.microsoft.com/office/drawing/2014/main" id="{2C239412-183C-6846-AB1D-5F42E6DF3273}"/>
              </a:ext>
            </a:extLst>
          </p:cNvPr>
          <p:cNvGrpSpPr>
            <a:grpSpLocks/>
          </p:cNvGrpSpPr>
          <p:nvPr/>
        </p:nvGrpSpPr>
        <p:grpSpPr bwMode="auto">
          <a:xfrm>
            <a:off x="806450" y="6442075"/>
            <a:ext cx="8108950" cy="257175"/>
            <a:chOff x="422" y="4058"/>
            <a:chExt cx="5108" cy="162"/>
          </a:xfrm>
        </p:grpSpPr>
        <p:sp>
          <p:nvSpPr>
            <p:cNvPr id="197637" name="Text Box 5">
              <a:extLst>
                <a:ext uri="{FF2B5EF4-FFF2-40B4-BE49-F238E27FC236}">
                  <a16:creationId xmlns:a16="http://schemas.microsoft.com/office/drawing/2014/main" id="{384BDCAD-118A-ED46-B898-928B04C6F070}"/>
                </a:ext>
              </a:extLst>
            </p:cNvPr>
            <p:cNvSpPr txBox="1">
              <a:spLocks noChangeArrowheads="1"/>
            </p:cNvSpPr>
            <p:nvPr/>
          </p:nvSpPr>
          <p:spPr bwMode="auto">
            <a:xfrm>
              <a:off x="5318" y="4058"/>
              <a:ext cx="2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fld id="{C405B72F-CCCF-7B42-BF7C-52063471B57F}" type="slidenum">
                <a:rPr lang="en-US" altLang="en-US" sz="1200" b="0">
                  <a:latin typeface="Times" pitchFamily="2" charset="0"/>
                </a:rPr>
                <a:pPr>
                  <a:lnSpc>
                    <a:spcPct val="90000"/>
                  </a:lnSpc>
                </a:pPr>
                <a:t>83</a:t>
              </a:fld>
              <a:endParaRPr lang="en-US" altLang="en-US" sz="1200" b="0">
                <a:latin typeface="Times" pitchFamily="2" charset="0"/>
              </a:endParaRPr>
            </a:p>
          </p:txBody>
        </p:sp>
        <p:sp>
          <p:nvSpPr>
            <p:cNvPr id="197638" name="Text Box 6">
              <a:extLst>
                <a:ext uri="{FF2B5EF4-FFF2-40B4-BE49-F238E27FC236}">
                  <a16:creationId xmlns:a16="http://schemas.microsoft.com/office/drawing/2014/main" id="{690677F6-E91A-484D-8447-6F631C73C061}"/>
                </a:ext>
              </a:extLst>
            </p:cNvPr>
            <p:cNvSpPr txBox="1">
              <a:spLocks noChangeArrowheads="1"/>
            </p:cNvSpPr>
            <p:nvPr/>
          </p:nvSpPr>
          <p:spPr bwMode="auto">
            <a:xfrm>
              <a:off x="422" y="4058"/>
              <a:ext cx="57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04/03 D1-G</a:t>
              </a:r>
            </a:p>
          </p:txBody>
        </p:sp>
        <p:sp>
          <p:nvSpPr>
            <p:cNvPr id="197639" name="Text Box 7">
              <a:extLst>
                <a:ext uri="{FF2B5EF4-FFF2-40B4-BE49-F238E27FC236}">
                  <a16:creationId xmlns:a16="http://schemas.microsoft.com/office/drawing/2014/main" id="{31DB775B-CAB0-844B-BABC-B442A4BD8F06}"/>
                </a:ext>
              </a:extLst>
            </p:cNvPr>
            <p:cNvSpPr txBox="1">
              <a:spLocks noChangeArrowheads="1"/>
            </p:cNvSpPr>
            <p:nvPr/>
          </p:nvSpPr>
          <p:spPr bwMode="auto">
            <a:xfrm>
              <a:off x="2544" y="4058"/>
              <a:ext cx="66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spAutoFit/>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r>
                <a:rPr lang="en-US" altLang="en-US" sz="1200" b="0">
                  <a:latin typeface="Times" pitchFamily="2" charset="0"/>
                </a:rPr>
                <a:t>© 2003 IABA</a:t>
              </a:r>
            </a:p>
          </p:txBody>
        </p:sp>
      </p:grpSp>
      <p:sp>
        <p:nvSpPr>
          <p:cNvPr id="197635" name="Footer Placeholder 6">
            <a:extLst>
              <a:ext uri="{FF2B5EF4-FFF2-40B4-BE49-F238E27FC236}">
                <a16:creationId xmlns:a16="http://schemas.microsoft.com/office/drawing/2014/main" id="{AEB7DE2F-7252-F64F-A603-C89B772228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97636" name="Date Placeholder 1">
            <a:extLst>
              <a:ext uri="{FF2B5EF4-FFF2-40B4-BE49-F238E27FC236}">
                <a16:creationId xmlns:a16="http://schemas.microsoft.com/office/drawing/2014/main" id="{D27E92C0-73EC-3644-A643-73976BE065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39B7C8C-2E22-854B-826C-DAA6EF5B7EA8}"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Footer Placeholder 4">
            <a:extLst>
              <a:ext uri="{FF2B5EF4-FFF2-40B4-BE49-F238E27FC236}">
                <a16:creationId xmlns:a16="http://schemas.microsoft.com/office/drawing/2014/main" id="{C8254CDB-8A7C-7D44-BF5E-94EDC6944F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199682" name="Rectangle 2">
            <a:extLst>
              <a:ext uri="{FF2B5EF4-FFF2-40B4-BE49-F238E27FC236}">
                <a16:creationId xmlns:a16="http://schemas.microsoft.com/office/drawing/2014/main" id="{84FCFCA6-B750-3F47-ADEB-7971A40DDD1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DRL - Cautions</a:t>
            </a:r>
          </a:p>
        </p:txBody>
      </p:sp>
      <p:sp>
        <p:nvSpPr>
          <p:cNvPr id="199683" name="Rectangle 3">
            <a:extLst>
              <a:ext uri="{FF2B5EF4-FFF2-40B4-BE49-F238E27FC236}">
                <a16:creationId xmlns:a16="http://schemas.microsoft.com/office/drawing/2014/main" id="{A64B6A75-31F9-8245-812A-2AFAD820A993}"/>
              </a:ext>
            </a:extLst>
          </p:cNvPr>
          <p:cNvSpPr>
            <a:spLocks noGrp="1" noChangeArrowheads="1"/>
          </p:cNvSpPr>
          <p:nvPr>
            <p:ph type="body" idx="1"/>
          </p:nvPr>
        </p:nvSpPr>
        <p:spPr>
          <a:xfrm>
            <a:off x="1419225" y="2286000"/>
            <a:ext cx="6810375" cy="3881438"/>
          </a:xfrm>
        </p:spPr>
        <p:txBody>
          <a:bodyPr/>
          <a:lstStyle/>
          <a:p>
            <a:pPr marL="533400" indent="-533400" eaLnBrk="1" hangingPunct="1">
              <a:lnSpc>
                <a:spcPct val="90000"/>
              </a:lnSpc>
              <a:buClrTx/>
              <a:buFont typeface="Times" pitchFamily="2" charset="0"/>
              <a:buAutoNum type="arabicPeriod"/>
            </a:pPr>
            <a:r>
              <a:rPr lang="en-US" altLang="en-US" sz="2800">
                <a:ea typeface="ＭＳ Ｐゴシック" panose="020B0600070205080204" pitchFamily="34" charset="-128"/>
              </a:rPr>
              <a:t>Non-constructive</a:t>
            </a:r>
          </a:p>
          <a:p>
            <a:pPr marL="533400" indent="-533400" eaLnBrk="1" hangingPunct="1">
              <a:lnSpc>
                <a:spcPct val="90000"/>
              </a:lnSpc>
              <a:buClrTx/>
              <a:buFont typeface="Times" pitchFamily="2" charset="0"/>
              <a:buAutoNum type="arabicPeriod"/>
            </a:pPr>
            <a:r>
              <a:rPr lang="en-US" altLang="en-US" sz="2800">
                <a:ea typeface="ＭＳ Ｐゴシック" panose="020B0600070205080204" pitchFamily="34" charset="-128"/>
              </a:rPr>
              <a:t>Concerns regarding social validity</a:t>
            </a:r>
          </a:p>
          <a:p>
            <a:pPr marL="533400" indent="-533400" eaLnBrk="1" hangingPunct="1">
              <a:lnSpc>
                <a:spcPct val="90000"/>
              </a:lnSpc>
              <a:buClrTx/>
              <a:buFont typeface="Times" pitchFamily="2" charset="0"/>
              <a:buAutoNum type="arabicPeriod"/>
            </a:pPr>
            <a:r>
              <a:rPr lang="en-US" altLang="en-US" sz="2800">
                <a:ea typeface="ＭＳ Ｐゴシック" panose="020B0600070205080204" pitchFamily="34" charset="-128"/>
              </a:rPr>
              <a:t>Minimize potential for aversive component</a:t>
            </a:r>
          </a:p>
          <a:p>
            <a:pPr marL="1033463" lvl="1" indent="-457200" eaLnBrk="1" hangingPunct="1">
              <a:lnSpc>
                <a:spcPct val="90000"/>
              </a:lnSpc>
              <a:buClrTx/>
              <a:buSzTx/>
              <a:buFont typeface="Times" pitchFamily="2" charset="0"/>
              <a:buAutoNum type="alphaLcPeriod"/>
            </a:pPr>
            <a:r>
              <a:rPr lang="en-US" altLang="en-US" sz="2400">
                <a:ea typeface="ＭＳ Ｐゴシック" panose="020B0600070205080204" pitchFamily="34" charset="-128"/>
              </a:rPr>
              <a:t>Student controlled </a:t>
            </a:r>
          </a:p>
          <a:p>
            <a:pPr marL="1033463" lvl="1" indent="-457200" eaLnBrk="1" hangingPunct="1">
              <a:lnSpc>
                <a:spcPct val="90000"/>
              </a:lnSpc>
              <a:buClrTx/>
              <a:buSzTx/>
              <a:buFont typeface="Times" pitchFamily="2" charset="0"/>
              <a:buAutoNum type="alphaLcPeriod"/>
            </a:pPr>
            <a:r>
              <a:rPr lang="en-US" altLang="en-US" sz="2400">
                <a:ea typeface="ＭＳ Ｐゴシック" panose="020B0600070205080204" pitchFamily="34" charset="-128"/>
              </a:rPr>
              <a:t>Matter-of-fact</a:t>
            </a:r>
          </a:p>
          <a:p>
            <a:pPr marL="1033463" lvl="1" indent="-457200" eaLnBrk="1" hangingPunct="1">
              <a:lnSpc>
                <a:spcPct val="90000"/>
              </a:lnSpc>
              <a:buClrTx/>
              <a:buSzTx/>
              <a:buFont typeface="Times" pitchFamily="2" charset="0"/>
              <a:buAutoNum type="alphaLcPeriod"/>
            </a:pPr>
            <a:r>
              <a:rPr lang="en-US" altLang="en-US" sz="2400">
                <a:ea typeface="ＭＳ Ｐゴシック" panose="020B0600070205080204" pitchFamily="34" charset="-128"/>
              </a:rPr>
              <a:t>Non-exchangeable</a:t>
            </a:r>
          </a:p>
          <a:p>
            <a:pPr marL="1033463" lvl="1" indent="-457200" eaLnBrk="1" hangingPunct="1">
              <a:lnSpc>
                <a:spcPct val="90000"/>
              </a:lnSpc>
              <a:buClrTx/>
              <a:buSzTx/>
              <a:buFont typeface="Times" pitchFamily="2" charset="0"/>
              <a:buAutoNum type="alphaLcPeriod"/>
            </a:pPr>
            <a:r>
              <a:rPr lang="en-US" altLang="en-US" sz="2400">
                <a:ea typeface="ＭＳ Ｐゴシック" panose="020B0600070205080204" pitchFamily="34" charset="-128"/>
              </a:rPr>
              <a:t>Non-interruptive</a:t>
            </a:r>
          </a:p>
          <a:p>
            <a:pPr marL="1033463" lvl="1" indent="-457200" eaLnBrk="1" hangingPunct="1">
              <a:lnSpc>
                <a:spcPct val="90000"/>
              </a:lnSpc>
              <a:buClrTx/>
              <a:buSzTx/>
              <a:buFont typeface="Times" pitchFamily="2" charset="0"/>
              <a:buAutoNum type="alphaLcPeriod"/>
            </a:pPr>
            <a:r>
              <a:rPr lang="en-US" altLang="en-US" sz="2400">
                <a:ea typeface="ＭＳ Ｐゴシック" panose="020B0600070205080204" pitchFamily="34" charset="-128"/>
              </a:rPr>
              <a:t>Link failure with opportunity</a:t>
            </a:r>
          </a:p>
        </p:txBody>
      </p:sp>
      <p:sp>
        <p:nvSpPr>
          <p:cNvPr id="199684" name="Date Placeholder 1">
            <a:extLst>
              <a:ext uri="{FF2B5EF4-FFF2-40B4-BE49-F238E27FC236}">
                <a16:creationId xmlns:a16="http://schemas.microsoft.com/office/drawing/2014/main" id="{CCA6738A-9E9B-8E47-AE47-FD18CB9BDF6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4C41C70B-65B0-BB4D-8290-0A38170D5CB4}"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Footer Placeholder 4">
            <a:extLst>
              <a:ext uri="{FF2B5EF4-FFF2-40B4-BE49-F238E27FC236}">
                <a16:creationId xmlns:a16="http://schemas.microsoft.com/office/drawing/2014/main" id="{2E00F824-4D8D-D944-8772-4B8EF3421CF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01730" name="Rectangle 2">
            <a:extLst>
              <a:ext uri="{FF2B5EF4-FFF2-40B4-BE49-F238E27FC236}">
                <a16:creationId xmlns:a16="http://schemas.microsoft.com/office/drawing/2014/main" id="{9B7C5BEA-716B-1644-95FB-A643E243B19F}"/>
              </a:ext>
            </a:extLst>
          </p:cNvPr>
          <p:cNvSpPr>
            <a:spLocks noGrp="1" noChangeArrowheads="1"/>
          </p:cNvSpPr>
          <p:nvPr>
            <p:ph type="title"/>
          </p:nvPr>
        </p:nvSpPr>
        <p:spPr>
          <a:xfrm>
            <a:off x="1320800" y="584200"/>
            <a:ext cx="8026400" cy="1168400"/>
          </a:xfrm>
        </p:spPr>
        <p:txBody>
          <a:bodyPr/>
          <a:lstStyle/>
          <a:p>
            <a:pPr eaLnBrk="1" hangingPunct="1"/>
            <a:r>
              <a:rPr lang="en-US" altLang="en-US" sz="4000">
                <a:ea typeface="ＭＳ Ｐゴシック" panose="020B0600070205080204" pitchFamily="34" charset="-128"/>
              </a:rPr>
              <a:t>ALT-R  Differential Reinforcement</a:t>
            </a:r>
            <a:br>
              <a:rPr lang="en-US" altLang="en-US" sz="4000">
                <a:ea typeface="ＭＳ Ｐゴシック" panose="020B0600070205080204" pitchFamily="34" charset="-128"/>
              </a:rPr>
            </a:br>
            <a:r>
              <a:rPr lang="en-US" altLang="en-US" sz="4000">
                <a:ea typeface="ＭＳ Ｐゴシック" panose="020B0600070205080204" pitchFamily="34" charset="-128"/>
              </a:rPr>
              <a:t>of Alternative Responses</a:t>
            </a:r>
          </a:p>
        </p:txBody>
      </p:sp>
      <p:sp>
        <p:nvSpPr>
          <p:cNvPr id="201731" name="Rectangle 3">
            <a:extLst>
              <a:ext uri="{FF2B5EF4-FFF2-40B4-BE49-F238E27FC236}">
                <a16:creationId xmlns:a16="http://schemas.microsoft.com/office/drawing/2014/main" id="{8F9F6704-6E61-4B4F-A199-8B6EC624AB2F}"/>
              </a:ext>
            </a:extLst>
          </p:cNvPr>
          <p:cNvSpPr>
            <a:spLocks noGrp="1" noChangeArrowheads="1"/>
          </p:cNvSpPr>
          <p:nvPr>
            <p:ph type="body" idx="1"/>
          </p:nvPr>
        </p:nvSpPr>
        <p:spPr>
          <a:xfrm>
            <a:off x="1524000" y="2819400"/>
            <a:ext cx="6553200" cy="2514600"/>
          </a:xfrm>
        </p:spPr>
        <p:txBody>
          <a:bodyPr/>
          <a:lstStyle/>
          <a:p>
            <a:pPr marL="55563" indent="-4763" eaLnBrk="1" hangingPunct="1">
              <a:buFont typeface="Wingdings" pitchFamily="2" charset="2"/>
              <a:buNone/>
            </a:pPr>
            <a:r>
              <a:rPr lang="en-US" altLang="en-US">
                <a:ea typeface="ＭＳ Ｐゴシック" panose="020B0600070205080204" pitchFamily="34" charset="-128"/>
              </a:rPr>
              <a:t>The reinforcement of specified behaviors that are topographically different from  the undesired response.</a:t>
            </a:r>
          </a:p>
          <a:p>
            <a:pPr marL="55563" indent="-4763" eaLnBrk="1" hangingPunct="1">
              <a:buFont typeface="Wingdings" pitchFamily="2" charset="2"/>
              <a:buNone/>
            </a:pPr>
            <a:endParaRPr lang="en-US" altLang="en-US">
              <a:ea typeface="ＭＳ Ｐゴシック" panose="020B0600070205080204" pitchFamily="34" charset="-128"/>
            </a:endParaRPr>
          </a:p>
        </p:txBody>
      </p:sp>
      <p:sp>
        <p:nvSpPr>
          <p:cNvPr id="201732" name="Date Placeholder 1">
            <a:extLst>
              <a:ext uri="{FF2B5EF4-FFF2-40B4-BE49-F238E27FC236}">
                <a16:creationId xmlns:a16="http://schemas.microsoft.com/office/drawing/2014/main" id="{A75D159C-262E-9B4F-90F6-EE87BC25677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6EBCB5BC-31D6-7B4A-917E-FDE4F64F9772}"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Footer Placeholder 4">
            <a:extLst>
              <a:ext uri="{FF2B5EF4-FFF2-40B4-BE49-F238E27FC236}">
                <a16:creationId xmlns:a16="http://schemas.microsoft.com/office/drawing/2014/main" id="{F843A660-6492-5142-BBF0-F30A39434E3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03778" name="Rectangle 2">
            <a:extLst>
              <a:ext uri="{FF2B5EF4-FFF2-40B4-BE49-F238E27FC236}">
                <a16:creationId xmlns:a16="http://schemas.microsoft.com/office/drawing/2014/main" id="{A26977DE-9684-6641-A4C6-E12CC72BDDA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ALT-R Variations</a:t>
            </a:r>
          </a:p>
        </p:txBody>
      </p:sp>
      <p:sp>
        <p:nvSpPr>
          <p:cNvPr id="203779" name="Rectangle 3">
            <a:extLst>
              <a:ext uri="{FF2B5EF4-FFF2-40B4-BE49-F238E27FC236}">
                <a16:creationId xmlns:a16="http://schemas.microsoft.com/office/drawing/2014/main" id="{B820C0EA-BB7C-F742-8CA6-81D794EAF205}"/>
              </a:ext>
            </a:extLst>
          </p:cNvPr>
          <p:cNvSpPr>
            <a:spLocks noGrp="1" noChangeArrowheads="1"/>
          </p:cNvSpPr>
          <p:nvPr>
            <p:ph type="body" idx="1"/>
          </p:nvPr>
        </p:nvSpPr>
        <p:spPr>
          <a:xfrm>
            <a:off x="4010025" y="2590800"/>
            <a:ext cx="1552575" cy="2052638"/>
          </a:xfrm>
        </p:spPr>
        <p:txBody>
          <a:bodyPr/>
          <a:lstStyle/>
          <a:p>
            <a:pPr eaLnBrk="1" hangingPunct="1"/>
            <a:r>
              <a:rPr lang="en-US" altLang="en-US">
                <a:ea typeface="ＭＳ Ｐゴシック" panose="020B0600070205080204" pitchFamily="34" charset="-128"/>
              </a:rPr>
              <a:t>DRA</a:t>
            </a:r>
          </a:p>
          <a:p>
            <a:pPr eaLnBrk="1" hangingPunct="1"/>
            <a:r>
              <a:rPr lang="en-US" altLang="en-US">
                <a:ea typeface="ＭＳ Ｐゴシック" panose="020B0600070205080204" pitchFamily="34" charset="-128"/>
              </a:rPr>
              <a:t>DRI</a:t>
            </a:r>
          </a:p>
          <a:p>
            <a:pPr eaLnBrk="1" hangingPunct="1"/>
            <a:r>
              <a:rPr lang="en-US" altLang="en-US">
                <a:ea typeface="ＭＳ Ｐゴシック" panose="020B0600070205080204" pitchFamily="34" charset="-128"/>
              </a:rPr>
              <a:t>100%</a:t>
            </a:r>
          </a:p>
        </p:txBody>
      </p:sp>
      <p:sp>
        <p:nvSpPr>
          <p:cNvPr id="203780" name="Date Placeholder 1">
            <a:extLst>
              <a:ext uri="{FF2B5EF4-FFF2-40B4-BE49-F238E27FC236}">
                <a16:creationId xmlns:a16="http://schemas.microsoft.com/office/drawing/2014/main" id="{B670294F-BBA9-2141-ADD9-2C755C37EF8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13FC0529-7607-3E45-8E93-F532D8D8FF39}"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Footer Placeholder 4">
            <a:extLst>
              <a:ext uri="{FF2B5EF4-FFF2-40B4-BE49-F238E27FC236}">
                <a16:creationId xmlns:a16="http://schemas.microsoft.com/office/drawing/2014/main" id="{D0BBECE3-9C0C-DD42-BEE4-C781D7040C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05826" name="Rectangle 2">
            <a:extLst>
              <a:ext uri="{FF2B5EF4-FFF2-40B4-BE49-F238E27FC236}">
                <a16:creationId xmlns:a16="http://schemas.microsoft.com/office/drawing/2014/main" id="{5B2A9EC4-951C-4644-ADB9-F2FE4F26079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THE 100% RULE</a:t>
            </a:r>
          </a:p>
        </p:txBody>
      </p:sp>
      <p:sp>
        <p:nvSpPr>
          <p:cNvPr id="205827" name="Rectangle 3">
            <a:extLst>
              <a:ext uri="{FF2B5EF4-FFF2-40B4-BE49-F238E27FC236}">
                <a16:creationId xmlns:a16="http://schemas.microsoft.com/office/drawing/2014/main" id="{E4A5EF3E-B17F-444A-8F70-204A6D16CEC8}"/>
              </a:ext>
            </a:extLst>
          </p:cNvPr>
          <p:cNvSpPr>
            <a:spLocks noGrp="1" noChangeArrowheads="1"/>
          </p:cNvSpPr>
          <p:nvPr>
            <p:ph type="body" idx="1"/>
          </p:nvPr>
        </p:nvSpPr>
        <p:spPr>
          <a:xfrm>
            <a:off x="1905000" y="2819400"/>
            <a:ext cx="5819775" cy="2205038"/>
          </a:xfrm>
          <a:solidFill>
            <a:schemeClr val="tx1"/>
          </a:solidFill>
        </p:spPr>
        <p:txBody>
          <a:bodyPr/>
          <a:lstStyle/>
          <a:p>
            <a:pPr marL="4763" indent="-4763" algn="ctr" eaLnBrk="1" hangingPunct="1">
              <a:buFont typeface="Wingdings" pitchFamily="2" charset="2"/>
              <a:buNone/>
            </a:pPr>
            <a:r>
              <a:rPr lang="en-US" altLang="en-US" b="1">
                <a:ea typeface="ＭＳ Ｐゴシック" panose="020B0600070205080204" pitchFamily="34" charset="-128"/>
              </a:rPr>
              <a:t> The target behavior and the alternative response, taken together, must represent the universe of possibilities.</a:t>
            </a:r>
          </a:p>
        </p:txBody>
      </p:sp>
      <p:sp>
        <p:nvSpPr>
          <p:cNvPr id="205828" name="Date Placeholder 1">
            <a:extLst>
              <a:ext uri="{FF2B5EF4-FFF2-40B4-BE49-F238E27FC236}">
                <a16:creationId xmlns:a16="http://schemas.microsoft.com/office/drawing/2014/main" id="{C2B028F5-D974-2E49-9796-AC8CBC6DC92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0BF0E491-196B-344F-972C-02166D32DDDF}"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Footer Placeholder 5">
            <a:extLst>
              <a:ext uri="{FF2B5EF4-FFF2-40B4-BE49-F238E27FC236}">
                <a16:creationId xmlns:a16="http://schemas.microsoft.com/office/drawing/2014/main" id="{370AD0CD-ABE8-AD46-B19E-EC6F2410632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07874" name="Rectangle 10">
            <a:extLst>
              <a:ext uri="{FF2B5EF4-FFF2-40B4-BE49-F238E27FC236}">
                <a16:creationId xmlns:a16="http://schemas.microsoft.com/office/drawing/2014/main" id="{8D0D6CDB-E46D-2347-AA12-9C05A5ED5FFA}"/>
              </a:ext>
            </a:extLst>
          </p:cNvPr>
          <p:cNvSpPr>
            <a:spLocks noChangeArrowheads="1"/>
          </p:cNvSpPr>
          <p:nvPr/>
        </p:nvSpPr>
        <p:spPr bwMode="auto">
          <a:xfrm>
            <a:off x="942975" y="3925888"/>
            <a:ext cx="7753350" cy="2347912"/>
          </a:xfrm>
          <a:prstGeom prst="rect">
            <a:avLst/>
          </a:prstGeom>
          <a:solidFill>
            <a:schemeClr val="bg1"/>
          </a:solidFill>
          <a:ln>
            <a:noFill/>
          </a:ln>
          <a:extLs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pPr>
              <a:lnSpc>
                <a:spcPct val="90000"/>
              </a:lnSpc>
            </a:pPr>
            <a:endParaRPr lang="en-US" altLang="en-US" sz="1800"/>
          </a:p>
        </p:txBody>
      </p:sp>
      <p:sp>
        <p:nvSpPr>
          <p:cNvPr id="207875" name="Rectangle 2">
            <a:extLst>
              <a:ext uri="{FF2B5EF4-FFF2-40B4-BE49-F238E27FC236}">
                <a16:creationId xmlns:a16="http://schemas.microsoft.com/office/drawing/2014/main" id="{7DEBA4BB-8E4F-8842-A0C8-39A91E980A40}"/>
              </a:ext>
            </a:extLst>
          </p:cNvPr>
          <p:cNvSpPr>
            <a:spLocks noGrp="1" noChangeArrowheads="1"/>
          </p:cNvSpPr>
          <p:nvPr>
            <p:ph type="title"/>
          </p:nvPr>
        </p:nvSpPr>
        <p:spPr>
          <a:xfrm>
            <a:off x="4102100" y="609600"/>
            <a:ext cx="4648200" cy="1143000"/>
          </a:xfrm>
        </p:spPr>
        <p:txBody>
          <a:bodyPr/>
          <a:lstStyle/>
          <a:p>
            <a:pPr eaLnBrk="1" hangingPunct="1"/>
            <a:r>
              <a:rPr lang="en-US" altLang="en-US">
                <a:ea typeface="ＭＳ Ｐゴシック" panose="020B0600070205080204" pitchFamily="34" charset="-128"/>
              </a:rPr>
              <a:t>ALT-R Variations</a:t>
            </a:r>
          </a:p>
        </p:txBody>
      </p:sp>
      <p:sp>
        <p:nvSpPr>
          <p:cNvPr id="207876" name="Rectangle 3">
            <a:extLst>
              <a:ext uri="{FF2B5EF4-FFF2-40B4-BE49-F238E27FC236}">
                <a16:creationId xmlns:a16="http://schemas.microsoft.com/office/drawing/2014/main" id="{56F8AB07-293B-DC4F-A3D2-752CBEF704F7}"/>
              </a:ext>
            </a:extLst>
          </p:cNvPr>
          <p:cNvSpPr>
            <a:spLocks noGrp="1" noChangeArrowheads="1"/>
          </p:cNvSpPr>
          <p:nvPr>
            <p:ph type="body" sz="half" idx="1"/>
          </p:nvPr>
        </p:nvSpPr>
        <p:spPr>
          <a:xfrm>
            <a:off x="1166813" y="2493963"/>
            <a:ext cx="7267575" cy="1868487"/>
          </a:xfrm>
          <a:noFill/>
        </p:spPr>
        <p:txBody>
          <a:bodyPr/>
          <a:lstStyle/>
          <a:p>
            <a:pPr marL="4763" indent="-4763" algn="ctr" eaLnBrk="1" hangingPunct="1">
              <a:buFont typeface="Wingdings" pitchFamily="2" charset="2"/>
              <a:buNone/>
            </a:pPr>
            <a:r>
              <a:rPr lang="en-US" altLang="en-US" sz="2800">
                <a:ea typeface="ＭＳ Ｐゴシック" panose="020B0600070205080204" pitchFamily="34" charset="-128"/>
              </a:rPr>
              <a:t>The 100% Rule: The target behavior and the alternate response, taken together, must represent the universe of possibilities.</a:t>
            </a:r>
          </a:p>
        </p:txBody>
      </p:sp>
      <p:pic>
        <p:nvPicPr>
          <p:cNvPr id="207877" name="Picture 9">
            <a:extLst>
              <a:ext uri="{FF2B5EF4-FFF2-40B4-BE49-F238E27FC236}">
                <a16:creationId xmlns:a16="http://schemas.microsoft.com/office/drawing/2014/main" id="{46CA6C1B-D738-034B-954C-7AA80C73F7A5}"/>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1057275" y="4038600"/>
            <a:ext cx="7496175" cy="2066925"/>
          </a:xfrm>
        </p:spPr>
      </p:pic>
      <p:sp>
        <p:nvSpPr>
          <p:cNvPr id="207878" name="Date Placeholder 1">
            <a:extLst>
              <a:ext uri="{FF2B5EF4-FFF2-40B4-BE49-F238E27FC236}">
                <a16:creationId xmlns:a16="http://schemas.microsoft.com/office/drawing/2014/main" id="{3082D093-5753-7349-AC47-34947198938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F24DB6E3-E72D-CC4A-977E-21E6AFA9BA3D}"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Footer Placeholder 4">
            <a:extLst>
              <a:ext uri="{FF2B5EF4-FFF2-40B4-BE49-F238E27FC236}">
                <a16:creationId xmlns:a16="http://schemas.microsoft.com/office/drawing/2014/main" id="{81D703BF-86A1-6C4B-8118-AFF35E24BBF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09922" name="Rectangle 2">
            <a:extLst>
              <a:ext uri="{FF2B5EF4-FFF2-40B4-BE49-F238E27FC236}">
                <a16:creationId xmlns:a16="http://schemas.microsoft.com/office/drawing/2014/main" id="{D838236B-345B-BE4F-B526-4134CBE893A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ALT-R Implementation</a:t>
            </a:r>
          </a:p>
        </p:txBody>
      </p:sp>
      <p:sp>
        <p:nvSpPr>
          <p:cNvPr id="209923" name="Rectangle 3">
            <a:extLst>
              <a:ext uri="{FF2B5EF4-FFF2-40B4-BE49-F238E27FC236}">
                <a16:creationId xmlns:a16="http://schemas.microsoft.com/office/drawing/2014/main" id="{B97CF91E-94CB-C44A-9082-09E96292646F}"/>
              </a:ext>
            </a:extLst>
          </p:cNvPr>
          <p:cNvSpPr>
            <a:spLocks noGrp="1" noChangeArrowheads="1"/>
          </p:cNvSpPr>
          <p:nvPr>
            <p:ph type="body" idx="1"/>
          </p:nvPr>
        </p:nvSpPr>
        <p:spPr>
          <a:xfrm>
            <a:off x="1952625" y="2493963"/>
            <a:ext cx="7958138" cy="3881437"/>
          </a:xfrm>
        </p:spPr>
        <p:txBody>
          <a:bodyPr/>
          <a:lstStyle/>
          <a:p>
            <a:pPr eaLnBrk="1" hangingPunct="1">
              <a:lnSpc>
                <a:spcPct val="88000"/>
              </a:lnSpc>
              <a:spcBef>
                <a:spcPct val="42000"/>
              </a:spcBef>
              <a:buFont typeface="Wingdings" pitchFamily="2" charset="2"/>
              <a:buNone/>
            </a:pPr>
            <a:r>
              <a:rPr lang="en-US" altLang="en-US" sz="2800">
                <a:ea typeface="ＭＳ Ｐゴシック" panose="020B0600070205080204" pitchFamily="34" charset="-128"/>
              </a:rPr>
              <a:t>1.	Meet 100% rule or approximate</a:t>
            </a:r>
          </a:p>
          <a:p>
            <a:pPr eaLnBrk="1" hangingPunct="1">
              <a:lnSpc>
                <a:spcPct val="88000"/>
              </a:lnSpc>
              <a:spcBef>
                <a:spcPct val="42000"/>
              </a:spcBef>
              <a:buFont typeface="Wingdings" pitchFamily="2" charset="2"/>
              <a:buNone/>
            </a:pPr>
            <a:r>
              <a:rPr lang="en-US" altLang="en-US" sz="2800">
                <a:ea typeface="ＭＳ Ｐゴシック" panose="020B0600070205080204" pitchFamily="34" charset="-128"/>
              </a:rPr>
              <a:t>2.	Specify reinforcement schedule</a:t>
            </a:r>
          </a:p>
          <a:p>
            <a:pPr lvl="1" eaLnBrk="1" hangingPunct="1">
              <a:lnSpc>
                <a:spcPct val="88000"/>
              </a:lnSpc>
              <a:spcBef>
                <a:spcPct val="42000"/>
              </a:spcBef>
              <a:buFont typeface="Wingdings" pitchFamily="2" charset="2"/>
              <a:buNone/>
            </a:pPr>
            <a:r>
              <a:rPr lang="en-US" altLang="en-US" sz="3200">
                <a:ea typeface="ＭＳ Ｐゴシック" panose="020B0600070205080204" pitchFamily="34" charset="-128"/>
              </a:rPr>
              <a:t>a.	Free access rule</a:t>
            </a:r>
          </a:p>
          <a:p>
            <a:pPr lvl="1" eaLnBrk="1" hangingPunct="1">
              <a:lnSpc>
                <a:spcPct val="88000"/>
              </a:lnSpc>
              <a:spcBef>
                <a:spcPct val="42000"/>
              </a:spcBef>
              <a:buFont typeface="Wingdings" pitchFamily="2" charset="2"/>
              <a:buNone/>
            </a:pPr>
            <a:r>
              <a:rPr lang="en-US" altLang="en-US" sz="3200">
                <a:ea typeface="ＭＳ Ｐゴシック" panose="020B0600070205080204" pitchFamily="34" charset="-128"/>
              </a:rPr>
              <a:t>b.	Mediating systems</a:t>
            </a:r>
          </a:p>
          <a:p>
            <a:pPr eaLnBrk="1" hangingPunct="1">
              <a:lnSpc>
                <a:spcPct val="88000"/>
              </a:lnSpc>
              <a:spcBef>
                <a:spcPct val="42000"/>
              </a:spcBef>
              <a:buFont typeface="Wingdings" pitchFamily="2" charset="2"/>
              <a:buNone/>
            </a:pPr>
            <a:r>
              <a:rPr lang="en-US" altLang="en-US" sz="2800">
                <a:ea typeface="ＭＳ Ｐゴシック" panose="020B0600070205080204" pitchFamily="34" charset="-128"/>
              </a:rPr>
              <a:t>3.	Natural contingencies</a:t>
            </a:r>
          </a:p>
          <a:p>
            <a:pPr eaLnBrk="1" hangingPunct="1"/>
            <a:endParaRPr lang="en-US" altLang="en-US" sz="2800">
              <a:ea typeface="ＭＳ Ｐゴシック" panose="020B0600070205080204" pitchFamily="34" charset="-128"/>
            </a:endParaRPr>
          </a:p>
          <a:p>
            <a:pPr eaLnBrk="1" hangingPunct="1"/>
            <a:endParaRPr lang="en-US" altLang="en-US" sz="2400">
              <a:ea typeface="ＭＳ Ｐゴシック" panose="020B0600070205080204" pitchFamily="34" charset="-128"/>
            </a:endParaRPr>
          </a:p>
        </p:txBody>
      </p:sp>
      <p:sp>
        <p:nvSpPr>
          <p:cNvPr id="209924" name="Date Placeholder 1">
            <a:extLst>
              <a:ext uri="{FF2B5EF4-FFF2-40B4-BE49-F238E27FC236}">
                <a16:creationId xmlns:a16="http://schemas.microsoft.com/office/drawing/2014/main" id="{FE567E50-79BA-1640-AD1E-A5E25E8B87C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26D5CE92-C06D-1C4F-AC95-DAA11BF9F2C7}"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a:extLst>
              <a:ext uri="{FF2B5EF4-FFF2-40B4-BE49-F238E27FC236}">
                <a16:creationId xmlns:a16="http://schemas.microsoft.com/office/drawing/2014/main" id="{FE2636E8-E16C-7041-B1EC-8C0FD2F2BC6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46082" name="Rectangle 2">
            <a:extLst>
              <a:ext uri="{FF2B5EF4-FFF2-40B4-BE49-F238E27FC236}">
                <a16:creationId xmlns:a16="http://schemas.microsoft.com/office/drawing/2014/main" id="{FE735C93-1258-6B47-9EF5-379C8C3D8E58}"/>
              </a:ext>
            </a:extLst>
          </p:cNvPr>
          <p:cNvSpPr>
            <a:spLocks noGrp="1" noChangeArrowheads="1"/>
          </p:cNvSpPr>
          <p:nvPr>
            <p:ph type="title"/>
          </p:nvPr>
        </p:nvSpPr>
        <p:spPr>
          <a:xfrm>
            <a:off x="1563688" y="609600"/>
            <a:ext cx="7186612" cy="1143000"/>
          </a:xfrm>
        </p:spPr>
        <p:txBody>
          <a:bodyPr/>
          <a:lstStyle/>
          <a:p>
            <a:pPr eaLnBrk="1" hangingPunct="1"/>
            <a:r>
              <a:rPr lang="en-US" altLang="en-US">
                <a:ea typeface="ＭＳ Ｐゴシック" panose="020B0600070205080204" pitchFamily="34" charset="-128"/>
              </a:rPr>
              <a:t>Why People Use Punishment</a:t>
            </a:r>
          </a:p>
        </p:txBody>
      </p:sp>
      <p:sp>
        <p:nvSpPr>
          <p:cNvPr id="46083" name="Rectangle 3">
            <a:extLst>
              <a:ext uri="{FF2B5EF4-FFF2-40B4-BE49-F238E27FC236}">
                <a16:creationId xmlns:a16="http://schemas.microsoft.com/office/drawing/2014/main" id="{F8004754-6D34-234D-848C-19FAB2D8A17F}"/>
              </a:ext>
            </a:extLst>
          </p:cNvPr>
          <p:cNvSpPr>
            <a:spLocks noGrp="1" noChangeArrowheads="1"/>
          </p:cNvSpPr>
          <p:nvPr>
            <p:ph type="body" idx="1"/>
          </p:nvPr>
        </p:nvSpPr>
        <p:spPr>
          <a:xfrm>
            <a:off x="2424113" y="2286000"/>
            <a:ext cx="4752975" cy="3881438"/>
          </a:xfrm>
          <a:noFill/>
        </p:spPr>
        <p:txBody>
          <a:bodyPr/>
          <a:lstStyle/>
          <a:p>
            <a:pPr eaLnBrk="1" hangingPunct="1">
              <a:lnSpc>
                <a:spcPct val="90000"/>
              </a:lnSpc>
            </a:pPr>
            <a:r>
              <a:rPr lang="en-US" altLang="en-US">
                <a:ea typeface="ＭＳ Ｐゴシック" panose="020B0600070205080204" pitchFamily="34" charset="-128"/>
              </a:rPr>
              <a:t>Response Alternatives</a:t>
            </a:r>
          </a:p>
          <a:p>
            <a:pPr eaLnBrk="1" hangingPunct="1">
              <a:lnSpc>
                <a:spcPct val="90000"/>
              </a:lnSpc>
            </a:pPr>
            <a:r>
              <a:rPr lang="en-US" altLang="en-US">
                <a:ea typeface="ＭＳ Ｐゴシック" panose="020B0600070205080204" pitchFamily="34" charset="-128"/>
              </a:rPr>
              <a:t>Child Rearing Practices</a:t>
            </a:r>
          </a:p>
          <a:p>
            <a:pPr eaLnBrk="1" hangingPunct="1">
              <a:lnSpc>
                <a:spcPct val="90000"/>
              </a:lnSpc>
            </a:pPr>
            <a:r>
              <a:rPr lang="en-US" altLang="en-US">
                <a:ea typeface="ＭＳ Ｐゴシック" panose="020B0600070205080204" pitchFamily="34" charset="-128"/>
              </a:rPr>
              <a:t>Modeling Effect</a:t>
            </a:r>
          </a:p>
          <a:p>
            <a:pPr eaLnBrk="1" hangingPunct="1">
              <a:lnSpc>
                <a:spcPct val="90000"/>
              </a:lnSpc>
            </a:pPr>
            <a:r>
              <a:rPr lang="en-US" altLang="en-US">
                <a:ea typeface="ＭＳ Ｐゴシック" panose="020B0600070205080204" pitchFamily="34" charset="-128"/>
              </a:rPr>
              <a:t>Literature</a:t>
            </a:r>
          </a:p>
          <a:p>
            <a:pPr eaLnBrk="1" hangingPunct="1">
              <a:lnSpc>
                <a:spcPct val="90000"/>
              </a:lnSpc>
            </a:pPr>
            <a:r>
              <a:rPr lang="en-US" altLang="en-US">
                <a:ea typeface="ＭＳ Ｐゴシック" panose="020B0600070205080204" pitchFamily="34" charset="-128"/>
              </a:rPr>
              <a:t>Expert Consultation</a:t>
            </a:r>
          </a:p>
          <a:p>
            <a:pPr eaLnBrk="1" hangingPunct="1">
              <a:lnSpc>
                <a:spcPct val="90000"/>
              </a:lnSpc>
            </a:pPr>
            <a:r>
              <a:rPr lang="en-US" altLang="en-US">
                <a:ea typeface="ＭＳ Ｐゴシック" panose="020B0600070205080204" pitchFamily="34" charset="-128"/>
              </a:rPr>
              <a:t>Myth of Effectiveness</a:t>
            </a:r>
          </a:p>
          <a:p>
            <a:pPr eaLnBrk="1" hangingPunct="1">
              <a:lnSpc>
                <a:spcPct val="90000"/>
              </a:lnSpc>
            </a:pPr>
            <a:r>
              <a:rPr lang="en-US" altLang="en-US">
                <a:ea typeface="ＭＳ Ｐゴシック" panose="020B0600070205080204" pitchFamily="34" charset="-128"/>
              </a:rPr>
              <a:t>Reinforcement Histories</a:t>
            </a:r>
          </a:p>
        </p:txBody>
      </p:sp>
      <p:sp>
        <p:nvSpPr>
          <p:cNvPr id="46084" name="Date Placeholder 1">
            <a:extLst>
              <a:ext uri="{FF2B5EF4-FFF2-40B4-BE49-F238E27FC236}">
                <a16:creationId xmlns:a16="http://schemas.microsoft.com/office/drawing/2014/main" id="{7A2D474E-1EE6-4843-BC89-7EA73E781F4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7DBDDA0E-9224-EF4E-B3E3-D036017BE3E3}"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Footer Placeholder 4">
            <a:extLst>
              <a:ext uri="{FF2B5EF4-FFF2-40B4-BE49-F238E27FC236}">
                <a16:creationId xmlns:a16="http://schemas.microsoft.com/office/drawing/2014/main" id="{185B00C4-0146-9847-B772-FC7355689FE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11970" name="Rectangle 2">
            <a:extLst>
              <a:ext uri="{FF2B5EF4-FFF2-40B4-BE49-F238E27FC236}">
                <a16:creationId xmlns:a16="http://schemas.microsoft.com/office/drawing/2014/main" id="{8F00775D-E7F3-FC43-9342-A09C166EEB8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ALT-R Advantages</a:t>
            </a:r>
          </a:p>
        </p:txBody>
      </p:sp>
      <p:sp>
        <p:nvSpPr>
          <p:cNvPr id="211971" name="Rectangle 3">
            <a:extLst>
              <a:ext uri="{FF2B5EF4-FFF2-40B4-BE49-F238E27FC236}">
                <a16:creationId xmlns:a16="http://schemas.microsoft.com/office/drawing/2014/main" id="{CCB84A78-BDD6-D14E-8A31-D921859A76F3}"/>
              </a:ext>
            </a:extLst>
          </p:cNvPr>
          <p:cNvSpPr>
            <a:spLocks noGrp="1" noChangeArrowheads="1"/>
          </p:cNvSpPr>
          <p:nvPr>
            <p:ph type="body" idx="1"/>
          </p:nvPr>
        </p:nvSpPr>
        <p:spPr>
          <a:xfrm>
            <a:off x="2295525" y="2836863"/>
            <a:ext cx="5260975" cy="3627437"/>
          </a:xfrm>
        </p:spPr>
        <p:txBody>
          <a:bodyPr/>
          <a:lstStyle/>
          <a:p>
            <a:pPr eaLnBrk="1" hangingPunct="1">
              <a:buFont typeface="Wingdings" pitchFamily="2" charset="2"/>
              <a:buNone/>
            </a:pPr>
            <a:r>
              <a:rPr lang="en-US" altLang="en-US">
                <a:ea typeface="ＭＳ Ｐゴシック" panose="020B0600070205080204" pitchFamily="34" charset="-128"/>
              </a:rPr>
              <a:t>1.  Lasting effects</a:t>
            </a:r>
          </a:p>
          <a:p>
            <a:pPr eaLnBrk="1" hangingPunct="1">
              <a:buFont typeface="Wingdings" pitchFamily="2" charset="2"/>
              <a:buNone/>
            </a:pPr>
            <a:r>
              <a:rPr lang="en-US" altLang="en-US">
                <a:ea typeface="ＭＳ Ｐゴシック" panose="020B0600070205080204" pitchFamily="34" charset="-128"/>
              </a:rPr>
              <a:t>2.  Constructive</a:t>
            </a:r>
          </a:p>
          <a:p>
            <a:pPr eaLnBrk="1" hangingPunct="1">
              <a:buFont typeface="Wingdings" pitchFamily="2" charset="2"/>
              <a:buNone/>
            </a:pPr>
            <a:r>
              <a:rPr lang="en-US" altLang="en-US">
                <a:ea typeface="ＭＳ Ｐゴシック" panose="020B0600070205080204" pitchFamily="34" charset="-128"/>
              </a:rPr>
              <a:t>3.  Social validity</a:t>
            </a:r>
          </a:p>
        </p:txBody>
      </p:sp>
      <p:sp>
        <p:nvSpPr>
          <p:cNvPr id="211972" name="Date Placeholder 1">
            <a:extLst>
              <a:ext uri="{FF2B5EF4-FFF2-40B4-BE49-F238E27FC236}">
                <a16:creationId xmlns:a16="http://schemas.microsoft.com/office/drawing/2014/main" id="{BBB193FE-74F1-A447-A26D-277522CBFAD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6942C8A7-516D-994B-BB5B-B9E51EB88D64}"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Footer Placeholder 4">
            <a:extLst>
              <a:ext uri="{FF2B5EF4-FFF2-40B4-BE49-F238E27FC236}">
                <a16:creationId xmlns:a16="http://schemas.microsoft.com/office/drawing/2014/main" id="{6116F7E2-07F7-5E4C-BC14-FADB58B56A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r>
              <a:rPr lang="en-US" altLang="en-US" sz="1000" b="0">
                <a:solidFill>
                  <a:schemeClr val="bg1"/>
                </a:solidFill>
                <a:latin typeface="Times" pitchFamily="2" charset="0"/>
              </a:rPr>
              <a:t>© 2016 IABA</a:t>
            </a:r>
          </a:p>
        </p:txBody>
      </p:sp>
      <p:sp>
        <p:nvSpPr>
          <p:cNvPr id="214018" name="Rectangle 2">
            <a:extLst>
              <a:ext uri="{FF2B5EF4-FFF2-40B4-BE49-F238E27FC236}">
                <a16:creationId xmlns:a16="http://schemas.microsoft.com/office/drawing/2014/main" id="{9D3101FB-A2CC-584B-A739-B9C26496FED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ALT-R Concerns</a:t>
            </a:r>
          </a:p>
        </p:txBody>
      </p:sp>
      <p:sp>
        <p:nvSpPr>
          <p:cNvPr id="214019" name="Rectangle 3">
            <a:extLst>
              <a:ext uri="{FF2B5EF4-FFF2-40B4-BE49-F238E27FC236}">
                <a16:creationId xmlns:a16="http://schemas.microsoft.com/office/drawing/2014/main" id="{545B857D-A6EA-8C4E-8326-0CA4ED519EB3}"/>
              </a:ext>
            </a:extLst>
          </p:cNvPr>
          <p:cNvSpPr>
            <a:spLocks noGrp="1" noChangeArrowheads="1"/>
          </p:cNvSpPr>
          <p:nvPr>
            <p:ph type="body" idx="1"/>
          </p:nvPr>
        </p:nvSpPr>
        <p:spPr>
          <a:xfrm>
            <a:off x="2524125" y="2273300"/>
            <a:ext cx="4803775" cy="3652838"/>
          </a:xfrm>
        </p:spPr>
        <p:txBody>
          <a:bodyPr/>
          <a:lstStyle/>
          <a:p>
            <a:pPr marL="609600" indent="-609600" eaLnBrk="1" hangingPunct="1">
              <a:buFont typeface="Arial" panose="020B0604020202020204" pitchFamily="34" charset="0"/>
              <a:buAutoNum type="arabicPeriod"/>
            </a:pPr>
            <a:r>
              <a:rPr lang="en-US" altLang="en-US">
                <a:ea typeface="ＭＳ Ｐゴシック" panose="020B0600070205080204" pitchFamily="34" charset="-128"/>
              </a:rPr>
              <a:t>Delayed effect</a:t>
            </a:r>
          </a:p>
          <a:p>
            <a:pPr marL="609600" indent="-609600" eaLnBrk="1" hangingPunct="1">
              <a:buFont typeface="Arial" panose="020B0604020202020204" pitchFamily="34" charset="0"/>
              <a:buAutoNum type="arabicPeriod"/>
            </a:pPr>
            <a:r>
              <a:rPr lang="en-US" altLang="en-US">
                <a:ea typeface="ＭＳ Ｐゴシック" panose="020B0600070205080204" pitchFamily="34" charset="-128"/>
              </a:rPr>
              <a:t>Complexity and mixed evidence</a:t>
            </a:r>
          </a:p>
          <a:p>
            <a:pPr marL="609600" indent="-609600" eaLnBrk="1" hangingPunct="1">
              <a:buFont typeface="Arial" panose="020B0604020202020204" pitchFamily="34" charset="0"/>
              <a:buAutoNum type="arabicPeriod"/>
            </a:pPr>
            <a:r>
              <a:rPr lang="en-US" altLang="en-US">
                <a:ea typeface="ＭＳ Ｐゴシック" panose="020B0600070205080204" pitchFamily="34" charset="-128"/>
              </a:rPr>
              <a:t>Recovery and rebound</a:t>
            </a:r>
          </a:p>
        </p:txBody>
      </p:sp>
      <p:sp>
        <p:nvSpPr>
          <p:cNvPr id="214020" name="Date Placeholder 1">
            <a:extLst>
              <a:ext uri="{FF2B5EF4-FFF2-40B4-BE49-F238E27FC236}">
                <a16:creationId xmlns:a16="http://schemas.microsoft.com/office/drawing/2014/main" id="{89DCB0E2-BB0C-4544-A6AC-0AA20338A62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 pitchFamily="2" charset="0"/>
                <a:ea typeface="ＭＳ Ｐゴシック" panose="020B0600070205080204" pitchFamily="34" charset="-128"/>
              </a:defRPr>
            </a:lvl1pPr>
            <a:lvl2pPr marL="742950" indent="-285750">
              <a:defRPr sz="2400" b="1">
                <a:solidFill>
                  <a:schemeClr val="tx1"/>
                </a:solidFill>
                <a:latin typeface="Helvetica" pitchFamily="2" charset="0"/>
                <a:ea typeface="ＭＳ Ｐゴシック" panose="020B0600070205080204" pitchFamily="34" charset="-128"/>
              </a:defRPr>
            </a:lvl2pPr>
            <a:lvl3pPr marL="1143000" indent="-228600">
              <a:defRPr sz="2400" b="1">
                <a:solidFill>
                  <a:schemeClr val="tx1"/>
                </a:solidFill>
                <a:latin typeface="Helvetica" pitchFamily="2" charset="0"/>
                <a:ea typeface="ＭＳ Ｐゴシック" panose="020B0600070205080204" pitchFamily="34" charset="-128"/>
              </a:defRPr>
            </a:lvl3pPr>
            <a:lvl4pPr marL="1600200" indent="-228600">
              <a:defRPr sz="2400" b="1">
                <a:solidFill>
                  <a:schemeClr val="tx1"/>
                </a:solidFill>
                <a:latin typeface="Helvetica" pitchFamily="2" charset="0"/>
                <a:ea typeface="ＭＳ Ｐゴシック" panose="020B0600070205080204" pitchFamily="34" charset="-128"/>
              </a:defRPr>
            </a:lvl4pPr>
            <a:lvl5pPr marL="2057400" indent="-228600">
              <a:defRPr sz="2400" b="1">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Helvetica" pitchFamily="2" charset="0"/>
                <a:ea typeface="ＭＳ Ｐゴシック" panose="020B0600070205080204" pitchFamily="34" charset="-128"/>
              </a:defRPr>
            </a:lvl9pPr>
          </a:lstStyle>
          <a:p>
            <a:fld id="{D3505B05-1D88-9744-9970-D15D7999218C}" type="datetime1">
              <a:rPr lang="en-US" altLang="en-US" sz="1000" b="0">
                <a:solidFill>
                  <a:schemeClr val="bg1"/>
                </a:solidFill>
                <a:latin typeface="Times" pitchFamily="2" charset="0"/>
              </a:rPr>
              <a:pPr/>
              <a:t>3/22/2022</a:t>
            </a:fld>
            <a:endParaRPr lang="en-US" altLang="en-US" sz="1000" b="0">
              <a:solidFill>
                <a:schemeClr val="bg1"/>
              </a:solidFill>
              <a:latin typeface="Times" pitchFamily="2" charset="0"/>
            </a:endParaRPr>
          </a:p>
        </p:txBody>
      </p:sp>
    </p:spTree>
  </p:cSld>
  <p:clrMapOvr>
    <a:masterClrMapping/>
  </p:clrMapOvr>
  <p:transition/>
</p:sld>
</file>

<file path=ppt/theme/theme1.xml><?xml version="1.0" encoding="utf-8"?>
<a:theme xmlns:a="http://schemas.openxmlformats.org/drawingml/2006/main" name="Straight Edge">
  <a:themeElements>
    <a:clrScheme name="">
      <a:dk1>
        <a:srgbClr val="003366"/>
      </a:dk1>
      <a:lt1>
        <a:srgbClr val="FFFFFF"/>
      </a:lt1>
      <a:dk2>
        <a:srgbClr val="003366"/>
      </a:dk2>
      <a:lt2>
        <a:srgbClr val="000000"/>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outerShdw blurRad="63500" dist="107763" dir="2700000" algn="ctr" rotWithShape="0">
            <a:srgbClr val="000000"/>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outerShdw blurRad="63500" dist="107763" dir="2700000" algn="ctr" rotWithShape="0">
            <a:srgbClr val="000000"/>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Helvetica"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outerShdw blurRad="63500" dist="107763" dir="2700000" algn="ctr" rotWithShape="0">
            <a:srgbClr val="000000"/>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outerShdw blurRad="63500" dist="107763" dir="2700000" algn="ctr" rotWithShape="0">
            <a:srgbClr val="000000"/>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Helvetica"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3366"/>
    </a:dk1>
    <a:lt1>
      <a:srgbClr val="FFFFFF"/>
    </a:lt1>
    <a:dk2>
      <a:srgbClr val="003366"/>
    </a:dk2>
    <a:lt2>
      <a:srgbClr val="000000"/>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themeOverride>
</file>

<file path=ppt/theme/themeOverride2.xml><?xml version="1.0" encoding="utf-8"?>
<a:themeOverride xmlns:a="http://schemas.openxmlformats.org/drawingml/2006/main">
  <a:clrScheme name="">
    <a:dk1>
      <a:srgbClr val="003366"/>
    </a:dk1>
    <a:lt1>
      <a:srgbClr val="FFFFFF"/>
    </a:lt1>
    <a:dk2>
      <a:srgbClr val="003366"/>
    </a:dk2>
    <a:lt2>
      <a:srgbClr val="000000"/>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themeOverride>
</file>

<file path=ppt/theme/themeOverride3.xml><?xml version="1.0" encoding="utf-8"?>
<a:themeOverride xmlns:a="http://schemas.openxmlformats.org/drawingml/2006/main">
  <a:clrScheme name="">
    <a:dk1>
      <a:srgbClr val="003366"/>
    </a:dk1>
    <a:lt1>
      <a:srgbClr val="FFFFFF"/>
    </a:lt1>
    <a:dk2>
      <a:srgbClr val="003366"/>
    </a:dk2>
    <a:lt2>
      <a:srgbClr val="000000"/>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themeOverride>
</file>

<file path=docProps/app.xml><?xml version="1.0" encoding="utf-8"?>
<Properties xmlns="http://schemas.openxmlformats.org/officeDocument/2006/extended-properties" xmlns:vt="http://schemas.openxmlformats.org/officeDocument/2006/docPropsVTypes">
  <Template>Hard Drive:Applications:Microsoft Office X:Templates:Presentations:Designs:Blank Presentation</Template>
  <TotalTime>18</TotalTime>
  <Words>9098</Words>
  <Application>Microsoft Office PowerPoint</Application>
  <PresentationFormat>Overhead</PresentationFormat>
  <Paragraphs>1143</Paragraphs>
  <Slides>91</Slides>
  <Notes>91</Notes>
  <HiddenSlides>0</HiddenSlides>
  <MMClips>0</MMClips>
  <ScaleCrop>false</ScaleCrop>
  <HeadingPairs>
    <vt:vector size="8" baseType="variant">
      <vt:variant>
        <vt:lpstr>Fonts Used</vt:lpstr>
      </vt:variant>
      <vt:variant>
        <vt:i4>8</vt:i4>
      </vt:variant>
      <vt:variant>
        <vt:lpstr>Theme</vt:lpstr>
      </vt:variant>
      <vt:variant>
        <vt:i4>2</vt:i4>
      </vt:variant>
      <vt:variant>
        <vt:lpstr>Links</vt:lpstr>
      </vt:variant>
      <vt:variant>
        <vt:i4>1</vt:i4>
      </vt:variant>
      <vt:variant>
        <vt:lpstr>Slide Titles</vt:lpstr>
      </vt:variant>
      <vt:variant>
        <vt:i4>91</vt:i4>
      </vt:variant>
    </vt:vector>
  </HeadingPairs>
  <TitlesOfParts>
    <vt:vector size="102" baseType="lpstr">
      <vt:lpstr>Arial</vt:lpstr>
      <vt:lpstr>Helvetica</vt:lpstr>
      <vt:lpstr>N Helvetica Narrow</vt:lpstr>
      <vt:lpstr>Times</vt:lpstr>
      <vt:lpstr>Times New Roman</vt:lpstr>
      <vt:lpstr>Trebuchet MS</vt:lpstr>
      <vt:lpstr>Verdana</vt:lpstr>
      <vt:lpstr>Wingdings</vt:lpstr>
      <vt:lpstr>Straight Edge</vt:lpstr>
      <vt:lpstr>Capsules</vt:lpstr>
      <vt:lpstr>file:///\\Users\johnmarshall\Library\Mobile%20Documents\com~apple~CloudDocs\Documents\Documents\Microsoft%20User%20Data\Saved%20Attachments\Table%201%20Final%2015-8%20R.docx㈠)!OLE_LINK1</vt:lpstr>
      <vt:lpstr>Positive Practices in Behavioral Support</vt:lpstr>
      <vt:lpstr>Basic Principles</vt:lpstr>
      <vt:lpstr>Introduction</vt:lpstr>
      <vt:lpstr>ABA in Support of Values</vt:lpstr>
      <vt:lpstr>ABA in Support of Values</vt:lpstr>
      <vt:lpstr>Punishment</vt:lpstr>
      <vt:lpstr>Aversive</vt:lpstr>
      <vt:lpstr>A Non-linear Model for Positive Behavioral Support</vt:lpstr>
      <vt:lpstr>Why People Use Punishment</vt:lpstr>
      <vt:lpstr>Responses to Problem Behavior</vt:lpstr>
      <vt:lpstr>If we wish to change the basic strategies that we use, a longitudinal program of behavior change, with us as the learner, is necessary.</vt:lpstr>
      <vt:lpstr>Ethical Considerations</vt:lpstr>
      <vt:lpstr>Administrative &amp; Legal Considerations</vt:lpstr>
      <vt:lpstr>Empirical &amp; Clinical Considerations</vt:lpstr>
      <vt:lpstr>Empirical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Considerations</vt:lpstr>
      <vt:lpstr>Is Punishment Necessary  for Effectiveness?</vt:lpstr>
      <vt:lpstr>Outcomes</vt:lpstr>
      <vt:lpstr>Support Plans</vt:lpstr>
      <vt:lpstr>Assessment</vt:lpstr>
      <vt:lpstr>Mediation</vt:lpstr>
      <vt:lpstr>Breaking the Barriers to Social &amp; Community Integration: A Non-linear ABA Framework for Research, Support and Training</vt:lpstr>
      <vt:lpstr>Support Strategies</vt:lpstr>
      <vt:lpstr>Ecological Strategies</vt:lpstr>
      <vt:lpstr>Ecological Strategies</vt:lpstr>
      <vt:lpstr>Ecological Strategies</vt:lpstr>
      <vt:lpstr>Jeff's Multi-Element Support Plan</vt:lpstr>
      <vt:lpstr>Jeff's Multi-Element Support Plan</vt:lpstr>
      <vt:lpstr>Jeff's Multi-Element Support Plan</vt:lpstr>
      <vt:lpstr>Jeff's Multi-Element Support Plan</vt:lpstr>
      <vt:lpstr>Jeff's Multi-Element Support Plan</vt:lpstr>
      <vt:lpstr>PowerPoint Presentation</vt:lpstr>
      <vt:lpstr>Ecological Strategies</vt:lpstr>
      <vt:lpstr>Breaking the Barriers to Social &amp; Community Integration: A Non-linear ABA Framework for Research, Support and Training</vt:lpstr>
      <vt:lpstr>Positive Programming</vt:lpstr>
      <vt:lpstr>Positive Programming</vt:lpstr>
      <vt:lpstr>Positive Programming</vt:lpstr>
      <vt:lpstr>Positive Programming</vt:lpstr>
      <vt:lpstr>Positive Programming</vt:lpstr>
      <vt:lpstr>PowerPoint Presentation</vt:lpstr>
      <vt:lpstr>PowerPoint Presentation</vt:lpstr>
      <vt:lpstr>Breaking the Barriers to Social &amp; Community Integration: A Non-linear ABA Framework for Research, Support and Training</vt:lpstr>
      <vt:lpstr>Focused Support Strategies</vt:lpstr>
      <vt:lpstr>Focused Support Strategies</vt:lpstr>
      <vt:lpstr>Time-Based Schedules</vt:lpstr>
      <vt:lpstr>Differential Schedules</vt:lpstr>
      <vt:lpstr>DRO - Differential Reinforcement of Other Behavior</vt:lpstr>
      <vt:lpstr>DRO</vt:lpstr>
      <vt:lpstr>DRO - Variations</vt:lpstr>
      <vt:lpstr>DRO - Variations</vt:lpstr>
      <vt:lpstr>DRO Variations</vt:lpstr>
      <vt:lpstr>DRO-Implementation</vt:lpstr>
      <vt:lpstr>DRO-Implementation</vt:lpstr>
      <vt:lpstr>DRO-Implementation</vt:lpstr>
      <vt:lpstr>DRL - Differential Reinforcement of Low Rates of Responding</vt:lpstr>
      <vt:lpstr>DRL - Variations</vt:lpstr>
      <vt:lpstr>DRL</vt:lpstr>
      <vt:lpstr>DRL-Implementation</vt:lpstr>
      <vt:lpstr>DRL Advantages</vt:lpstr>
      <vt:lpstr>Potential for Group Contingencies &amp; Systems</vt:lpstr>
      <vt:lpstr>DRL - Cautions</vt:lpstr>
      <vt:lpstr>ALT-R  Differential Reinforcement of Alternative Responses</vt:lpstr>
      <vt:lpstr>ALT-R Variations</vt:lpstr>
      <vt:lpstr>THE 100% RULE</vt:lpstr>
      <vt:lpstr>ALT-R Variations</vt:lpstr>
      <vt:lpstr>ALT-R Implementation</vt:lpstr>
      <vt:lpstr>ALT-R Advantages</vt:lpstr>
      <vt:lpstr>ALT-R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Practices in Behavioral Support</dc:title>
  <dc:creator>Gary LaVigna</dc:creator>
  <cp:lastModifiedBy>VanHorn, Yolanda (DDS)</cp:lastModifiedBy>
  <cp:revision>5</cp:revision>
  <cp:lastPrinted>2003-04-30T20:44:21Z</cp:lastPrinted>
  <dcterms:created xsi:type="dcterms:W3CDTF">2016-02-17T22:49:03Z</dcterms:created>
  <dcterms:modified xsi:type="dcterms:W3CDTF">2022-03-22T19:51:48Z</dcterms:modified>
</cp:coreProperties>
</file>