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91" r:id="rId3"/>
    <p:sldId id="296" r:id="rId4"/>
    <p:sldId id="295" r:id="rId5"/>
    <p:sldId id="278" r:id="rId6"/>
    <p:sldId id="294" r:id="rId7"/>
    <p:sldId id="28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s, Xavier (DDS)" initials="DX(" lastIdx="1" clrIdx="0">
    <p:extLst>
      <p:ext uri="{19B8F6BF-5375-455C-9EA6-DF929625EA0E}">
        <p15:presenceInfo xmlns:p15="http://schemas.microsoft.com/office/powerpoint/2012/main" userId="S::xavier.davis1@dc.gov::5a07d33f-562c-4468-a66a-1d351ae2bba6" providerId="AD"/>
      </p:ext>
    </p:extLst>
  </p:cmAuthor>
  <p:cmAuthor id="2" name="Harmon, Pamela (DDS)" initials="HP(" lastIdx="1" clrIdx="1">
    <p:extLst>
      <p:ext uri="{19B8F6BF-5375-455C-9EA6-DF929625EA0E}">
        <p15:presenceInfo xmlns:p15="http://schemas.microsoft.com/office/powerpoint/2012/main" userId="S::pamela.harmon@dc.gov::e7cad59d-a632-47d3-99f8-3c4ddc7249f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591E55-C90C-72A7-A442-2A884CBDCEAD}" v="36" dt="2023-04-21T16:45:23.109"/>
    <p1510:client id="{21E44B6A-89A1-3607-B46E-F40D3CC42A80}" v="1" dt="2023-04-21T11:16:00.812"/>
    <p1510:client id="{3251EE4E-751D-303C-771E-0B39020DD91A}" v="3076" dt="2023-04-21T18:14:46.853"/>
    <p1510:client id="{57B7F9A7-B913-A48E-F175-47D8BF9FFD75}" v="99" dt="2023-04-27T23:39:08.704"/>
    <p1510:client id="{85C91588-A765-4D84-2EE1-F4218512B4FC}" v="6" dt="2023-04-26T20:38:18.001"/>
    <p1510:client id="{9FD78079-F536-7EA2-C8FA-5A2C5D125231}" v="709" dt="2023-04-20T22:32:07.797"/>
    <p1510:client id="{CBDEC365-C856-F2F4-594A-5A631B6E0182}" v="27" dt="2023-04-20T21:43:35.9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son, Tiffani (DDS)" userId="S::tiffani.johnson@dc.gov::f32029c4-a757-4e0c-8200-1abe178b1f7f" providerId="AD" clId="Web-{3251EE4E-751D-303C-771E-0B39020DD91A}"/>
    <pc:docChg chg="addSld delSld modSld sldOrd">
      <pc:chgData name="Johnson, Tiffani (DDS)" userId="S::tiffani.johnson@dc.gov::f32029c4-a757-4e0c-8200-1abe178b1f7f" providerId="AD" clId="Web-{3251EE4E-751D-303C-771E-0B39020DD91A}" dt="2023-04-21T18:14:46.853" v="1835" actId="20577"/>
      <pc:docMkLst>
        <pc:docMk/>
      </pc:docMkLst>
      <pc:sldChg chg="modSp">
        <pc:chgData name="Johnson, Tiffani (DDS)" userId="S::tiffani.johnson@dc.gov::f32029c4-a757-4e0c-8200-1abe178b1f7f" providerId="AD" clId="Web-{3251EE4E-751D-303C-771E-0B39020DD91A}" dt="2023-04-21T17:57:45.306" v="1503" actId="20577"/>
        <pc:sldMkLst>
          <pc:docMk/>
          <pc:sldMk cId="1896131038" sldId="258"/>
        </pc:sldMkLst>
        <pc:spChg chg="mod">
          <ac:chgData name="Johnson, Tiffani (DDS)" userId="S::tiffani.johnson@dc.gov::f32029c4-a757-4e0c-8200-1abe178b1f7f" providerId="AD" clId="Web-{3251EE4E-751D-303C-771E-0B39020DD91A}" dt="2023-04-21T17:57:45.306" v="1503" actId="20577"/>
          <ac:spMkLst>
            <pc:docMk/>
            <pc:sldMk cId="1896131038" sldId="258"/>
            <ac:spMk id="2" creationId="{4265587D-D8B6-49E8-9FD2-CD233D3E2DF6}"/>
          </ac:spMkLst>
        </pc:spChg>
        <pc:spChg chg="mod">
          <ac:chgData name="Johnson, Tiffani (DDS)" userId="S::tiffani.johnson@dc.gov::f32029c4-a757-4e0c-8200-1abe178b1f7f" providerId="AD" clId="Web-{3251EE4E-751D-303C-771E-0B39020DD91A}" dt="2023-04-21T15:02:32.330" v="23" actId="20577"/>
          <ac:spMkLst>
            <pc:docMk/>
            <pc:sldMk cId="1896131038" sldId="258"/>
            <ac:spMk id="4" creationId="{0B3B5E94-19F8-5E8E-149B-A97C7166442D}"/>
          </ac:spMkLst>
        </pc:spChg>
      </pc:sldChg>
      <pc:sldChg chg="addSp modSp ord">
        <pc:chgData name="Johnson, Tiffani (DDS)" userId="S::tiffani.johnson@dc.gov::f32029c4-a757-4e0c-8200-1abe178b1f7f" providerId="AD" clId="Web-{3251EE4E-751D-303C-771E-0B39020DD91A}" dt="2023-04-21T17:58:31.666" v="1508" actId="20577"/>
        <pc:sldMkLst>
          <pc:docMk/>
          <pc:sldMk cId="1499926487" sldId="264"/>
        </pc:sldMkLst>
        <pc:spChg chg="mod">
          <ac:chgData name="Johnson, Tiffani (DDS)" userId="S::tiffani.johnson@dc.gov::f32029c4-a757-4e0c-8200-1abe178b1f7f" providerId="AD" clId="Web-{3251EE4E-751D-303C-771E-0B39020DD91A}" dt="2023-04-21T16:37:12.075" v="44" actId="20577"/>
          <ac:spMkLst>
            <pc:docMk/>
            <pc:sldMk cId="1499926487" sldId="264"/>
            <ac:spMk id="2" creationId="{1CE7E127-37BE-4C23-BEBC-9B04F04DC25C}"/>
          </ac:spMkLst>
        </pc:spChg>
        <pc:spChg chg="mod">
          <ac:chgData name="Johnson, Tiffani (DDS)" userId="S::tiffani.johnson@dc.gov::f32029c4-a757-4e0c-8200-1abe178b1f7f" providerId="AD" clId="Web-{3251EE4E-751D-303C-771E-0B39020DD91A}" dt="2023-04-21T16:37:15.216" v="45" actId="20577"/>
          <ac:spMkLst>
            <pc:docMk/>
            <pc:sldMk cId="1499926487" sldId="264"/>
            <ac:spMk id="3" creationId="{583FB3A3-DEA7-41EA-9AD3-F7A63CE9A678}"/>
          </ac:spMkLst>
        </pc:spChg>
        <pc:spChg chg="add mod">
          <ac:chgData name="Johnson, Tiffani (DDS)" userId="S::tiffani.johnson@dc.gov::f32029c4-a757-4e0c-8200-1abe178b1f7f" providerId="AD" clId="Web-{3251EE4E-751D-303C-771E-0B39020DD91A}" dt="2023-04-21T17:58:31.666" v="1508" actId="20577"/>
          <ac:spMkLst>
            <pc:docMk/>
            <pc:sldMk cId="1499926487" sldId="264"/>
            <ac:spMk id="4" creationId="{844F6191-31BC-0321-D3A1-21D11B344799}"/>
          </ac:spMkLst>
        </pc:spChg>
      </pc:sldChg>
      <pc:sldChg chg="addSp modSp ord">
        <pc:chgData name="Johnson, Tiffani (DDS)" userId="S::tiffani.johnson@dc.gov::f32029c4-a757-4e0c-8200-1abe178b1f7f" providerId="AD" clId="Web-{3251EE4E-751D-303C-771E-0B39020DD91A}" dt="2023-04-21T17:59:52.120" v="1528" actId="1076"/>
        <pc:sldMkLst>
          <pc:docMk/>
          <pc:sldMk cId="1144939438" sldId="273"/>
        </pc:sldMkLst>
        <pc:spChg chg="mod">
          <ac:chgData name="Johnson, Tiffani (DDS)" userId="S::tiffani.johnson@dc.gov::f32029c4-a757-4e0c-8200-1abe178b1f7f" providerId="AD" clId="Web-{3251EE4E-751D-303C-771E-0B39020DD91A}" dt="2023-04-21T17:59:39.995" v="1523" actId="20577"/>
          <ac:spMkLst>
            <pc:docMk/>
            <pc:sldMk cId="1144939438" sldId="273"/>
            <ac:spMk id="4" creationId="{C2E7863D-478A-3652-F378-E69A8CFF6B6B}"/>
          </ac:spMkLst>
        </pc:spChg>
        <pc:spChg chg="add mod">
          <ac:chgData name="Johnson, Tiffani (DDS)" userId="S::tiffani.johnson@dc.gov::f32029c4-a757-4e0c-8200-1abe178b1f7f" providerId="AD" clId="Web-{3251EE4E-751D-303C-771E-0B39020DD91A}" dt="2023-04-21T17:59:42.964" v="1527" actId="20577"/>
          <ac:spMkLst>
            <pc:docMk/>
            <pc:sldMk cId="1144939438" sldId="273"/>
            <ac:spMk id="5" creationId="{12512B7F-B427-B129-68B3-A1DDEADD71F3}"/>
          </ac:spMkLst>
        </pc:spChg>
        <pc:spChg chg="add mod">
          <ac:chgData name="Johnson, Tiffani (DDS)" userId="S::tiffani.johnson@dc.gov::f32029c4-a757-4e0c-8200-1abe178b1f7f" providerId="AD" clId="Web-{3251EE4E-751D-303C-771E-0B39020DD91A}" dt="2023-04-21T17:59:52.120" v="1528" actId="1076"/>
          <ac:spMkLst>
            <pc:docMk/>
            <pc:sldMk cId="1144939438" sldId="273"/>
            <ac:spMk id="7" creationId="{182167F3-B2B1-E34A-E051-8B6C0E7BCF4F}"/>
          </ac:spMkLst>
        </pc:spChg>
      </pc:sldChg>
      <pc:sldChg chg="modSp mod modClrScheme chgLayout">
        <pc:chgData name="Johnson, Tiffani (DDS)" userId="S::tiffani.johnson@dc.gov::f32029c4-a757-4e0c-8200-1abe178b1f7f" providerId="AD" clId="Web-{3251EE4E-751D-303C-771E-0B39020DD91A}" dt="2023-04-21T18:13:38.165" v="1826" actId="20577"/>
        <pc:sldMkLst>
          <pc:docMk/>
          <pc:sldMk cId="134242297" sldId="278"/>
        </pc:sldMkLst>
        <pc:spChg chg="mod ord">
          <ac:chgData name="Johnson, Tiffani (DDS)" userId="S::tiffani.johnson@dc.gov::f32029c4-a757-4e0c-8200-1abe178b1f7f" providerId="AD" clId="Web-{3251EE4E-751D-303C-771E-0B39020DD91A}" dt="2023-04-21T17:28:34.544" v="533"/>
          <ac:spMkLst>
            <pc:docMk/>
            <pc:sldMk cId="134242297" sldId="278"/>
            <ac:spMk id="2" creationId="{1CE7E127-37BE-4C23-BEBC-9B04F04DC25C}"/>
          </ac:spMkLst>
        </pc:spChg>
        <pc:spChg chg="mod ord">
          <ac:chgData name="Johnson, Tiffani (DDS)" userId="S::tiffani.johnson@dc.gov::f32029c4-a757-4e0c-8200-1abe178b1f7f" providerId="AD" clId="Web-{3251EE4E-751D-303C-771E-0B39020DD91A}" dt="2023-04-21T17:28:34.544" v="533"/>
          <ac:spMkLst>
            <pc:docMk/>
            <pc:sldMk cId="134242297" sldId="278"/>
            <ac:spMk id="3" creationId="{583FB3A3-DEA7-41EA-9AD3-F7A63CE9A678}"/>
          </ac:spMkLst>
        </pc:spChg>
        <pc:spChg chg="mod">
          <ac:chgData name="Johnson, Tiffani (DDS)" userId="S::tiffani.johnson@dc.gov::f32029c4-a757-4e0c-8200-1abe178b1f7f" providerId="AD" clId="Web-{3251EE4E-751D-303C-771E-0B39020DD91A}" dt="2023-04-21T18:13:38.165" v="1826" actId="20577"/>
          <ac:spMkLst>
            <pc:docMk/>
            <pc:sldMk cId="134242297" sldId="278"/>
            <ac:spMk id="5" creationId="{EFA66A34-288E-0367-4D10-94B039B53A33}"/>
          </ac:spMkLst>
        </pc:spChg>
      </pc:sldChg>
      <pc:sldChg chg="modSp">
        <pc:chgData name="Johnson, Tiffani (DDS)" userId="S::tiffani.johnson@dc.gov::f32029c4-a757-4e0c-8200-1abe178b1f7f" providerId="AD" clId="Web-{3251EE4E-751D-303C-771E-0B39020DD91A}" dt="2023-04-21T18:14:46.853" v="1835" actId="20577"/>
        <pc:sldMkLst>
          <pc:docMk/>
          <pc:sldMk cId="893734794" sldId="284"/>
        </pc:sldMkLst>
        <pc:spChg chg="mod">
          <ac:chgData name="Johnson, Tiffani (DDS)" userId="S::tiffani.johnson@dc.gov::f32029c4-a757-4e0c-8200-1abe178b1f7f" providerId="AD" clId="Web-{3251EE4E-751D-303C-771E-0B39020DD91A}" dt="2023-04-21T18:14:46.853" v="1835" actId="20577"/>
          <ac:spMkLst>
            <pc:docMk/>
            <pc:sldMk cId="893734794" sldId="284"/>
            <ac:spMk id="4" creationId="{B97F09F2-469C-07C8-8F34-9EABC836BBEF}"/>
          </ac:spMkLst>
        </pc:spChg>
      </pc:sldChg>
      <pc:sldChg chg="addSp delSp modSp">
        <pc:chgData name="Johnson, Tiffani (DDS)" userId="S::tiffani.johnson@dc.gov::f32029c4-a757-4e0c-8200-1abe178b1f7f" providerId="AD" clId="Web-{3251EE4E-751D-303C-771E-0B39020DD91A}" dt="2023-04-21T18:05:58.001" v="1644" actId="20577"/>
        <pc:sldMkLst>
          <pc:docMk/>
          <pc:sldMk cId="2395622866" sldId="285"/>
        </pc:sldMkLst>
        <pc:spChg chg="del mod">
          <ac:chgData name="Johnson, Tiffani (DDS)" userId="S::tiffani.johnson@dc.gov::f32029c4-a757-4e0c-8200-1abe178b1f7f" providerId="AD" clId="Web-{3251EE4E-751D-303C-771E-0B39020DD91A}" dt="2023-04-21T17:26:23.492" v="520"/>
          <ac:spMkLst>
            <pc:docMk/>
            <pc:sldMk cId="2395622866" sldId="285"/>
            <ac:spMk id="4" creationId="{31A9A89B-2DA8-9F8B-D521-89E5BE6B413C}"/>
          </ac:spMkLst>
        </pc:spChg>
        <pc:spChg chg="add mod">
          <ac:chgData name="Johnson, Tiffani (DDS)" userId="S::tiffani.johnson@dc.gov::f32029c4-a757-4e0c-8200-1abe178b1f7f" providerId="AD" clId="Web-{3251EE4E-751D-303C-771E-0B39020DD91A}" dt="2023-04-21T18:05:58.001" v="1644" actId="20577"/>
          <ac:spMkLst>
            <pc:docMk/>
            <pc:sldMk cId="2395622866" sldId="285"/>
            <ac:spMk id="5" creationId="{4AD82232-8594-8DB2-07B6-E2BB58893EA4}"/>
          </ac:spMkLst>
        </pc:spChg>
        <pc:spChg chg="add mod">
          <ac:chgData name="Johnson, Tiffani (DDS)" userId="S::tiffani.johnson@dc.gov::f32029c4-a757-4e0c-8200-1abe178b1f7f" providerId="AD" clId="Web-{3251EE4E-751D-303C-771E-0B39020DD91A}" dt="2023-04-21T18:05:50.876" v="1641" actId="20577"/>
          <ac:spMkLst>
            <pc:docMk/>
            <pc:sldMk cId="2395622866" sldId="285"/>
            <ac:spMk id="7" creationId="{F9ED1193-6EB0-4EA2-B758-831B3AA9DDF0}"/>
          </ac:spMkLst>
        </pc:spChg>
      </pc:sldChg>
      <pc:sldChg chg="addSp modSp">
        <pc:chgData name="Johnson, Tiffani (DDS)" userId="S::tiffani.johnson@dc.gov::f32029c4-a757-4e0c-8200-1abe178b1f7f" providerId="AD" clId="Web-{3251EE4E-751D-303C-771E-0B39020DD91A}" dt="2023-04-21T18:05:13.344" v="1639" actId="1076"/>
        <pc:sldMkLst>
          <pc:docMk/>
          <pc:sldMk cId="518257581" sldId="286"/>
        </pc:sldMkLst>
        <pc:spChg chg="mod">
          <ac:chgData name="Johnson, Tiffani (DDS)" userId="S::tiffani.johnson@dc.gov::f32029c4-a757-4e0c-8200-1abe178b1f7f" providerId="AD" clId="Web-{3251EE4E-751D-303C-771E-0B39020DD91A}" dt="2023-04-21T18:04:17.312" v="1630" actId="1076"/>
          <ac:spMkLst>
            <pc:docMk/>
            <pc:sldMk cId="518257581" sldId="286"/>
            <ac:spMk id="4" creationId="{805828C9-2560-EA11-4BB1-BE068B8D0F2E}"/>
          </ac:spMkLst>
        </pc:spChg>
        <pc:spChg chg="add mod">
          <ac:chgData name="Johnson, Tiffani (DDS)" userId="S::tiffani.johnson@dc.gov::f32029c4-a757-4e0c-8200-1abe178b1f7f" providerId="AD" clId="Web-{3251EE4E-751D-303C-771E-0B39020DD91A}" dt="2023-04-21T18:03:52.718" v="1622" actId="20577"/>
          <ac:spMkLst>
            <pc:docMk/>
            <pc:sldMk cId="518257581" sldId="286"/>
            <ac:spMk id="5" creationId="{D4504B00-8312-206D-9AD2-6A673A529C21}"/>
          </ac:spMkLst>
        </pc:spChg>
        <pc:spChg chg="add mod">
          <ac:chgData name="Johnson, Tiffani (DDS)" userId="S::tiffani.johnson@dc.gov::f32029c4-a757-4e0c-8200-1abe178b1f7f" providerId="AD" clId="Web-{3251EE4E-751D-303C-771E-0B39020DD91A}" dt="2023-04-21T18:05:05.797" v="1638" actId="20577"/>
          <ac:spMkLst>
            <pc:docMk/>
            <pc:sldMk cId="518257581" sldId="286"/>
            <ac:spMk id="7" creationId="{8BDE240D-8A96-BC75-EBB9-E9D051490CB5}"/>
          </ac:spMkLst>
        </pc:spChg>
        <pc:spChg chg="add mod">
          <ac:chgData name="Johnson, Tiffani (DDS)" userId="S::tiffani.johnson@dc.gov::f32029c4-a757-4e0c-8200-1abe178b1f7f" providerId="AD" clId="Web-{3251EE4E-751D-303C-771E-0B39020DD91A}" dt="2023-04-21T18:05:13.344" v="1639" actId="1076"/>
          <ac:spMkLst>
            <pc:docMk/>
            <pc:sldMk cId="518257581" sldId="286"/>
            <ac:spMk id="8" creationId="{6FC16DD8-3E4B-E39D-16A1-8CADE3E5B601}"/>
          </ac:spMkLst>
        </pc:spChg>
      </pc:sldChg>
      <pc:sldChg chg="addSp delSp modSp ord">
        <pc:chgData name="Johnson, Tiffani (DDS)" userId="S::tiffani.johnson@dc.gov::f32029c4-a757-4e0c-8200-1abe178b1f7f" providerId="AD" clId="Web-{3251EE4E-751D-303C-771E-0B39020DD91A}" dt="2023-04-21T18:10:59.678" v="1776" actId="1076"/>
        <pc:sldMkLst>
          <pc:docMk/>
          <pc:sldMk cId="841165798" sldId="291"/>
        </pc:sldMkLst>
        <pc:spChg chg="add del">
          <ac:chgData name="Johnson, Tiffani (DDS)" userId="S::tiffani.johnson@dc.gov::f32029c4-a757-4e0c-8200-1abe178b1f7f" providerId="AD" clId="Web-{3251EE4E-751D-303C-771E-0B39020DD91A}" dt="2023-04-21T18:10:38.740" v="1768"/>
          <ac:spMkLst>
            <pc:docMk/>
            <pc:sldMk cId="841165798" sldId="291"/>
            <ac:spMk id="4" creationId="{77F12466-21DD-7846-80A3-74CAED91D3E2}"/>
          </ac:spMkLst>
        </pc:spChg>
        <pc:spChg chg="mod">
          <ac:chgData name="Johnson, Tiffani (DDS)" userId="S::tiffani.johnson@dc.gov::f32029c4-a757-4e0c-8200-1abe178b1f7f" providerId="AD" clId="Web-{3251EE4E-751D-303C-771E-0B39020DD91A}" dt="2023-04-21T18:10:59.678" v="1776" actId="1076"/>
          <ac:spMkLst>
            <pc:docMk/>
            <pc:sldMk cId="841165798" sldId="291"/>
            <ac:spMk id="5" creationId="{EFA66A34-288E-0367-4D10-94B039B53A33}"/>
          </ac:spMkLst>
        </pc:spChg>
      </pc:sldChg>
      <pc:sldChg chg="addSp modSp add replId">
        <pc:chgData name="Johnson, Tiffani (DDS)" userId="S::tiffani.johnson@dc.gov::f32029c4-a757-4e0c-8200-1abe178b1f7f" providerId="AD" clId="Web-{3251EE4E-751D-303C-771E-0B39020DD91A}" dt="2023-04-21T18:01:17.559" v="1576" actId="1076"/>
        <pc:sldMkLst>
          <pc:docMk/>
          <pc:sldMk cId="2126291563" sldId="292"/>
        </pc:sldMkLst>
        <pc:spChg chg="mod">
          <ac:chgData name="Johnson, Tiffani (DDS)" userId="S::tiffani.johnson@dc.gov::f32029c4-a757-4e0c-8200-1abe178b1f7f" providerId="AD" clId="Web-{3251EE4E-751D-303C-771E-0B39020DD91A}" dt="2023-04-21T18:01:17.559" v="1576" actId="1076"/>
          <ac:spMkLst>
            <pc:docMk/>
            <pc:sldMk cId="2126291563" sldId="292"/>
            <ac:spMk id="3" creationId="{583FB3A3-DEA7-41EA-9AD3-F7A63CE9A678}"/>
          </ac:spMkLst>
        </pc:spChg>
        <pc:spChg chg="add mod">
          <ac:chgData name="Johnson, Tiffani (DDS)" userId="S::tiffani.johnson@dc.gov::f32029c4-a757-4e0c-8200-1abe178b1f7f" providerId="AD" clId="Web-{3251EE4E-751D-303C-771E-0B39020DD91A}" dt="2023-04-21T18:01:12.059" v="1575" actId="20577"/>
          <ac:spMkLst>
            <pc:docMk/>
            <pc:sldMk cId="2126291563" sldId="292"/>
            <ac:spMk id="4" creationId="{76CFA22A-C069-6DC2-0185-FA021CB2E1B0}"/>
          </ac:spMkLst>
        </pc:spChg>
      </pc:sldChg>
      <pc:sldChg chg="new del">
        <pc:chgData name="Johnson, Tiffani (DDS)" userId="S::tiffani.johnson@dc.gov::f32029c4-a757-4e0c-8200-1abe178b1f7f" providerId="AD" clId="Web-{3251EE4E-751D-303C-771E-0B39020DD91A}" dt="2023-04-21T16:36:57.184" v="26"/>
        <pc:sldMkLst>
          <pc:docMk/>
          <pc:sldMk cId="4224321205" sldId="292"/>
        </pc:sldMkLst>
      </pc:sldChg>
      <pc:sldChg chg="addSp modSp add ord replId">
        <pc:chgData name="Johnson, Tiffani (DDS)" userId="S::tiffani.johnson@dc.gov::f32029c4-a757-4e0c-8200-1abe178b1f7f" providerId="AD" clId="Web-{3251EE4E-751D-303C-771E-0B39020DD91A}" dt="2023-04-21T18:01:41.544" v="1589" actId="20577"/>
        <pc:sldMkLst>
          <pc:docMk/>
          <pc:sldMk cId="451907878" sldId="293"/>
        </pc:sldMkLst>
        <pc:spChg chg="mod">
          <ac:chgData name="Johnson, Tiffani (DDS)" userId="S::tiffani.johnson@dc.gov::f32029c4-a757-4e0c-8200-1abe178b1f7f" providerId="AD" clId="Web-{3251EE4E-751D-303C-771E-0B39020DD91A}" dt="2023-04-21T16:38:44.311" v="52" actId="20577"/>
          <ac:spMkLst>
            <pc:docMk/>
            <pc:sldMk cId="451907878" sldId="293"/>
            <ac:spMk id="2" creationId="{1CE7E127-37BE-4C23-BEBC-9B04F04DC25C}"/>
          </ac:spMkLst>
        </pc:spChg>
        <pc:spChg chg="add mod">
          <ac:chgData name="Johnson, Tiffani (DDS)" userId="S::tiffani.johnson@dc.gov::f32029c4-a757-4e0c-8200-1abe178b1f7f" providerId="AD" clId="Web-{3251EE4E-751D-303C-771E-0B39020DD91A}" dt="2023-04-21T18:01:41.544" v="1589" actId="20577"/>
          <ac:spMkLst>
            <pc:docMk/>
            <pc:sldMk cId="451907878" sldId="293"/>
            <ac:spMk id="4" creationId="{C59A5112-3BAC-C29F-1B59-133D35450F55}"/>
          </ac:spMkLst>
        </pc:spChg>
      </pc:sldChg>
      <pc:sldChg chg="new del">
        <pc:chgData name="Johnson, Tiffani (DDS)" userId="S::tiffani.johnson@dc.gov::f32029c4-a757-4e0c-8200-1abe178b1f7f" providerId="AD" clId="Web-{3251EE4E-751D-303C-771E-0B39020DD91A}" dt="2023-04-21T16:38:32.749" v="47"/>
        <pc:sldMkLst>
          <pc:docMk/>
          <pc:sldMk cId="3849393607" sldId="293"/>
        </pc:sldMkLst>
      </pc:sldChg>
      <pc:sldChg chg="modSp add ord replId">
        <pc:chgData name="Johnson, Tiffani (DDS)" userId="S::tiffani.johnson@dc.gov::f32029c4-a757-4e0c-8200-1abe178b1f7f" providerId="AD" clId="Web-{3251EE4E-751D-303C-771E-0B39020DD91A}" dt="2023-04-21T18:13:22.540" v="1819" actId="20577"/>
        <pc:sldMkLst>
          <pc:docMk/>
          <pc:sldMk cId="264057049" sldId="294"/>
        </pc:sldMkLst>
        <pc:spChg chg="mod">
          <ac:chgData name="Johnson, Tiffani (DDS)" userId="S::tiffani.johnson@dc.gov::f32029c4-a757-4e0c-8200-1abe178b1f7f" providerId="AD" clId="Web-{3251EE4E-751D-303C-771E-0B39020DD91A}" dt="2023-04-21T18:13:22.540" v="1819" actId="20577"/>
          <ac:spMkLst>
            <pc:docMk/>
            <pc:sldMk cId="264057049" sldId="294"/>
            <ac:spMk id="5" creationId="{EFA66A34-288E-0367-4D10-94B039B53A33}"/>
          </ac:spMkLst>
        </pc:spChg>
      </pc:sldChg>
      <pc:sldChg chg="del">
        <pc:chgData name="Johnson, Tiffani (DDS)" userId="S::tiffani.johnson@dc.gov::f32029c4-a757-4e0c-8200-1abe178b1f7f" providerId="AD" clId="Web-{3251EE4E-751D-303C-771E-0B39020DD91A}" dt="2023-04-21T17:23:38.083" v="462"/>
        <pc:sldMkLst>
          <pc:docMk/>
          <pc:sldMk cId="293264673" sldId="294"/>
        </pc:sldMkLst>
      </pc:sldChg>
      <pc:sldChg chg="modSp add ord replId">
        <pc:chgData name="Johnson, Tiffani (DDS)" userId="S::tiffani.johnson@dc.gov::f32029c4-a757-4e0c-8200-1abe178b1f7f" providerId="AD" clId="Web-{3251EE4E-751D-303C-771E-0B39020DD91A}" dt="2023-04-21T18:14:20.353" v="1828" actId="20577"/>
        <pc:sldMkLst>
          <pc:docMk/>
          <pc:sldMk cId="3585294414" sldId="295"/>
        </pc:sldMkLst>
        <pc:spChg chg="mod">
          <ac:chgData name="Johnson, Tiffani (DDS)" userId="S::tiffani.johnson@dc.gov::f32029c4-a757-4e0c-8200-1abe178b1f7f" providerId="AD" clId="Web-{3251EE4E-751D-303C-771E-0B39020DD91A}" dt="2023-04-21T18:14:20.353" v="1828" actId="20577"/>
          <ac:spMkLst>
            <pc:docMk/>
            <pc:sldMk cId="3585294414" sldId="295"/>
            <ac:spMk id="5" creationId="{EFA66A34-288E-0367-4D10-94B039B53A33}"/>
          </ac:spMkLst>
        </pc:spChg>
      </pc:sldChg>
      <pc:sldChg chg="addSp delSp modSp add replId">
        <pc:chgData name="Johnson, Tiffani (DDS)" userId="S::tiffani.johnson@dc.gov::f32029c4-a757-4e0c-8200-1abe178b1f7f" providerId="AD" clId="Web-{3251EE4E-751D-303C-771E-0B39020DD91A}" dt="2023-04-21T18:12:30.804" v="1812" actId="1076"/>
        <pc:sldMkLst>
          <pc:docMk/>
          <pc:sldMk cId="1658806013" sldId="296"/>
        </pc:sldMkLst>
        <pc:spChg chg="add del">
          <ac:chgData name="Johnson, Tiffani (DDS)" userId="S::tiffani.johnson@dc.gov::f32029c4-a757-4e0c-8200-1abe178b1f7f" providerId="AD" clId="Web-{3251EE4E-751D-303C-771E-0B39020DD91A}" dt="2023-04-21T18:11:43.476" v="1785"/>
          <ac:spMkLst>
            <pc:docMk/>
            <pc:sldMk cId="1658806013" sldId="296"/>
            <ac:spMk id="4" creationId="{34B61E22-309F-5298-9569-40E3F7C882A8}"/>
          </ac:spMkLst>
        </pc:spChg>
        <pc:spChg chg="mod">
          <ac:chgData name="Johnson, Tiffani (DDS)" userId="S::tiffani.johnson@dc.gov::f32029c4-a757-4e0c-8200-1abe178b1f7f" providerId="AD" clId="Web-{3251EE4E-751D-303C-771E-0B39020DD91A}" dt="2023-04-21T18:12:30.804" v="1812" actId="1076"/>
          <ac:spMkLst>
            <pc:docMk/>
            <pc:sldMk cId="1658806013" sldId="296"/>
            <ac:spMk id="5" creationId="{EFA66A34-288E-0367-4D10-94B039B53A33}"/>
          </ac:spMkLst>
        </pc:spChg>
      </pc:sldChg>
    </pc:docChg>
  </pc:docChgLst>
  <pc:docChgLst>
    <pc:chgData name="Johnson, Tiffani (DDS)" userId="S::tiffani.johnson@dc.gov::f32029c4-a757-4e0c-8200-1abe178b1f7f" providerId="AD" clId="Web-{21E44B6A-89A1-3607-B46E-F40D3CC42A80}"/>
    <pc:docChg chg="sldOrd">
      <pc:chgData name="Johnson, Tiffani (DDS)" userId="S::tiffani.johnson@dc.gov::f32029c4-a757-4e0c-8200-1abe178b1f7f" providerId="AD" clId="Web-{21E44B6A-89A1-3607-B46E-F40D3CC42A80}" dt="2023-04-21T11:16:00.812" v="0"/>
      <pc:docMkLst>
        <pc:docMk/>
      </pc:docMkLst>
      <pc:sldChg chg="ord">
        <pc:chgData name="Johnson, Tiffani (DDS)" userId="S::tiffani.johnson@dc.gov::f32029c4-a757-4e0c-8200-1abe178b1f7f" providerId="AD" clId="Web-{21E44B6A-89A1-3607-B46E-F40D3CC42A80}" dt="2023-04-21T11:16:00.812" v="0"/>
        <pc:sldMkLst>
          <pc:docMk/>
          <pc:sldMk cId="2395622866" sldId="285"/>
        </pc:sldMkLst>
      </pc:sldChg>
    </pc:docChg>
  </pc:docChgLst>
  <pc:docChgLst>
    <pc:chgData name="Castrillo, Jose (DDS)" userId="S::jose.castrillo@dc.gov::f3e35be5-0ea8-4f94-b86b-c12f3a325a69" providerId="AD" clId="Web-{10591E55-C90C-72A7-A442-2A884CBDCEAD}"/>
    <pc:docChg chg="addSld delSld modSld">
      <pc:chgData name="Castrillo, Jose (DDS)" userId="S::jose.castrillo@dc.gov::f3e35be5-0ea8-4f94-b86b-c12f3a325a69" providerId="AD" clId="Web-{10591E55-C90C-72A7-A442-2A884CBDCEAD}" dt="2023-04-21T16:45:23.109" v="16" actId="20577"/>
      <pc:docMkLst>
        <pc:docMk/>
      </pc:docMkLst>
      <pc:sldChg chg="modSp">
        <pc:chgData name="Castrillo, Jose (DDS)" userId="S::jose.castrillo@dc.gov::f3e35be5-0ea8-4f94-b86b-c12f3a325a69" providerId="AD" clId="Web-{10591E55-C90C-72A7-A442-2A884CBDCEAD}" dt="2023-04-21T16:45:23.109" v="16" actId="20577"/>
        <pc:sldMkLst>
          <pc:docMk/>
          <pc:sldMk cId="518257581" sldId="286"/>
        </pc:sldMkLst>
        <pc:spChg chg="mod">
          <ac:chgData name="Castrillo, Jose (DDS)" userId="S::jose.castrillo@dc.gov::f3e35be5-0ea8-4f94-b86b-c12f3a325a69" providerId="AD" clId="Web-{10591E55-C90C-72A7-A442-2A884CBDCEAD}" dt="2023-04-21T16:45:23.109" v="16" actId="20577"/>
          <ac:spMkLst>
            <pc:docMk/>
            <pc:sldMk cId="518257581" sldId="286"/>
            <ac:spMk id="4" creationId="{805828C9-2560-EA11-4BB1-BE068B8D0F2E}"/>
          </ac:spMkLst>
        </pc:spChg>
      </pc:sldChg>
      <pc:sldChg chg="add replId">
        <pc:chgData name="Castrillo, Jose (DDS)" userId="S::jose.castrillo@dc.gov::f3e35be5-0ea8-4f94-b86b-c12f3a325a69" providerId="AD" clId="Web-{10591E55-C90C-72A7-A442-2A884CBDCEAD}" dt="2023-04-21T16:44:04.108" v="14"/>
        <pc:sldMkLst>
          <pc:docMk/>
          <pc:sldMk cId="293264673" sldId="294"/>
        </pc:sldMkLst>
      </pc:sldChg>
      <pc:sldChg chg="modSp add del replId">
        <pc:chgData name="Castrillo, Jose (DDS)" userId="S::jose.castrillo@dc.gov::f3e35be5-0ea8-4f94-b86b-c12f3a325a69" providerId="AD" clId="Web-{10591E55-C90C-72A7-A442-2A884CBDCEAD}" dt="2023-04-21T16:42:15.685" v="13"/>
        <pc:sldMkLst>
          <pc:docMk/>
          <pc:sldMk cId="2589425595" sldId="294"/>
        </pc:sldMkLst>
        <pc:spChg chg="mod">
          <ac:chgData name="Castrillo, Jose (DDS)" userId="S::jose.castrillo@dc.gov::f3e35be5-0ea8-4f94-b86b-c12f3a325a69" providerId="AD" clId="Web-{10591E55-C90C-72A7-A442-2A884CBDCEAD}" dt="2023-04-21T16:42:13.138" v="9" actId="20577"/>
          <ac:spMkLst>
            <pc:docMk/>
            <pc:sldMk cId="2589425595" sldId="294"/>
            <ac:spMk id="4" creationId="{805828C9-2560-EA11-4BB1-BE068B8D0F2E}"/>
          </ac:spMkLst>
        </pc:spChg>
      </pc:sldChg>
    </pc:docChg>
  </pc:docChgLst>
  <pc:docChgLst>
    <pc:chgData name="Johnson, Tiffani (DDS)" userId="S::tiffani.johnson@dc.gov::f32029c4-a757-4e0c-8200-1abe178b1f7f" providerId="AD" clId="Web-{9FD78079-F536-7EA2-C8FA-5A2C5D125231}"/>
    <pc:docChg chg="addSld delSld modSld sldOrd">
      <pc:chgData name="Johnson, Tiffani (DDS)" userId="S::tiffani.johnson@dc.gov::f32029c4-a757-4e0c-8200-1abe178b1f7f" providerId="AD" clId="Web-{9FD78079-F536-7EA2-C8FA-5A2C5D125231}" dt="2023-04-20T22:32:07.797" v="482" actId="20577"/>
      <pc:docMkLst>
        <pc:docMk/>
      </pc:docMkLst>
      <pc:sldChg chg="addSp modSp">
        <pc:chgData name="Johnson, Tiffani (DDS)" userId="S::tiffani.johnson@dc.gov::f32029c4-a757-4e0c-8200-1abe178b1f7f" providerId="AD" clId="Web-{9FD78079-F536-7EA2-C8FA-5A2C5D125231}" dt="2023-04-20T22:32:07.797" v="482" actId="20577"/>
        <pc:sldMkLst>
          <pc:docMk/>
          <pc:sldMk cId="1896131038" sldId="258"/>
        </pc:sldMkLst>
        <pc:spChg chg="mod">
          <ac:chgData name="Johnson, Tiffani (DDS)" userId="S::tiffani.johnson@dc.gov::f32029c4-a757-4e0c-8200-1abe178b1f7f" providerId="AD" clId="Web-{9FD78079-F536-7EA2-C8FA-5A2C5D125231}" dt="2023-04-20T22:28:00.106" v="426" actId="1076"/>
          <ac:spMkLst>
            <pc:docMk/>
            <pc:sldMk cId="1896131038" sldId="258"/>
            <ac:spMk id="2" creationId="{4265587D-D8B6-49E8-9FD2-CD233D3E2DF6}"/>
          </ac:spMkLst>
        </pc:spChg>
        <pc:spChg chg="mod">
          <ac:chgData name="Johnson, Tiffani (DDS)" userId="S::tiffani.johnson@dc.gov::f32029c4-a757-4e0c-8200-1abe178b1f7f" providerId="AD" clId="Web-{9FD78079-F536-7EA2-C8FA-5A2C5D125231}" dt="2023-04-20T21:57:01.642" v="50" actId="20577"/>
          <ac:spMkLst>
            <pc:docMk/>
            <pc:sldMk cId="1896131038" sldId="258"/>
            <ac:spMk id="3" creationId="{BD5F520B-7D1F-4D38-A544-2588C2B728AE}"/>
          </ac:spMkLst>
        </pc:spChg>
        <pc:spChg chg="add mod">
          <ac:chgData name="Johnson, Tiffani (DDS)" userId="S::tiffani.johnson@dc.gov::f32029c4-a757-4e0c-8200-1abe178b1f7f" providerId="AD" clId="Web-{9FD78079-F536-7EA2-C8FA-5A2C5D125231}" dt="2023-04-20T22:32:07.797" v="482" actId="20577"/>
          <ac:spMkLst>
            <pc:docMk/>
            <pc:sldMk cId="1896131038" sldId="258"/>
            <ac:spMk id="4" creationId="{0B3B5E94-19F8-5E8E-149B-A97C7166442D}"/>
          </ac:spMkLst>
        </pc:spChg>
      </pc:sldChg>
      <pc:sldChg chg="modSp ord">
        <pc:chgData name="Johnson, Tiffani (DDS)" userId="S::tiffani.johnson@dc.gov::f32029c4-a757-4e0c-8200-1abe178b1f7f" providerId="AD" clId="Web-{9FD78079-F536-7EA2-C8FA-5A2C5D125231}" dt="2023-04-20T22:28:42.326" v="437" actId="20577"/>
        <pc:sldMkLst>
          <pc:docMk/>
          <pc:sldMk cId="1499926487" sldId="264"/>
        </pc:sldMkLst>
        <pc:spChg chg="mod">
          <ac:chgData name="Johnson, Tiffani (DDS)" userId="S::tiffani.johnson@dc.gov::f32029c4-a757-4e0c-8200-1abe178b1f7f" providerId="AD" clId="Web-{9FD78079-F536-7EA2-C8FA-5A2C5D125231}" dt="2023-04-20T22:26:18.058" v="399" actId="20577"/>
          <ac:spMkLst>
            <pc:docMk/>
            <pc:sldMk cId="1499926487" sldId="264"/>
            <ac:spMk id="2" creationId="{1CE7E127-37BE-4C23-BEBC-9B04F04DC25C}"/>
          </ac:spMkLst>
        </pc:spChg>
        <pc:spChg chg="mod">
          <ac:chgData name="Johnson, Tiffani (DDS)" userId="S::tiffani.johnson@dc.gov::f32029c4-a757-4e0c-8200-1abe178b1f7f" providerId="AD" clId="Web-{9FD78079-F536-7EA2-C8FA-5A2C5D125231}" dt="2023-04-20T22:28:42.326" v="437" actId="20577"/>
          <ac:spMkLst>
            <pc:docMk/>
            <pc:sldMk cId="1499926487" sldId="264"/>
            <ac:spMk id="3" creationId="{583FB3A3-DEA7-41EA-9AD3-F7A63CE9A678}"/>
          </ac:spMkLst>
        </pc:spChg>
      </pc:sldChg>
      <pc:sldChg chg="del">
        <pc:chgData name="Johnson, Tiffani (DDS)" userId="S::tiffani.johnson@dc.gov::f32029c4-a757-4e0c-8200-1abe178b1f7f" providerId="AD" clId="Web-{9FD78079-F536-7EA2-C8FA-5A2C5D125231}" dt="2023-04-20T22:17:24.847" v="237"/>
        <pc:sldMkLst>
          <pc:docMk/>
          <pc:sldMk cId="1815399390" sldId="271"/>
        </pc:sldMkLst>
      </pc:sldChg>
      <pc:sldChg chg="modSp ord">
        <pc:chgData name="Johnson, Tiffani (DDS)" userId="S::tiffani.johnson@dc.gov::f32029c4-a757-4e0c-8200-1abe178b1f7f" providerId="AD" clId="Web-{9FD78079-F536-7EA2-C8FA-5A2C5D125231}" dt="2023-04-20T22:11:24.717" v="200" actId="20577"/>
        <pc:sldMkLst>
          <pc:docMk/>
          <pc:sldMk cId="1144939438" sldId="273"/>
        </pc:sldMkLst>
        <pc:spChg chg="mod">
          <ac:chgData name="Johnson, Tiffani (DDS)" userId="S::tiffani.johnson@dc.gov::f32029c4-a757-4e0c-8200-1abe178b1f7f" providerId="AD" clId="Web-{9FD78079-F536-7EA2-C8FA-5A2C5D125231}" dt="2023-04-20T22:00:36.020" v="192" actId="20577"/>
          <ac:spMkLst>
            <pc:docMk/>
            <pc:sldMk cId="1144939438" sldId="273"/>
            <ac:spMk id="2" creationId="{1CE7E127-37BE-4C23-BEBC-9B04F04DC25C}"/>
          </ac:spMkLst>
        </pc:spChg>
        <pc:spChg chg="mod">
          <ac:chgData name="Johnson, Tiffani (DDS)" userId="S::tiffani.johnson@dc.gov::f32029c4-a757-4e0c-8200-1abe178b1f7f" providerId="AD" clId="Web-{9FD78079-F536-7EA2-C8FA-5A2C5D125231}" dt="2023-04-20T22:11:24.717" v="200" actId="20577"/>
          <ac:spMkLst>
            <pc:docMk/>
            <pc:sldMk cId="1144939438" sldId="273"/>
            <ac:spMk id="4" creationId="{C2E7863D-478A-3652-F378-E69A8CFF6B6B}"/>
          </ac:spMkLst>
        </pc:spChg>
      </pc:sldChg>
      <pc:sldChg chg="del">
        <pc:chgData name="Johnson, Tiffani (DDS)" userId="S::tiffani.johnson@dc.gov::f32029c4-a757-4e0c-8200-1abe178b1f7f" providerId="AD" clId="Web-{9FD78079-F536-7EA2-C8FA-5A2C5D125231}" dt="2023-04-20T22:17:24.847" v="235"/>
        <pc:sldMkLst>
          <pc:docMk/>
          <pc:sldMk cId="1513513636" sldId="277"/>
        </pc:sldMkLst>
      </pc:sldChg>
      <pc:sldChg chg="modSp add del ord">
        <pc:chgData name="Johnson, Tiffani (DDS)" userId="S::tiffani.johnson@dc.gov::f32029c4-a757-4e0c-8200-1abe178b1f7f" providerId="AD" clId="Web-{9FD78079-F536-7EA2-C8FA-5A2C5D125231}" dt="2023-04-20T22:25:24.823" v="371" actId="20577"/>
        <pc:sldMkLst>
          <pc:docMk/>
          <pc:sldMk cId="134242297" sldId="278"/>
        </pc:sldMkLst>
        <pc:spChg chg="mod">
          <ac:chgData name="Johnson, Tiffani (DDS)" userId="S::tiffani.johnson@dc.gov::f32029c4-a757-4e0c-8200-1abe178b1f7f" providerId="AD" clId="Web-{9FD78079-F536-7EA2-C8FA-5A2C5D125231}" dt="2023-04-20T22:20:36.412" v="296" actId="20577"/>
          <ac:spMkLst>
            <pc:docMk/>
            <pc:sldMk cId="134242297" sldId="278"/>
            <ac:spMk id="2" creationId="{1CE7E127-37BE-4C23-BEBC-9B04F04DC25C}"/>
          </ac:spMkLst>
        </pc:spChg>
        <pc:spChg chg="mod">
          <ac:chgData name="Johnson, Tiffani (DDS)" userId="S::tiffani.johnson@dc.gov::f32029c4-a757-4e0c-8200-1abe178b1f7f" providerId="AD" clId="Web-{9FD78079-F536-7EA2-C8FA-5A2C5D125231}" dt="2023-04-20T22:25:24.823" v="371" actId="20577"/>
          <ac:spMkLst>
            <pc:docMk/>
            <pc:sldMk cId="134242297" sldId="278"/>
            <ac:spMk id="5" creationId="{EFA66A34-288E-0367-4D10-94B039B53A33}"/>
          </ac:spMkLst>
        </pc:spChg>
      </pc:sldChg>
      <pc:sldChg chg="del">
        <pc:chgData name="Johnson, Tiffani (DDS)" userId="S::tiffani.johnson@dc.gov::f32029c4-a757-4e0c-8200-1abe178b1f7f" providerId="AD" clId="Web-{9FD78079-F536-7EA2-C8FA-5A2C5D125231}" dt="2023-04-20T22:17:24.831" v="234"/>
        <pc:sldMkLst>
          <pc:docMk/>
          <pc:sldMk cId="2653737163" sldId="279"/>
        </pc:sldMkLst>
      </pc:sldChg>
      <pc:sldChg chg="del">
        <pc:chgData name="Johnson, Tiffani (DDS)" userId="S::tiffani.johnson@dc.gov::f32029c4-a757-4e0c-8200-1abe178b1f7f" providerId="AD" clId="Web-{9FD78079-F536-7EA2-C8FA-5A2C5D125231}" dt="2023-04-20T22:17:24.831" v="231"/>
        <pc:sldMkLst>
          <pc:docMk/>
          <pc:sldMk cId="4177999031" sldId="280"/>
        </pc:sldMkLst>
      </pc:sldChg>
      <pc:sldChg chg="del">
        <pc:chgData name="Johnson, Tiffani (DDS)" userId="S::tiffani.johnson@dc.gov::f32029c4-a757-4e0c-8200-1abe178b1f7f" providerId="AD" clId="Web-{9FD78079-F536-7EA2-C8FA-5A2C5D125231}" dt="2023-04-20T22:17:24.831" v="232"/>
        <pc:sldMkLst>
          <pc:docMk/>
          <pc:sldMk cId="1622192749" sldId="282"/>
        </pc:sldMkLst>
      </pc:sldChg>
      <pc:sldChg chg="del">
        <pc:chgData name="Johnson, Tiffani (DDS)" userId="S::tiffani.johnson@dc.gov::f32029c4-a757-4e0c-8200-1abe178b1f7f" providerId="AD" clId="Web-{9FD78079-F536-7EA2-C8FA-5A2C5D125231}" dt="2023-04-20T22:17:24.847" v="236"/>
        <pc:sldMkLst>
          <pc:docMk/>
          <pc:sldMk cId="410493310" sldId="283"/>
        </pc:sldMkLst>
      </pc:sldChg>
      <pc:sldChg chg="modSp ord">
        <pc:chgData name="Johnson, Tiffani (DDS)" userId="S::tiffani.johnson@dc.gov::f32029c4-a757-4e0c-8200-1abe178b1f7f" providerId="AD" clId="Web-{9FD78079-F536-7EA2-C8FA-5A2C5D125231}" dt="2023-04-20T22:31:47.859" v="471" actId="20577"/>
        <pc:sldMkLst>
          <pc:docMk/>
          <pc:sldMk cId="893734794" sldId="284"/>
        </pc:sldMkLst>
        <pc:spChg chg="mod">
          <ac:chgData name="Johnson, Tiffani (DDS)" userId="S::tiffani.johnson@dc.gov::f32029c4-a757-4e0c-8200-1abe178b1f7f" providerId="AD" clId="Web-{9FD78079-F536-7EA2-C8FA-5A2C5D125231}" dt="2023-04-20T22:31:47.859" v="471" actId="20577"/>
          <ac:spMkLst>
            <pc:docMk/>
            <pc:sldMk cId="893734794" sldId="284"/>
            <ac:spMk id="4" creationId="{B97F09F2-469C-07C8-8F34-9EABC836BBEF}"/>
          </ac:spMkLst>
        </pc:spChg>
      </pc:sldChg>
      <pc:sldChg chg="modSp add del ord">
        <pc:chgData name="Johnson, Tiffani (DDS)" userId="S::tiffani.johnson@dc.gov::f32029c4-a757-4e0c-8200-1abe178b1f7f" providerId="AD" clId="Web-{9FD78079-F536-7EA2-C8FA-5A2C5D125231}" dt="2023-04-20T22:29:30.389" v="462" actId="20577"/>
        <pc:sldMkLst>
          <pc:docMk/>
          <pc:sldMk cId="2395622866" sldId="285"/>
        </pc:sldMkLst>
        <pc:spChg chg="mod">
          <ac:chgData name="Johnson, Tiffani (DDS)" userId="S::tiffani.johnson@dc.gov::f32029c4-a757-4e0c-8200-1abe178b1f7f" providerId="AD" clId="Web-{9FD78079-F536-7EA2-C8FA-5A2C5D125231}" dt="2023-04-20T22:29:17.373" v="454" actId="20577"/>
          <ac:spMkLst>
            <pc:docMk/>
            <pc:sldMk cId="2395622866" sldId="285"/>
            <ac:spMk id="2" creationId="{1CE7E127-37BE-4C23-BEBC-9B04F04DC25C}"/>
          </ac:spMkLst>
        </pc:spChg>
        <pc:spChg chg="mod">
          <ac:chgData name="Johnson, Tiffani (DDS)" userId="S::tiffani.johnson@dc.gov::f32029c4-a757-4e0c-8200-1abe178b1f7f" providerId="AD" clId="Web-{9FD78079-F536-7EA2-C8FA-5A2C5D125231}" dt="2023-04-20T22:29:30.389" v="462" actId="20577"/>
          <ac:spMkLst>
            <pc:docMk/>
            <pc:sldMk cId="2395622866" sldId="285"/>
            <ac:spMk id="4" creationId="{31A9A89B-2DA8-9F8B-D521-89E5BE6B413C}"/>
          </ac:spMkLst>
        </pc:spChg>
      </pc:sldChg>
      <pc:sldChg chg="modSp ord">
        <pc:chgData name="Johnson, Tiffani (DDS)" userId="S::tiffani.johnson@dc.gov::f32029c4-a757-4e0c-8200-1abe178b1f7f" providerId="AD" clId="Web-{9FD78079-F536-7EA2-C8FA-5A2C5D125231}" dt="2023-04-20T22:26:38.480" v="402"/>
        <pc:sldMkLst>
          <pc:docMk/>
          <pc:sldMk cId="518257581" sldId="286"/>
        </pc:sldMkLst>
        <pc:spChg chg="mod">
          <ac:chgData name="Johnson, Tiffani (DDS)" userId="S::tiffani.johnson@dc.gov::f32029c4-a757-4e0c-8200-1abe178b1f7f" providerId="AD" clId="Web-{9FD78079-F536-7EA2-C8FA-5A2C5D125231}" dt="2023-04-20T22:18:15.535" v="263" actId="20577"/>
          <ac:spMkLst>
            <pc:docMk/>
            <pc:sldMk cId="518257581" sldId="286"/>
            <ac:spMk id="2" creationId="{1CE7E127-37BE-4C23-BEBC-9B04F04DC25C}"/>
          </ac:spMkLst>
        </pc:spChg>
        <pc:spChg chg="mod">
          <ac:chgData name="Johnson, Tiffani (DDS)" userId="S::tiffani.johnson@dc.gov::f32029c4-a757-4e0c-8200-1abe178b1f7f" providerId="AD" clId="Web-{9FD78079-F536-7EA2-C8FA-5A2C5D125231}" dt="2023-04-20T22:18:39.051" v="273" actId="1076"/>
          <ac:spMkLst>
            <pc:docMk/>
            <pc:sldMk cId="518257581" sldId="286"/>
            <ac:spMk id="4" creationId="{805828C9-2560-EA11-4BB1-BE068B8D0F2E}"/>
          </ac:spMkLst>
        </pc:spChg>
      </pc:sldChg>
      <pc:sldChg chg="del">
        <pc:chgData name="Johnson, Tiffani (DDS)" userId="S::tiffani.johnson@dc.gov::f32029c4-a757-4e0c-8200-1abe178b1f7f" providerId="AD" clId="Web-{9FD78079-F536-7EA2-C8FA-5A2C5D125231}" dt="2023-04-20T22:17:24.831" v="233"/>
        <pc:sldMkLst>
          <pc:docMk/>
          <pc:sldMk cId="3508422381" sldId="289"/>
        </pc:sldMkLst>
      </pc:sldChg>
      <pc:sldChg chg="modSp del ord">
        <pc:chgData name="Johnson, Tiffani (DDS)" userId="S::tiffani.johnson@dc.gov::f32029c4-a757-4e0c-8200-1abe178b1f7f" providerId="AD" clId="Web-{9FD78079-F536-7EA2-C8FA-5A2C5D125231}" dt="2023-04-20T22:31:17.718" v="463"/>
        <pc:sldMkLst>
          <pc:docMk/>
          <pc:sldMk cId="2853494180" sldId="290"/>
        </pc:sldMkLst>
        <pc:spChg chg="mod">
          <ac:chgData name="Johnson, Tiffani (DDS)" userId="S::tiffani.johnson@dc.gov::f32029c4-a757-4e0c-8200-1abe178b1f7f" providerId="AD" clId="Web-{9FD78079-F536-7EA2-C8FA-5A2C5D125231}" dt="2023-04-20T22:27:08.465" v="408" actId="20577"/>
          <ac:spMkLst>
            <pc:docMk/>
            <pc:sldMk cId="2853494180" sldId="290"/>
            <ac:spMk id="2" creationId="{4265587D-D8B6-49E8-9FD2-CD233D3E2DF6}"/>
          </ac:spMkLst>
        </pc:spChg>
      </pc:sldChg>
      <pc:sldChg chg="modSp add del ord">
        <pc:chgData name="Johnson, Tiffani (DDS)" userId="S::tiffani.johnson@dc.gov::f32029c4-a757-4e0c-8200-1abe178b1f7f" providerId="AD" clId="Web-{9FD78079-F536-7EA2-C8FA-5A2C5D125231}" dt="2023-04-20T22:26:58.433" v="407" actId="20577"/>
        <pc:sldMkLst>
          <pc:docMk/>
          <pc:sldMk cId="841165798" sldId="291"/>
        </pc:sldMkLst>
        <pc:spChg chg="mod">
          <ac:chgData name="Johnson, Tiffani (DDS)" userId="S::tiffani.johnson@dc.gov::f32029c4-a757-4e0c-8200-1abe178b1f7f" providerId="AD" clId="Web-{9FD78079-F536-7EA2-C8FA-5A2C5D125231}" dt="2023-04-20T22:26:52.027" v="403" actId="20577"/>
          <ac:spMkLst>
            <pc:docMk/>
            <pc:sldMk cId="841165798" sldId="291"/>
            <ac:spMk id="2" creationId="{1CE7E127-37BE-4C23-BEBC-9B04F04DC25C}"/>
          </ac:spMkLst>
        </pc:spChg>
        <pc:spChg chg="mod">
          <ac:chgData name="Johnson, Tiffani (DDS)" userId="S::tiffani.johnson@dc.gov::f32029c4-a757-4e0c-8200-1abe178b1f7f" providerId="AD" clId="Web-{9FD78079-F536-7EA2-C8FA-5A2C5D125231}" dt="2023-04-20T22:26:58.433" v="407" actId="20577"/>
          <ac:spMkLst>
            <pc:docMk/>
            <pc:sldMk cId="841165798" sldId="291"/>
            <ac:spMk id="5" creationId="{EFA66A34-288E-0367-4D10-94B039B53A33}"/>
          </ac:spMkLst>
        </pc:spChg>
      </pc:sldChg>
      <pc:sldChg chg="modSp del ord">
        <pc:chgData name="Johnson, Tiffani (DDS)" userId="S::tiffani.johnson@dc.gov::f32029c4-a757-4e0c-8200-1abe178b1f7f" providerId="AD" clId="Web-{9FD78079-F536-7EA2-C8FA-5A2C5D125231}" dt="2023-04-20T22:15:49.736" v="225"/>
        <pc:sldMkLst>
          <pc:docMk/>
          <pc:sldMk cId="2136790178" sldId="292"/>
        </pc:sldMkLst>
        <pc:spChg chg="mod">
          <ac:chgData name="Johnson, Tiffani (DDS)" userId="S::tiffani.johnson@dc.gov::f32029c4-a757-4e0c-8200-1abe178b1f7f" providerId="AD" clId="Web-{9FD78079-F536-7EA2-C8FA-5A2C5D125231}" dt="2023-04-20T22:15:06.470" v="221" actId="20577"/>
          <ac:spMkLst>
            <pc:docMk/>
            <pc:sldMk cId="2136790178" sldId="292"/>
            <ac:spMk id="2" creationId="{1CE7E127-37BE-4C23-BEBC-9B04F04DC25C}"/>
          </ac:spMkLst>
        </pc:spChg>
        <pc:spChg chg="mod">
          <ac:chgData name="Johnson, Tiffani (DDS)" userId="S::tiffani.johnson@dc.gov::f32029c4-a757-4e0c-8200-1abe178b1f7f" providerId="AD" clId="Web-{9FD78079-F536-7EA2-C8FA-5A2C5D125231}" dt="2023-04-20T22:15:20.048" v="223" actId="20577"/>
          <ac:spMkLst>
            <pc:docMk/>
            <pc:sldMk cId="2136790178" sldId="292"/>
            <ac:spMk id="5" creationId="{EFA66A34-288E-0367-4D10-94B039B53A33}"/>
          </ac:spMkLst>
        </pc:spChg>
      </pc:sldChg>
      <pc:sldChg chg="modSp add del replId">
        <pc:chgData name="Johnson, Tiffani (DDS)" userId="S::tiffani.johnson@dc.gov::f32029c4-a757-4e0c-8200-1abe178b1f7f" providerId="AD" clId="Web-{9FD78079-F536-7EA2-C8FA-5A2C5D125231}" dt="2023-04-20T22:19:36.974" v="276"/>
        <pc:sldMkLst>
          <pc:docMk/>
          <pc:sldMk cId="2832288932" sldId="293"/>
        </pc:sldMkLst>
        <pc:spChg chg="mod">
          <ac:chgData name="Johnson, Tiffani (DDS)" userId="S::tiffani.johnson@dc.gov::f32029c4-a757-4e0c-8200-1abe178b1f7f" providerId="AD" clId="Web-{9FD78079-F536-7EA2-C8FA-5A2C5D125231}" dt="2023-04-20T22:17:06.222" v="230" actId="20577"/>
          <ac:spMkLst>
            <pc:docMk/>
            <pc:sldMk cId="2832288932" sldId="293"/>
            <ac:spMk id="2" creationId="{1CE7E127-37BE-4C23-BEBC-9B04F04DC25C}"/>
          </ac:spMkLst>
        </pc:spChg>
        <pc:spChg chg="mod">
          <ac:chgData name="Johnson, Tiffani (DDS)" userId="S::tiffani.johnson@dc.gov::f32029c4-a757-4e0c-8200-1abe178b1f7f" providerId="AD" clId="Web-{9FD78079-F536-7EA2-C8FA-5A2C5D125231}" dt="2023-04-20T22:19:35.880" v="275" actId="20577"/>
          <ac:spMkLst>
            <pc:docMk/>
            <pc:sldMk cId="2832288932" sldId="293"/>
            <ac:spMk id="5" creationId="{EFA66A34-288E-0367-4D10-94B039B53A33}"/>
          </ac:spMkLst>
        </pc:spChg>
      </pc:sldChg>
      <pc:sldChg chg="modSp add del ord replId">
        <pc:chgData name="Johnson, Tiffani (DDS)" userId="S::tiffani.johnson@dc.gov::f32029c4-a757-4e0c-8200-1abe178b1f7f" providerId="AD" clId="Web-{9FD78079-F536-7EA2-C8FA-5A2C5D125231}" dt="2023-04-20T22:17:40.332" v="239"/>
        <pc:sldMkLst>
          <pc:docMk/>
          <pc:sldMk cId="2832727651" sldId="294"/>
        </pc:sldMkLst>
        <pc:spChg chg="mod">
          <ac:chgData name="Johnson, Tiffani (DDS)" userId="S::tiffani.johnson@dc.gov::f32029c4-a757-4e0c-8200-1abe178b1f7f" providerId="AD" clId="Web-{9FD78079-F536-7EA2-C8FA-5A2C5D125231}" dt="2023-04-20T22:16:36.534" v="228" actId="20577"/>
          <ac:spMkLst>
            <pc:docMk/>
            <pc:sldMk cId="2832727651" sldId="294"/>
            <ac:spMk id="2" creationId="{1CE7E127-37BE-4C23-BEBC-9B04F04DC25C}"/>
          </ac:spMkLst>
        </pc:spChg>
        <pc:spChg chg="mod">
          <ac:chgData name="Johnson, Tiffani (DDS)" userId="S::tiffani.johnson@dc.gov::f32029c4-a757-4e0c-8200-1abe178b1f7f" providerId="AD" clId="Web-{9FD78079-F536-7EA2-C8FA-5A2C5D125231}" dt="2023-04-20T22:16:32.409" v="227" actId="20577"/>
          <ac:spMkLst>
            <pc:docMk/>
            <pc:sldMk cId="2832727651" sldId="294"/>
            <ac:spMk id="5" creationId="{EFA66A34-288E-0367-4D10-94B039B53A33}"/>
          </ac:spMkLst>
        </pc:spChg>
      </pc:sldChg>
    </pc:docChg>
  </pc:docChgLst>
  <pc:docChgLst>
    <pc:chgData name="Castrillo, Jose (DDS)" userId="f3e35be5-0ea8-4f94-b86b-c12f3a325a69" providerId="ADAL" clId="{E6F114F0-400A-4EAF-B8D5-791AD45FAC1E}"/>
    <pc:docChg chg="modSld">
      <pc:chgData name="Castrillo, Jose (DDS)" userId="f3e35be5-0ea8-4f94-b86b-c12f3a325a69" providerId="ADAL" clId="{E6F114F0-400A-4EAF-B8D5-791AD45FAC1E}" dt="2023-04-21T12:43:50.095" v="0" actId="207"/>
      <pc:docMkLst>
        <pc:docMk/>
      </pc:docMkLst>
      <pc:sldChg chg="modSp mod">
        <pc:chgData name="Castrillo, Jose (DDS)" userId="f3e35be5-0ea8-4f94-b86b-c12f3a325a69" providerId="ADAL" clId="{E6F114F0-400A-4EAF-B8D5-791AD45FAC1E}" dt="2023-04-21T12:43:50.095" v="0" actId="207"/>
        <pc:sldMkLst>
          <pc:docMk/>
          <pc:sldMk cId="1896131038" sldId="258"/>
        </pc:sldMkLst>
        <pc:spChg chg="mod">
          <ac:chgData name="Castrillo, Jose (DDS)" userId="f3e35be5-0ea8-4f94-b86b-c12f3a325a69" providerId="ADAL" clId="{E6F114F0-400A-4EAF-B8D5-791AD45FAC1E}" dt="2023-04-21T12:43:50.095" v="0" actId="207"/>
          <ac:spMkLst>
            <pc:docMk/>
            <pc:sldMk cId="1896131038" sldId="258"/>
            <ac:spMk id="2" creationId="{4265587D-D8B6-49E8-9FD2-CD233D3E2DF6}"/>
          </ac:spMkLst>
        </pc:spChg>
        <pc:spChg chg="mod">
          <ac:chgData name="Castrillo, Jose (DDS)" userId="f3e35be5-0ea8-4f94-b86b-c12f3a325a69" providerId="ADAL" clId="{E6F114F0-400A-4EAF-B8D5-791AD45FAC1E}" dt="2023-04-21T12:43:50.095" v="0" actId="207"/>
          <ac:spMkLst>
            <pc:docMk/>
            <pc:sldMk cId="1896131038" sldId="258"/>
            <ac:spMk id="4" creationId="{0B3B5E94-19F8-5E8E-149B-A97C7166442D}"/>
          </ac:spMkLst>
        </pc:spChg>
      </pc:sldChg>
    </pc:docChg>
  </pc:docChgLst>
  <pc:docChgLst>
    <pc:chgData name="Johnson, Tiffani (DDS)" userId="S::tiffani.johnson@dc.gov::f32029c4-a757-4e0c-8200-1abe178b1f7f" providerId="AD" clId="Web-{57B7F9A7-B913-A48E-F175-47D8BF9FFD75}"/>
    <pc:docChg chg="modSld">
      <pc:chgData name="Johnson, Tiffani (DDS)" userId="S::tiffani.johnson@dc.gov::f32029c4-a757-4e0c-8200-1abe178b1f7f" providerId="AD" clId="Web-{57B7F9A7-B913-A48E-F175-47D8BF9FFD75}" dt="2023-04-27T23:39:08.704" v="45" actId="20577"/>
      <pc:docMkLst>
        <pc:docMk/>
      </pc:docMkLst>
      <pc:sldChg chg="modSp">
        <pc:chgData name="Johnson, Tiffani (DDS)" userId="S::tiffani.johnson@dc.gov::f32029c4-a757-4e0c-8200-1abe178b1f7f" providerId="AD" clId="Web-{57B7F9A7-B913-A48E-F175-47D8BF9FFD75}" dt="2023-04-27T23:39:08.704" v="45" actId="20577"/>
        <pc:sldMkLst>
          <pc:docMk/>
          <pc:sldMk cId="841165798" sldId="291"/>
        </pc:sldMkLst>
        <pc:spChg chg="mod">
          <ac:chgData name="Johnson, Tiffani (DDS)" userId="S::tiffani.johnson@dc.gov::f32029c4-a757-4e0c-8200-1abe178b1f7f" providerId="AD" clId="Web-{57B7F9A7-B913-A48E-F175-47D8BF9FFD75}" dt="2023-04-27T23:39:08.704" v="45" actId="20577"/>
          <ac:spMkLst>
            <pc:docMk/>
            <pc:sldMk cId="841165798" sldId="291"/>
            <ac:spMk id="5" creationId="{EFA66A34-288E-0367-4D10-94B039B53A33}"/>
          </ac:spMkLst>
        </pc:spChg>
      </pc:sldChg>
    </pc:docChg>
  </pc:docChgLst>
  <pc:docChgLst>
    <pc:chgData name="Guest User" userId="S::urn:spo:anon#64b91a88058f0592cf40428a6eb1294226148e53d81422188d0edc871c09e960::" providerId="AD" clId="Web-{CBDEC365-C856-F2F4-594A-5A631B6E0182}"/>
    <pc:docChg chg="modSld">
      <pc:chgData name="Guest User" userId="S::urn:spo:anon#64b91a88058f0592cf40428a6eb1294226148e53d81422188d0edc871c09e960::" providerId="AD" clId="Web-{CBDEC365-C856-F2F4-594A-5A631B6E0182}" dt="2023-04-20T21:43:35.939" v="28" actId="14100"/>
      <pc:docMkLst>
        <pc:docMk/>
      </pc:docMkLst>
      <pc:sldChg chg="modSp">
        <pc:chgData name="Guest User" userId="S::urn:spo:anon#64b91a88058f0592cf40428a6eb1294226148e53d81422188d0edc871c09e960::" providerId="AD" clId="Web-{CBDEC365-C856-F2F4-594A-5A631B6E0182}" dt="2023-04-20T21:22:06.530" v="27" actId="20577"/>
        <pc:sldMkLst>
          <pc:docMk/>
          <pc:sldMk cId="1896131038" sldId="258"/>
        </pc:sldMkLst>
        <pc:spChg chg="mod">
          <ac:chgData name="Guest User" userId="S::urn:spo:anon#64b91a88058f0592cf40428a6eb1294226148e53d81422188d0edc871c09e960::" providerId="AD" clId="Web-{CBDEC365-C856-F2F4-594A-5A631B6E0182}" dt="2023-04-20T21:21:23.811" v="19" actId="1076"/>
          <ac:spMkLst>
            <pc:docMk/>
            <pc:sldMk cId="1896131038" sldId="258"/>
            <ac:spMk id="2" creationId="{4265587D-D8B6-49E8-9FD2-CD233D3E2DF6}"/>
          </ac:spMkLst>
        </pc:spChg>
        <pc:spChg chg="mod">
          <ac:chgData name="Guest User" userId="S::urn:spo:anon#64b91a88058f0592cf40428a6eb1294226148e53d81422188d0edc871c09e960::" providerId="AD" clId="Web-{CBDEC365-C856-F2F4-594A-5A631B6E0182}" dt="2023-04-20T21:22:06.530" v="27" actId="20577"/>
          <ac:spMkLst>
            <pc:docMk/>
            <pc:sldMk cId="1896131038" sldId="258"/>
            <ac:spMk id="3" creationId="{BD5F520B-7D1F-4D38-A544-2588C2B728AE}"/>
          </ac:spMkLst>
        </pc:spChg>
      </pc:sldChg>
      <pc:sldChg chg="modSp">
        <pc:chgData name="Guest User" userId="S::urn:spo:anon#64b91a88058f0592cf40428a6eb1294226148e53d81422188d0edc871c09e960::" providerId="AD" clId="Web-{CBDEC365-C856-F2F4-594A-5A631B6E0182}" dt="2023-04-20T21:43:35.939" v="28" actId="14100"/>
        <pc:sldMkLst>
          <pc:docMk/>
          <pc:sldMk cId="2853494180" sldId="290"/>
        </pc:sldMkLst>
        <pc:spChg chg="mod">
          <ac:chgData name="Guest User" userId="S::urn:spo:anon#64b91a88058f0592cf40428a6eb1294226148e53d81422188d0edc871c09e960::" providerId="AD" clId="Web-{CBDEC365-C856-F2F4-594A-5A631B6E0182}" dt="2023-04-20T21:43:35.939" v="28" actId="14100"/>
          <ac:spMkLst>
            <pc:docMk/>
            <pc:sldMk cId="2853494180" sldId="290"/>
            <ac:spMk id="6" creationId="{1F7A3811-F87F-C00F-811D-64CA975DDC65}"/>
          </ac:spMkLst>
        </pc:spChg>
      </pc:sldChg>
    </pc:docChg>
  </pc:docChgLst>
  <pc:docChgLst>
    <pc:chgData name="Johnson, Tiffani (DDS)" userId="S::tiffani.johnson@dc.gov::f32029c4-a757-4e0c-8200-1abe178b1f7f" providerId="AD" clId="Web-{85C91588-A765-4D84-2EE1-F4218512B4FC}"/>
    <pc:docChg chg="delSld">
      <pc:chgData name="Johnson, Tiffani (DDS)" userId="S::tiffani.johnson@dc.gov::f32029c4-a757-4e0c-8200-1abe178b1f7f" providerId="AD" clId="Web-{85C91588-A765-4D84-2EE1-F4218512B4FC}" dt="2023-04-26T20:38:18.001" v="5"/>
      <pc:docMkLst>
        <pc:docMk/>
      </pc:docMkLst>
      <pc:sldChg chg="del">
        <pc:chgData name="Johnson, Tiffani (DDS)" userId="S::tiffani.johnson@dc.gov::f32029c4-a757-4e0c-8200-1abe178b1f7f" providerId="AD" clId="Web-{85C91588-A765-4D84-2EE1-F4218512B4FC}" dt="2023-04-26T20:38:18.001" v="5"/>
        <pc:sldMkLst>
          <pc:docMk/>
          <pc:sldMk cId="1499926487" sldId="264"/>
        </pc:sldMkLst>
      </pc:sldChg>
      <pc:sldChg chg="del">
        <pc:chgData name="Johnson, Tiffani (DDS)" userId="S::tiffani.johnson@dc.gov::f32029c4-a757-4e0c-8200-1abe178b1f7f" providerId="AD" clId="Web-{85C91588-A765-4D84-2EE1-F4218512B4FC}" dt="2023-04-26T20:38:18.001" v="4"/>
        <pc:sldMkLst>
          <pc:docMk/>
          <pc:sldMk cId="1144939438" sldId="273"/>
        </pc:sldMkLst>
      </pc:sldChg>
      <pc:sldChg chg="del">
        <pc:chgData name="Johnson, Tiffani (DDS)" userId="S::tiffani.johnson@dc.gov::f32029c4-a757-4e0c-8200-1abe178b1f7f" providerId="AD" clId="Web-{85C91588-A765-4D84-2EE1-F4218512B4FC}" dt="2023-04-26T20:38:18.001" v="0"/>
        <pc:sldMkLst>
          <pc:docMk/>
          <pc:sldMk cId="2395622866" sldId="285"/>
        </pc:sldMkLst>
      </pc:sldChg>
      <pc:sldChg chg="del">
        <pc:chgData name="Johnson, Tiffani (DDS)" userId="S::tiffani.johnson@dc.gov::f32029c4-a757-4e0c-8200-1abe178b1f7f" providerId="AD" clId="Web-{85C91588-A765-4D84-2EE1-F4218512B4FC}" dt="2023-04-26T20:38:18.001" v="1"/>
        <pc:sldMkLst>
          <pc:docMk/>
          <pc:sldMk cId="518257581" sldId="286"/>
        </pc:sldMkLst>
      </pc:sldChg>
      <pc:sldChg chg="del">
        <pc:chgData name="Johnson, Tiffani (DDS)" userId="S::tiffani.johnson@dc.gov::f32029c4-a757-4e0c-8200-1abe178b1f7f" providerId="AD" clId="Web-{85C91588-A765-4D84-2EE1-F4218512B4FC}" dt="2023-04-26T20:38:18.001" v="3"/>
        <pc:sldMkLst>
          <pc:docMk/>
          <pc:sldMk cId="2126291563" sldId="292"/>
        </pc:sldMkLst>
      </pc:sldChg>
      <pc:sldChg chg="del">
        <pc:chgData name="Johnson, Tiffani (DDS)" userId="S::tiffani.johnson@dc.gov::f32029c4-a757-4e0c-8200-1abe178b1f7f" providerId="AD" clId="Web-{85C91588-A765-4D84-2EE1-F4218512B4FC}" dt="2023-04-26T20:38:18.001" v="2"/>
        <pc:sldMkLst>
          <pc:docMk/>
          <pc:sldMk cId="451907878" sldId="29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4BAF7-3C33-4022-B209-166ACBDE5746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30525-D10C-4AA4-AF6A-21A5AAD6D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71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E30525-D10C-4AA4-AF6A-21A5AAD6DC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516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E30525-D10C-4AA4-AF6A-21A5AAD6DC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519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E30525-D10C-4AA4-AF6A-21A5AAD6DC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261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E30525-D10C-4AA4-AF6A-21A5AAD6DC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3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E30525-D10C-4AA4-AF6A-21A5AAD6DC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62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E30525-D10C-4AA4-AF6A-21A5AAD6DC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979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E30525-D10C-4AA4-AF6A-21A5AAD6DC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623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742E7-9BBD-468C-B9F2-9E57E66091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1CAC0D-887B-4052-A0EA-FC589E1AE5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456A8-D5D8-4C78-838D-286947C47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6FE9-69E2-4872-BA8D-86513A931832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B8557-CFCA-4AF8-BD26-2D275C7E8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2C135-C5BF-4DB9-8206-351935A6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EB988-184E-42B4-82CC-97437D5DE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33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8E4D9-4C7C-43FE-BD07-E405B7BAD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66702A-EDD2-4DB7-8A60-64042BEF0F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3B977-D0C1-49AB-A9EB-40595F57A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6FE9-69E2-4872-BA8D-86513A931832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6C390-71BA-44F4-9713-3ADD94246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E8DE0-C0F0-4FC9-85FE-321CE173E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EB988-184E-42B4-82CC-97437D5DE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911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B9838D-AA29-47C4-BF45-86CD8E6241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3FBA2B-7768-4018-89DB-A6339FD74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97C9D-2303-4205-B58E-79BAD06D9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6FE9-69E2-4872-BA8D-86513A931832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126DC-491F-432C-8A43-792E23942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99F59-EB3D-46C8-9C79-6FE15F713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EB988-184E-42B4-82CC-97437D5DE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75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964A9-A904-4EC1-B40D-4F4121E5B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B9A40-5D54-4D95-942D-0370292E4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0ED02-EC3F-4A21-8D90-163675DB3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6FE9-69E2-4872-BA8D-86513A931832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85CD0-D90F-465C-B14B-927A44AC0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F6E279-362B-4709-A30E-7B547A890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EB988-184E-42B4-82CC-97437D5DE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233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DD051-585A-41D2-8E73-27F072168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EDA9A6-A10C-42CE-8629-A295803F3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35D6A-7357-4882-A603-6077DBB38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6FE9-69E2-4872-BA8D-86513A931832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E5024-E325-49DE-AD27-2CDDB33A5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C50688-23AE-49C4-8617-44FD3C9FE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EB988-184E-42B4-82CC-97437D5DE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664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428C4-F50D-49C6-9106-4CAD8F15E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62AF0-DA21-446F-AA00-16C9848DBE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0632F9-4FD9-4F4A-B5F9-0F10719561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E2016D-0B34-4E0C-8522-6E7B7D279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6FE9-69E2-4872-BA8D-86513A931832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E84C31-CCFA-4D7E-8122-F9CCDB697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970675-D2AC-4ED4-A024-8722B2C39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EB988-184E-42B4-82CC-97437D5DE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5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A1D10-AE1F-4A45-92ED-EFF0D0A6E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A2AF29-045E-4889-A02B-6718143D3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1E096B-8AFC-4879-BF60-1B8C489069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A89652-D831-45A9-824C-4B8B49B40A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CA8970-612E-49CD-AA9E-78ABC1FB99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F92E11-B5C2-4A30-8129-A3EB45F8C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6FE9-69E2-4872-BA8D-86513A931832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12204E-26E5-4B8B-B818-19DB1AE62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BEF5EC-A777-427B-A1C7-996B50059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EB988-184E-42B4-82CC-97437D5DE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60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FA86F-3E39-4722-918D-295550F9C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AC1652-17FE-4EBA-955A-F1D302D41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6FE9-69E2-4872-BA8D-86513A931832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77729D-A338-4FE1-AB1F-97A4AD479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85D131-8403-4B82-9DE1-8FEB97025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EB988-184E-42B4-82CC-97437D5DE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92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7290E5-BA7D-4DA9-B26D-EAF93C2E7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6FE9-69E2-4872-BA8D-86513A931832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DED5EB-D612-4201-80D9-F5A5D83A9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87EA61-DDED-4C94-8877-590D4A830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EB988-184E-42B4-82CC-97437D5DE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194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B00EE-83BA-46D5-AFFD-2152A4BA3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C2F91-5CF3-48C8-B31F-A5F938255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4C7CF5-6124-4BB3-AC87-E5EF337700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77CBA0-E24A-4A59-A1E7-4C6156DA6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6FE9-69E2-4872-BA8D-86513A931832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A25C1A-F518-4FE9-BFCD-A4E307BD3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52A510-39D8-441F-B85A-01C1092F7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EB988-184E-42B4-82CC-97437D5DE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07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87D8B-15B0-40EC-80ED-DB3EE9170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0CA62B-866D-4134-A157-DD5E01A12E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EA255C-B584-4BBA-96CE-4F84DB01DE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F5278C-3168-407C-AFB0-DECEE866E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6FE9-69E2-4872-BA8D-86513A931832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AD391E-56C6-4AF2-99D8-8CA01DA45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0C8030-B49B-4541-A948-1A912062F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EB988-184E-42B4-82CC-97437D5DE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31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8BEEB4-B1D6-4B79-9D77-EF7F32461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4A758B-9447-4AC1-B648-65F4D1AAA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2C8A46-2893-42C9-8049-41692A360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B6FE9-69E2-4872-BA8D-86513A931832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69794-637D-45F6-9EDA-4CD216D05D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7646A-1B7C-4304-BCFB-3F1D09E51E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EB988-184E-42B4-82CC-97437D5DE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36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iffani.johnson@dc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65587D-D8B6-49E8-9FD2-CD233D3E2D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333" y="1317588"/>
            <a:ext cx="3758615" cy="2626534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2500" b="1" dirty="0">
                <a:solidFill>
                  <a:schemeClr val="bg1"/>
                </a:solidFill>
                <a:latin typeface="Calibri"/>
                <a:cs typeface="Calibri"/>
              </a:rPr>
              <a:t>Committee Member </a:t>
            </a:r>
            <a:br>
              <a:rPr lang="en-US" sz="2500" b="1" dirty="0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en-US" sz="2500" b="1" dirty="0">
                <a:solidFill>
                  <a:schemeClr val="bg1"/>
                </a:solidFill>
                <a:latin typeface="Calibri"/>
                <a:cs typeface="Calibri"/>
              </a:rPr>
              <a:t>Recruitment</a:t>
            </a:r>
            <a:br>
              <a:rPr lang="en-US" sz="2500" b="1" dirty="0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en-US" sz="2500" b="1" dirty="0">
                <a:solidFill>
                  <a:schemeClr val="bg1"/>
                </a:solidFill>
                <a:latin typeface="Calibri"/>
                <a:cs typeface="Calibri"/>
              </a:rPr>
              <a:t>for the </a:t>
            </a:r>
            <a:br>
              <a:rPr lang="en-US" sz="2500" b="1" dirty="0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en-US" sz="2500" b="1" dirty="0">
                <a:solidFill>
                  <a:schemeClr val="bg1"/>
                </a:solidFill>
                <a:latin typeface="Calibri"/>
                <a:cs typeface="Calibri Light"/>
              </a:rPr>
              <a:t>Restrictive Control Review Committee (RCRC)</a:t>
            </a:r>
            <a:br>
              <a:rPr lang="en-US" sz="2500" b="1" dirty="0">
                <a:latin typeface="Calibri"/>
                <a:cs typeface="Calibri Light"/>
              </a:rPr>
            </a:br>
            <a:r>
              <a:rPr lang="en-US" sz="2500" b="1" dirty="0">
                <a:solidFill>
                  <a:schemeClr val="bg1"/>
                </a:solidFill>
                <a:latin typeface="Calibri"/>
                <a:cs typeface="Calibri Light"/>
              </a:rPr>
              <a:t>&amp;</a:t>
            </a:r>
            <a:br>
              <a:rPr lang="en-US" sz="2500" b="1" dirty="0">
                <a:latin typeface="Calibri"/>
                <a:cs typeface="Calibri Light"/>
              </a:rPr>
            </a:br>
            <a:r>
              <a:rPr lang="en-US" sz="2500" b="1" dirty="0">
                <a:solidFill>
                  <a:schemeClr val="bg1"/>
                </a:solidFill>
                <a:latin typeface="Calibri"/>
                <a:cs typeface="Calibri Light"/>
              </a:rPr>
              <a:t>Human Rights Advisory Committee (HRAC)</a:t>
            </a:r>
            <a:br>
              <a:rPr lang="en-US" sz="2500" b="1" dirty="0">
                <a:latin typeface="Calibri"/>
                <a:cs typeface="Calibri Light"/>
              </a:rPr>
            </a:br>
            <a:endParaRPr lang="en-US" sz="2500" b="1" dirty="0">
              <a:solidFill>
                <a:schemeClr val="bg1"/>
              </a:solidFill>
              <a:latin typeface="Calibri"/>
              <a:cs typeface="Calibri Ligh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5F520B-7D1F-4D38-A544-2588C2B72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080" y="4060333"/>
            <a:ext cx="4098274" cy="1525597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3600" b="1">
              <a:solidFill>
                <a:srgbClr val="FF0000"/>
              </a:solidFill>
              <a:cs typeface="Calibri"/>
            </a:endParaRPr>
          </a:p>
          <a:p>
            <a:endParaRPr lang="en-US" sz="3600" b="1">
              <a:solidFill>
                <a:srgbClr val="FFFFFF"/>
              </a:solidFill>
              <a:cs typeface="Calibri"/>
            </a:endParaRPr>
          </a:p>
          <a:p>
            <a:endParaRPr lang="en-US" sz="3600">
              <a:solidFill>
                <a:srgbClr val="FFFFFF"/>
              </a:solidFill>
              <a:cs typeface="Calibri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61E3F0D8-B041-4646-AFD7-6F3F721B57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1" t="4092" r="2511" b="2"/>
          <a:stretch/>
        </p:blipFill>
        <p:spPr>
          <a:xfrm>
            <a:off x="5523434" y="561859"/>
            <a:ext cx="5768856" cy="581150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B3B5E94-19F8-5E8E-149B-A97C7166442D}"/>
              </a:ext>
            </a:extLst>
          </p:cNvPr>
          <p:cNvSpPr txBox="1"/>
          <p:nvPr/>
        </p:nvSpPr>
        <p:spPr>
          <a:xfrm>
            <a:off x="498928" y="4281715"/>
            <a:ext cx="3967841" cy="153888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Presented by: </a:t>
            </a:r>
            <a:br>
              <a:rPr lang="en-US" sz="2400" b="1"/>
            </a:br>
            <a:r>
              <a:rPr lang="en-US" sz="2400" b="1">
                <a:solidFill>
                  <a:schemeClr val="bg1"/>
                </a:solidFill>
              </a:rPr>
              <a:t>Tiffani Nichole Johnson</a:t>
            </a:r>
            <a:endParaRPr lang="en-US" sz="2400" b="1">
              <a:solidFill>
                <a:schemeClr val="bg1"/>
              </a:solidFill>
              <a:cs typeface="Calibri"/>
            </a:endParaRPr>
          </a:p>
          <a:p>
            <a:pPr algn="ctr"/>
            <a:r>
              <a:rPr lang="en-US" sz="2300" b="1">
                <a:solidFill>
                  <a:schemeClr val="bg1"/>
                </a:solidFill>
              </a:rPr>
              <a:t>Rights and Advocacy Specialist</a:t>
            </a:r>
            <a:endParaRPr lang="en-US" sz="2300" b="1">
              <a:solidFill>
                <a:schemeClr val="bg1"/>
              </a:solidFill>
              <a:cs typeface="Calibri"/>
            </a:endParaRPr>
          </a:p>
          <a:p>
            <a:pPr algn="ctr"/>
            <a:r>
              <a:rPr lang="en-US" sz="2300" b="1">
                <a:solidFill>
                  <a:schemeClr val="bg1"/>
                </a:solidFill>
              </a:rPr>
              <a:t>Office of Rights and Advocacy</a:t>
            </a:r>
            <a:endParaRPr lang="en-US" sz="23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1310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7E127-37BE-4C23-BEBC-9B04F04DC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6347" y="120859"/>
            <a:ext cx="10018143" cy="1615927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en-US" b="1">
                <a:solidFill>
                  <a:srgbClr val="FFFFFF"/>
                </a:solidFill>
                <a:latin typeface="Calibri Light"/>
                <a:ea typeface="Calibri Light"/>
                <a:cs typeface="Calibri Light"/>
              </a:rPr>
              <a:t>Frequently Asked Questions, Continued</a:t>
            </a:r>
            <a:endParaRPr lang="en-US" sz="40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FB3A3-DEA7-41EA-9AD3-F7A63CE9A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532" y="2173856"/>
            <a:ext cx="11938958" cy="4393722"/>
          </a:xfrm>
        </p:spPr>
        <p:txBody>
          <a:bodyPr>
            <a:normAutofit/>
          </a:bodyPr>
          <a:lstStyle/>
          <a:p>
            <a:endParaRPr lang="en-US" kern="1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endParaRPr lang="en-US"/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4CEF133A-3DA1-440D-8A02-0ABF161F7E5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8" r="1" b="1"/>
          <a:stretch/>
        </p:blipFill>
        <p:spPr>
          <a:xfrm>
            <a:off x="57510" y="178280"/>
            <a:ext cx="1673524" cy="155850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FA66A34-288E-0367-4D10-94B039B53A33}"/>
              </a:ext>
            </a:extLst>
          </p:cNvPr>
          <p:cNvSpPr txBox="1"/>
          <p:nvPr/>
        </p:nvSpPr>
        <p:spPr>
          <a:xfrm>
            <a:off x="771072" y="1714499"/>
            <a:ext cx="10644413" cy="629710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spcBef>
                <a:spcPct val="20000"/>
              </a:spcBef>
              <a:buFont typeface="Wingdings"/>
              <a:buChar char="v"/>
            </a:pPr>
            <a:r>
              <a:rPr lang="en-US" sz="2400" dirty="0">
                <a:ea typeface="+mn-lt"/>
                <a:cs typeface="+mn-lt"/>
              </a:rPr>
              <a:t>What do I have to do to become a Committee member?</a:t>
            </a:r>
            <a:endParaRPr lang="en-US" sz="2400">
              <a:cs typeface="Calibri" panose="020F0502020204030204"/>
            </a:endParaRPr>
          </a:p>
          <a:p>
            <a:pPr marL="800100" lvl="1" indent="-342900">
              <a:spcBef>
                <a:spcPct val="20000"/>
              </a:spcBef>
              <a:buFont typeface="Wingdings"/>
              <a:buChar char="Ø"/>
            </a:pPr>
            <a:r>
              <a:rPr lang="en-US" sz="2400" dirty="0">
                <a:cs typeface="Calibri"/>
              </a:rPr>
              <a:t>Complete a prospective Committee member application.</a:t>
            </a:r>
            <a:endParaRPr lang="en-US" sz="2400" dirty="0">
              <a:ea typeface="+mn-lt"/>
              <a:cs typeface="+mn-lt"/>
            </a:endParaRPr>
          </a:p>
          <a:p>
            <a:pPr marL="800100" lvl="1" indent="-342900">
              <a:spcBef>
                <a:spcPct val="20000"/>
              </a:spcBef>
              <a:buFont typeface="Wingdings"/>
              <a:buChar char="Ø"/>
            </a:pPr>
            <a:r>
              <a:rPr lang="en-US" sz="2400" dirty="0">
                <a:ea typeface="+mn-lt"/>
                <a:cs typeface="+mn-lt"/>
              </a:rPr>
              <a:t>Attend an upcoming RCRC and/or HRAC meeting.</a:t>
            </a:r>
          </a:p>
          <a:p>
            <a:pPr marL="800100" lvl="1" indent="-342900">
              <a:spcBef>
                <a:spcPct val="20000"/>
              </a:spcBef>
              <a:buFont typeface="Wingdings"/>
              <a:buChar char="Ø"/>
            </a:pPr>
            <a:r>
              <a:rPr lang="en-US" sz="2400" dirty="0">
                <a:ea typeface="+mn-lt"/>
                <a:cs typeface="+mn-lt"/>
              </a:rPr>
              <a:t>Receive training on DDS policies and procedures regarding BSPs, exemption requests, human rights, out of state, LTAC and nursing home placements.</a:t>
            </a:r>
          </a:p>
          <a:p>
            <a:pPr marL="800100" lvl="1" indent="-342900">
              <a:spcBef>
                <a:spcPct val="20000"/>
              </a:spcBef>
              <a:buFont typeface="Wingdings"/>
              <a:buChar char="Ø"/>
            </a:pPr>
            <a:r>
              <a:rPr lang="en-US" sz="2400" dirty="0">
                <a:ea typeface="+mn-lt"/>
                <a:cs typeface="+mn-lt"/>
              </a:rPr>
              <a:t>Sign a confidentiality agreement.</a:t>
            </a:r>
          </a:p>
          <a:p>
            <a:pPr lvl="1">
              <a:spcBef>
                <a:spcPct val="20000"/>
              </a:spcBef>
            </a:pPr>
            <a:endParaRPr lang="en-US" sz="2400" dirty="0">
              <a:cs typeface="Calibri"/>
            </a:endParaRPr>
          </a:p>
          <a:p>
            <a:pPr marL="342900" indent="-342900">
              <a:spcBef>
                <a:spcPct val="20000"/>
              </a:spcBef>
              <a:buFont typeface="Wingdings"/>
              <a:buChar char="v"/>
            </a:pPr>
            <a:r>
              <a:rPr lang="en-US" sz="2400" dirty="0">
                <a:cs typeface="Calibri"/>
              </a:rPr>
              <a:t>What is my role during the meeting?</a:t>
            </a:r>
            <a:endParaRPr lang="en-US" sz="2400">
              <a:cs typeface="Calibri" panose="020F0502020204030204"/>
            </a:endParaRPr>
          </a:p>
          <a:p>
            <a:pPr marL="800100" lvl="1" indent="-342900">
              <a:spcBef>
                <a:spcPct val="20000"/>
              </a:spcBef>
              <a:buFont typeface="Wingdings"/>
              <a:buChar char="Ø"/>
            </a:pPr>
            <a:r>
              <a:rPr lang="en-US" sz="2400" dirty="0">
                <a:cs typeface="Calibri"/>
              </a:rPr>
              <a:t>Review the packet, which will be emailed five (5) days prior to the next scheduled meeting.</a:t>
            </a:r>
          </a:p>
          <a:p>
            <a:pPr marL="800100" lvl="1" indent="-342900">
              <a:spcBef>
                <a:spcPct val="20000"/>
              </a:spcBef>
              <a:buFont typeface="Wingdings"/>
              <a:buChar char="Ø"/>
            </a:pPr>
            <a:r>
              <a:rPr lang="en-US" sz="2400" dirty="0">
                <a:cs typeface="Calibri"/>
              </a:rPr>
              <a:t>Provide comments to be included as recommendations regarding the efficacy of the BSP, e.g., can the BSP be approved, rejected or deferred, and why.</a:t>
            </a:r>
          </a:p>
          <a:p>
            <a:pPr marL="342900" indent="-342900">
              <a:spcBef>
                <a:spcPct val="20000"/>
              </a:spcBef>
              <a:buFont typeface="Wingdings"/>
              <a:buChar char="v"/>
            </a:pPr>
            <a:endParaRPr lang="en-US" dirty="0">
              <a:cs typeface="Calibri"/>
            </a:endParaRPr>
          </a:p>
          <a:p>
            <a:pPr marL="800100" lvl="1" indent="-342900">
              <a:spcBef>
                <a:spcPct val="20000"/>
              </a:spcBef>
              <a:buFont typeface="Wingdings"/>
              <a:buChar char="Ø"/>
            </a:pPr>
            <a:endParaRPr lang="en-US" dirty="0">
              <a:cs typeface="Calibri"/>
            </a:endParaRPr>
          </a:p>
          <a:p>
            <a:pPr lvl="1">
              <a:spcBef>
                <a:spcPct val="20000"/>
              </a:spcBef>
            </a:pPr>
            <a:endParaRPr lang="en-US" sz="1400">
              <a:cs typeface="Calibri"/>
            </a:endParaRPr>
          </a:p>
          <a:p>
            <a:pPr lvl="1">
              <a:spcBef>
                <a:spcPct val="20000"/>
              </a:spcBef>
            </a:pPr>
            <a:endParaRPr lang="en-US" sz="1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1165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7E127-37BE-4C23-BEBC-9B04F04DC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6347" y="120859"/>
            <a:ext cx="10018143" cy="1615927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en-US" b="1">
                <a:solidFill>
                  <a:srgbClr val="FFFFFF"/>
                </a:solidFill>
                <a:latin typeface="Calibri Light"/>
                <a:ea typeface="Calibri Light"/>
                <a:cs typeface="Calibri Light"/>
              </a:rPr>
              <a:t>Frequently Asked Questions, Continued</a:t>
            </a:r>
            <a:endParaRPr lang="en-US" sz="40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FB3A3-DEA7-41EA-9AD3-F7A63CE9A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532" y="2173856"/>
            <a:ext cx="11938958" cy="4393722"/>
          </a:xfrm>
        </p:spPr>
        <p:txBody>
          <a:bodyPr>
            <a:normAutofit/>
          </a:bodyPr>
          <a:lstStyle/>
          <a:p>
            <a:endParaRPr lang="en-US" kern="1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endParaRPr lang="en-US"/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4CEF133A-3DA1-440D-8A02-0ABF161F7E5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8" r="1" b="1"/>
          <a:stretch/>
        </p:blipFill>
        <p:spPr>
          <a:xfrm>
            <a:off x="57510" y="178280"/>
            <a:ext cx="1673524" cy="155850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FA66A34-288E-0367-4D10-94B039B53A33}"/>
              </a:ext>
            </a:extLst>
          </p:cNvPr>
          <p:cNvSpPr txBox="1"/>
          <p:nvPr/>
        </p:nvSpPr>
        <p:spPr>
          <a:xfrm>
            <a:off x="843643" y="1197428"/>
            <a:ext cx="10644413" cy="50044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lvl="1"/>
            <a:endParaRPr lang="en-US" sz="2800" dirty="0">
              <a:cs typeface="Calibri"/>
            </a:endParaRPr>
          </a:p>
          <a:p>
            <a:pPr marL="342900" indent="-342900">
              <a:spcBef>
                <a:spcPct val="20000"/>
              </a:spcBef>
              <a:buFont typeface="Wingdings"/>
              <a:buChar char="v"/>
            </a:pPr>
            <a:r>
              <a:rPr lang="en-US" sz="2800" dirty="0">
                <a:cs typeface="Calibri"/>
              </a:rPr>
              <a:t>Are their any yearly requirements?</a:t>
            </a:r>
          </a:p>
          <a:p>
            <a:pPr marL="800100" lvl="1" indent="-342900">
              <a:spcBef>
                <a:spcPct val="20000"/>
              </a:spcBef>
              <a:buFont typeface="Wingdings"/>
              <a:buChar char="Ø"/>
            </a:pPr>
            <a:r>
              <a:rPr lang="en-US" sz="2800" dirty="0">
                <a:cs typeface="Calibri"/>
              </a:rPr>
              <a:t>Sign a confidentiality agreement at the beginning of each fiscal year.</a:t>
            </a:r>
          </a:p>
          <a:p>
            <a:pPr marL="800100" lvl="1" indent="-342900">
              <a:spcBef>
                <a:spcPct val="20000"/>
              </a:spcBef>
              <a:buFont typeface="Wingdings"/>
              <a:buChar char="Ø"/>
            </a:pPr>
            <a:r>
              <a:rPr lang="en-US" sz="2800" dirty="0">
                <a:cs typeface="Calibri"/>
              </a:rPr>
              <a:t>Attend yearly trainings as policies and procedures are updated.</a:t>
            </a:r>
          </a:p>
          <a:p>
            <a:pPr marL="800100" lvl="1" indent="-342900">
              <a:spcBef>
                <a:spcPct val="20000"/>
              </a:spcBef>
              <a:buFont typeface="Wingdings"/>
              <a:buChar char="Ø"/>
            </a:pPr>
            <a:endParaRPr lang="en-US" sz="2800" dirty="0">
              <a:cs typeface="Calibri"/>
            </a:endParaRPr>
          </a:p>
          <a:p>
            <a:pPr marL="285750" indent="-285750">
              <a:buFont typeface="Wingdings,Sans-Serif"/>
              <a:buChar char="v"/>
            </a:pPr>
            <a:r>
              <a:rPr lang="en-US" sz="2800" dirty="0">
                <a:ea typeface="+mn-lt"/>
                <a:cs typeface="+mn-lt"/>
              </a:rPr>
              <a:t>What if I do not have access to email?</a:t>
            </a:r>
          </a:p>
          <a:p>
            <a:pPr marL="742950" lvl="1" indent="-285750">
              <a:buFont typeface="Wingdings,Sans-Serif"/>
              <a:buChar char="Ø"/>
            </a:pPr>
            <a:r>
              <a:rPr lang="en-US" sz="2800" dirty="0">
                <a:ea typeface="+mn-lt"/>
                <a:cs typeface="+mn-lt"/>
              </a:rPr>
              <a:t>If you do not have access to email, ORA will call you to provide reminders and the call-in information for the RCRC meeting.</a:t>
            </a:r>
            <a:endParaRPr lang="en-US" dirty="0"/>
          </a:p>
          <a:p>
            <a:pPr lvl="1">
              <a:spcBef>
                <a:spcPct val="20000"/>
              </a:spcBef>
            </a:pPr>
            <a:endParaRPr lang="en-US" sz="1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8806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7E127-37BE-4C23-BEBC-9B04F04DC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6347" y="120859"/>
            <a:ext cx="10018143" cy="1615927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  <a:latin typeface="Calibri Light"/>
                <a:cs typeface="Calibri Light"/>
              </a:rPr>
              <a:t>Frequently Asked Questions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FB3A3-DEA7-41EA-9AD3-F7A63CE9A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532" y="2173856"/>
            <a:ext cx="11938958" cy="4393722"/>
          </a:xfrm>
        </p:spPr>
        <p:txBody>
          <a:bodyPr>
            <a:normAutofit/>
          </a:bodyPr>
          <a:lstStyle/>
          <a:p>
            <a:endParaRPr lang="en-US" kern="1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endParaRPr lang="en-US"/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4CEF133A-3DA1-440D-8A02-0ABF161F7E5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8" r="1" b="1"/>
          <a:stretch/>
        </p:blipFill>
        <p:spPr>
          <a:xfrm>
            <a:off x="57510" y="178280"/>
            <a:ext cx="1673524" cy="155850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FA66A34-288E-0367-4D10-94B039B53A33}"/>
              </a:ext>
            </a:extLst>
          </p:cNvPr>
          <p:cNvSpPr txBox="1"/>
          <p:nvPr/>
        </p:nvSpPr>
        <p:spPr>
          <a:xfrm>
            <a:off x="780143" y="1796142"/>
            <a:ext cx="10644413" cy="663874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v"/>
            </a:pPr>
            <a:r>
              <a:rPr lang="en-US" sz="3200" dirty="0">
                <a:ea typeface="+mn-lt"/>
                <a:cs typeface="+mn-lt"/>
              </a:rPr>
              <a:t>What if I need support to prepare for </a:t>
            </a:r>
            <a:r>
              <a:rPr lang="en-US" sz="3200" dirty="0">
                <a:cs typeface="Calibri"/>
              </a:rPr>
              <a:t>the meeting or attend the meeting?</a:t>
            </a:r>
            <a:endParaRPr lang="en-US" sz="3200" dirty="0">
              <a:ea typeface="+mn-lt"/>
              <a:cs typeface="+mn-lt"/>
            </a:endParaRPr>
          </a:p>
          <a:p>
            <a:pPr marL="742950" lvl="1" indent="-285750">
              <a:buFont typeface="Wingdings,Sans-Serif"/>
              <a:buChar char="Ø"/>
            </a:pPr>
            <a:r>
              <a:rPr lang="en-US" sz="3200" dirty="0">
                <a:ea typeface="+mn-lt"/>
                <a:cs typeface="+mn-lt"/>
              </a:rPr>
              <a:t>ORA can provide support to you on preparing for the meeting and signing onto the WebEx link or dialing into the meeting.</a:t>
            </a:r>
          </a:p>
          <a:p>
            <a:pPr marL="742950" lvl="1" indent="-285750">
              <a:buFont typeface="Wingdings,Sans-Serif"/>
              <a:buChar char="Ø"/>
            </a:pPr>
            <a:r>
              <a:rPr lang="en-US" sz="3200" dirty="0">
                <a:ea typeface="+mn-lt"/>
                <a:cs typeface="+mn-lt"/>
              </a:rPr>
              <a:t>The Rights and Advocacy Specialist (RAS) also reads aloud the pertinent portions of the BSP or initial exemption request during the meeting for each person being reviewed.</a:t>
            </a:r>
          </a:p>
          <a:p>
            <a:pPr lvl="1"/>
            <a:endParaRPr lang="en-US" sz="2800" dirty="0">
              <a:ea typeface="+mn-lt"/>
              <a:cs typeface="+mn-lt"/>
            </a:endParaRPr>
          </a:p>
          <a:p>
            <a:pPr marL="742950" lvl="1" indent="-285750">
              <a:buFont typeface="Wingdings,Sans-Serif"/>
              <a:buChar char="Ø"/>
            </a:pPr>
            <a:endParaRPr lang="en-US" sz="2800" dirty="0">
              <a:ea typeface="+mn-lt"/>
              <a:cs typeface="+mn-lt"/>
            </a:endParaRPr>
          </a:p>
          <a:p>
            <a:pPr marL="342900" indent="-342900">
              <a:buAutoNum type="arabicPeriod"/>
            </a:pPr>
            <a:endParaRPr lang="en-US" sz="1300" dirty="0">
              <a:ea typeface="+mn-lt"/>
              <a:cs typeface="+mn-lt"/>
            </a:endParaRPr>
          </a:p>
          <a:p>
            <a:pPr marL="342900" indent="-342900">
              <a:spcBef>
                <a:spcPct val="20000"/>
              </a:spcBef>
              <a:buFont typeface="Wingdings"/>
              <a:buChar char="v"/>
            </a:pPr>
            <a:endParaRPr lang="en-US" sz="1300" dirty="0">
              <a:cs typeface="Calibri"/>
            </a:endParaRPr>
          </a:p>
          <a:p>
            <a:pPr lvl="1">
              <a:spcBef>
                <a:spcPct val="20000"/>
              </a:spcBef>
            </a:pPr>
            <a:endParaRPr lang="en-US" sz="1100">
              <a:cs typeface="Calibri"/>
            </a:endParaRPr>
          </a:p>
          <a:p>
            <a:pPr marL="342900" indent="-342900">
              <a:spcBef>
                <a:spcPct val="20000"/>
              </a:spcBef>
              <a:buAutoNum type="arabicPeriod"/>
            </a:pPr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85294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7E127-37BE-4C23-BEBC-9B04F04DC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6347" y="120859"/>
            <a:ext cx="10018143" cy="1615927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  <a:latin typeface="Calibri Light"/>
                <a:cs typeface="Calibri Light"/>
              </a:rPr>
              <a:t>Frequently Asked Questions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FB3A3-DEA7-41EA-9AD3-F7A63CE9A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532" y="2173856"/>
            <a:ext cx="11938958" cy="4393722"/>
          </a:xfrm>
        </p:spPr>
        <p:txBody>
          <a:bodyPr>
            <a:normAutofit/>
          </a:bodyPr>
          <a:lstStyle/>
          <a:p>
            <a:endParaRPr lang="en-US" kern="1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endParaRPr lang="en-US"/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4CEF133A-3DA1-440D-8A02-0ABF161F7E5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8" r="1" b="1"/>
          <a:stretch/>
        </p:blipFill>
        <p:spPr>
          <a:xfrm>
            <a:off x="57510" y="178280"/>
            <a:ext cx="1673524" cy="155850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FA66A34-288E-0367-4D10-94B039B53A33}"/>
              </a:ext>
            </a:extLst>
          </p:cNvPr>
          <p:cNvSpPr txBox="1"/>
          <p:nvPr/>
        </p:nvSpPr>
        <p:spPr>
          <a:xfrm>
            <a:off x="780143" y="1796142"/>
            <a:ext cx="10644413" cy="844231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20000"/>
              </a:spcBef>
              <a:buFont typeface="Wingdings"/>
              <a:buChar char="v"/>
            </a:pPr>
            <a:r>
              <a:rPr lang="en-US" sz="3200" dirty="0">
                <a:cs typeface="Calibri"/>
              </a:rPr>
              <a:t>When do the Committee's meet?</a:t>
            </a:r>
          </a:p>
          <a:p>
            <a:pPr marL="800100" lvl="1" indent="-342900">
              <a:spcBef>
                <a:spcPct val="20000"/>
              </a:spcBef>
              <a:buFont typeface="Wingdings"/>
              <a:buChar char="Ø"/>
            </a:pPr>
            <a:r>
              <a:rPr lang="en-US" sz="3200" dirty="0">
                <a:cs typeface="Calibri"/>
              </a:rPr>
              <a:t>The RCRC meets every Friday from 9:30am-12pm. </a:t>
            </a:r>
          </a:p>
          <a:p>
            <a:pPr marL="800100" lvl="1" indent="-342900">
              <a:spcBef>
                <a:spcPct val="20000"/>
              </a:spcBef>
              <a:buFont typeface="Wingdings"/>
              <a:buChar char="Ø"/>
            </a:pPr>
            <a:r>
              <a:rPr lang="en-US" sz="3200" dirty="0">
                <a:cs typeface="Calibri"/>
              </a:rPr>
              <a:t>You DO NOT have to attend every meeting; the Office of Rights and Advocacy (ORA) can add you to the schedule for Friday's of your choice, based on your availability.</a:t>
            </a:r>
          </a:p>
          <a:p>
            <a:pPr marL="800100" lvl="1" indent="-342900">
              <a:spcBef>
                <a:spcPct val="20000"/>
              </a:spcBef>
              <a:buFont typeface="Wingdings"/>
              <a:buChar char="Ø"/>
            </a:pPr>
            <a:r>
              <a:rPr lang="en-US" sz="3200" dirty="0">
                <a:cs typeface="Calibri"/>
              </a:rPr>
              <a:t>You MUST attend a minimum of one meeting per month.</a:t>
            </a:r>
          </a:p>
          <a:p>
            <a:pPr marL="800100" lvl="1" indent="-342900">
              <a:spcBef>
                <a:spcPct val="20000"/>
              </a:spcBef>
              <a:buFont typeface="Wingdings"/>
              <a:buChar char="Ø"/>
            </a:pPr>
            <a:endParaRPr lang="en-US" sz="3200" dirty="0">
              <a:ea typeface="+mn-lt"/>
              <a:cs typeface="+mn-lt"/>
            </a:endParaRPr>
          </a:p>
          <a:p>
            <a:pPr marL="342900" indent="-342900">
              <a:buFont typeface="Wingdings,Sans-Serif"/>
              <a:buChar char="v"/>
            </a:pPr>
            <a:r>
              <a:rPr lang="en-US" sz="3200" dirty="0">
                <a:ea typeface="+mn-lt"/>
                <a:cs typeface="+mn-lt"/>
              </a:rPr>
              <a:t>The HRAC meets the 4th Wednesday of the month from 10am-12pm.</a:t>
            </a:r>
          </a:p>
          <a:p>
            <a:pPr marL="285750" indent="-285750">
              <a:buFont typeface="Arial"/>
              <a:buChar char="•"/>
            </a:pPr>
            <a:endParaRPr lang="en-US" sz="3200" dirty="0">
              <a:ea typeface="+mn-lt"/>
              <a:cs typeface="+mn-lt"/>
            </a:endParaRPr>
          </a:p>
          <a:p>
            <a:pPr marL="800100" lvl="1" indent="-342900">
              <a:spcBef>
                <a:spcPct val="20000"/>
              </a:spcBef>
              <a:buFont typeface="Wingdings"/>
              <a:buChar char="Ø"/>
            </a:pPr>
            <a:endParaRPr lang="en-US" sz="3200" dirty="0">
              <a:ea typeface="+mn-lt"/>
              <a:cs typeface="+mn-lt"/>
            </a:endParaRPr>
          </a:p>
          <a:p>
            <a:pPr lvl="1">
              <a:spcBef>
                <a:spcPct val="20000"/>
              </a:spcBef>
            </a:pPr>
            <a:endParaRPr lang="en-US" sz="2400" dirty="0">
              <a:ea typeface="+mn-lt"/>
              <a:cs typeface="+mn-lt"/>
            </a:endParaRPr>
          </a:p>
          <a:p>
            <a:pPr marL="1257300" lvl="2" indent="-342900">
              <a:buFont typeface="Wingdings"/>
              <a:buChar char="Ø"/>
            </a:pPr>
            <a:endParaRPr lang="en-US" sz="2400" dirty="0">
              <a:ea typeface="+mn-lt"/>
              <a:cs typeface="+mn-lt"/>
            </a:endParaRPr>
          </a:p>
          <a:p>
            <a:pPr marL="342900" indent="-342900">
              <a:buFontTx/>
              <a:buAutoNum type="arabicPeriod"/>
            </a:pPr>
            <a:endParaRPr lang="en-US" sz="2000" dirty="0">
              <a:cs typeface="Calibri" panose="020F0502020204030204"/>
            </a:endParaRPr>
          </a:p>
          <a:p>
            <a:pPr marL="342900" indent="-342900">
              <a:buFont typeface="Wingdings"/>
              <a:buChar char="v"/>
            </a:pPr>
            <a:endParaRPr lang="en-US" sz="2000" dirty="0">
              <a:cs typeface="Calibri" panose="020F0502020204030204"/>
            </a:endParaRPr>
          </a:p>
          <a:p>
            <a:pPr lvl="1"/>
            <a:endParaRPr lang="en-US" sz="1300">
              <a:cs typeface="Calibri" panose="020F0502020204030204"/>
            </a:endParaRPr>
          </a:p>
          <a:p>
            <a:pPr marL="342900" indent="-342900">
              <a:spcBef>
                <a:spcPct val="20000"/>
              </a:spcBef>
              <a:buAutoNum type="arabicPeriod"/>
            </a:pPr>
            <a:endParaRPr lang="en-US" sz="1100">
              <a:cs typeface="Calibri"/>
            </a:endParaRPr>
          </a:p>
          <a:p>
            <a:pPr marL="342900" indent="-342900">
              <a:spcBef>
                <a:spcPct val="20000"/>
              </a:spcBef>
              <a:buAutoNum type="arabicPeriod"/>
            </a:pPr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4242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7E127-37BE-4C23-BEBC-9B04F04DC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6347" y="120859"/>
            <a:ext cx="10018143" cy="1615927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  <a:latin typeface="Calibri Light"/>
                <a:cs typeface="Calibri Light"/>
              </a:rPr>
              <a:t>Frequently Asked Questions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FB3A3-DEA7-41EA-9AD3-F7A63CE9A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532" y="2173856"/>
            <a:ext cx="11938958" cy="4393722"/>
          </a:xfrm>
        </p:spPr>
        <p:txBody>
          <a:bodyPr>
            <a:normAutofit/>
          </a:bodyPr>
          <a:lstStyle/>
          <a:p>
            <a:endParaRPr lang="en-US" kern="1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endParaRPr lang="en-US"/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4CEF133A-3DA1-440D-8A02-0ABF161F7E5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8" r="1" b="1"/>
          <a:stretch/>
        </p:blipFill>
        <p:spPr>
          <a:xfrm>
            <a:off x="57510" y="178280"/>
            <a:ext cx="1673524" cy="155850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FA66A34-288E-0367-4D10-94B039B53A33}"/>
              </a:ext>
            </a:extLst>
          </p:cNvPr>
          <p:cNvSpPr txBox="1"/>
          <p:nvPr/>
        </p:nvSpPr>
        <p:spPr>
          <a:xfrm>
            <a:off x="771072" y="1197428"/>
            <a:ext cx="10644413" cy="565385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2"/>
            <a:endParaRPr lang="en-US" sz="4000" dirty="0">
              <a:ea typeface="+mn-lt"/>
              <a:cs typeface="+mn-lt"/>
            </a:endParaRPr>
          </a:p>
          <a:p>
            <a:pPr marL="342900" indent="-342900">
              <a:buFont typeface="Wingdings,Sans-Serif"/>
              <a:buChar char="v"/>
            </a:pPr>
            <a:endParaRPr lang="en-US" sz="4000" dirty="0">
              <a:ea typeface="+mn-lt"/>
              <a:cs typeface="+mn-lt"/>
            </a:endParaRPr>
          </a:p>
          <a:p>
            <a:pPr marL="342900" indent="-342900">
              <a:buFont typeface="Wingdings,Sans-Serif"/>
              <a:buChar char="v"/>
            </a:pPr>
            <a:r>
              <a:rPr lang="en-US" sz="4000" dirty="0">
                <a:ea typeface="+mn-lt"/>
                <a:cs typeface="+mn-lt"/>
              </a:rPr>
              <a:t>Where do </a:t>
            </a:r>
            <a:r>
              <a:rPr lang="en-US" sz="4000" dirty="0">
                <a:cs typeface="Calibri"/>
              </a:rPr>
              <a:t>the Committee's meet? </a:t>
            </a:r>
            <a:endParaRPr lang="en-US" sz="4000" dirty="0">
              <a:ea typeface="+mn-lt"/>
              <a:cs typeface="+mn-lt"/>
            </a:endParaRPr>
          </a:p>
          <a:p>
            <a:pPr marL="800100" lvl="1" indent="-342900">
              <a:buFont typeface="Wingdings,Sans-Serif"/>
              <a:buChar char="Ø"/>
            </a:pPr>
            <a:r>
              <a:rPr lang="en-US" sz="4000" dirty="0">
                <a:ea typeface="+mn-lt"/>
                <a:cs typeface="+mn-lt"/>
              </a:rPr>
              <a:t>All Committee meetings are 100% virtually using the WebEx platform.  The link will be sent via email five (5) days prior to the next scheduled meeting. </a:t>
            </a:r>
            <a:endParaRPr lang="en-US" sz="4000" dirty="0"/>
          </a:p>
          <a:p>
            <a:pPr marL="342900" indent="-342900">
              <a:buAutoNum type="arabicPeriod"/>
            </a:pPr>
            <a:endParaRPr lang="en-US" sz="1300" dirty="0">
              <a:ea typeface="+mn-lt"/>
              <a:cs typeface="+mn-lt"/>
            </a:endParaRPr>
          </a:p>
          <a:p>
            <a:pPr marL="342900" indent="-342900">
              <a:spcBef>
                <a:spcPct val="20000"/>
              </a:spcBef>
              <a:buFont typeface="Wingdings"/>
              <a:buChar char="v"/>
            </a:pPr>
            <a:endParaRPr lang="en-US" sz="1300" dirty="0">
              <a:cs typeface="Calibri"/>
            </a:endParaRPr>
          </a:p>
          <a:p>
            <a:pPr lvl="1">
              <a:spcBef>
                <a:spcPct val="20000"/>
              </a:spcBef>
            </a:pPr>
            <a:endParaRPr lang="en-US" sz="1100">
              <a:cs typeface="Calibri"/>
            </a:endParaRPr>
          </a:p>
          <a:p>
            <a:pPr marL="342900" indent="-342900">
              <a:spcBef>
                <a:spcPct val="20000"/>
              </a:spcBef>
              <a:buAutoNum type="arabicPeriod"/>
            </a:pPr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057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7E127-37BE-4C23-BEBC-9B04F04DC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6347" y="120859"/>
            <a:ext cx="10018143" cy="1615927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  <a:latin typeface="+mn-lt"/>
              </a:rPr>
              <a:t>        Who to Contact</a:t>
            </a:r>
            <a:endParaRPr lang="en-US" sz="4000" b="1">
              <a:solidFill>
                <a:schemeClr val="bg1"/>
              </a:solidFill>
              <a:latin typeface="+mn-lt"/>
              <a:cs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FB3A3-DEA7-41EA-9AD3-F7A63CE9A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532" y="2173856"/>
            <a:ext cx="11938958" cy="4393722"/>
          </a:xfrm>
        </p:spPr>
        <p:txBody>
          <a:bodyPr>
            <a:normAutofit/>
          </a:bodyPr>
          <a:lstStyle/>
          <a:p>
            <a:endParaRPr lang="en-US" kern="1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endParaRPr lang="en-US"/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4CEF133A-3DA1-440D-8A02-0ABF161F7E5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8" r="1" b="1"/>
          <a:stretch/>
        </p:blipFill>
        <p:spPr>
          <a:xfrm>
            <a:off x="57510" y="178280"/>
            <a:ext cx="1673524" cy="155850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97F09F2-469C-07C8-8F34-9EABC836BBEF}"/>
              </a:ext>
            </a:extLst>
          </p:cNvPr>
          <p:cNvSpPr txBox="1"/>
          <p:nvPr/>
        </p:nvSpPr>
        <p:spPr>
          <a:xfrm>
            <a:off x="3708400" y="2501900"/>
            <a:ext cx="7006771" cy="295465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latin typeface="Book Antiqua"/>
                <a:cs typeface="Segoe UI"/>
              </a:rPr>
              <a:t>For more information, please contact:​</a:t>
            </a:r>
          </a:p>
          <a:p>
            <a:pPr algn="ctr"/>
            <a:endParaRPr lang="en-US" sz="2800" dirty="0">
              <a:latin typeface="Book Antiqua"/>
              <a:cs typeface="Segoe UI"/>
            </a:endParaRPr>
          </a:p>
          <a:p>
            <a:pPr algn="ctr"/>
            <a:r>
              <a:rPr lang="en-US" sz="2800" dirty="0">
                <a:latin typeface="Book Antiqua"/>
                <a:cs typeface="Segoe UI"/>
              </a:rPr>
              <a:t>Tiffani Nichole Johnson, JD​, Notary Public</a:t>
            </a:r>
          </a:p>
          <a:p>
            <a:pPr algn="ctr"/>
            <a:r>
              <a:rPr lang="en-US" sz="2800" dirty="0">
                <a:latin typeface="Book Antiqua"/>
                <a:cs typeface="Segoe UI"/>
              </a:rPr>
              <a:t>Rights and Advocacy Specialist​</a:t>
            </a:r>
          </a:p>
          <a:p>
            <a:pPr algn="ctr"/>
            <a:r>
              <a:rPr lang="en-US" sz="2800" dirty="0">
                <a:latin typeface="Book Antiqua"/>
                <a:cs typeface="Segoe UI"/>
              </a:rPr>
              <a:t>202.730.1802 (Phone)​</a:t>
            </a:r>
          </a:p>
          <a:p>
            <a:pPr algn="ctr"/>
            <a:r>
              <a:rPr lang="en-US" sz="2800" dirty="0">
                <a:latin typeface="Book Antiqua"/>
                <a:cs typeface="Segoe U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tiffani.johnson@dc.gov</a:t>
            </a:r>
            <a:r>
              <a:rPr lang="en-US" sz="2800" dirty="0">
                <a:latin typeface="Book Antiqua"/>
                <a:cs typeface="Segoe UI"/>
              </a:rPr>
              <a:t>​</a:t>
            </a:r>
          </a:p>
          <a:p>
            <a:pPr algn="ctr"/>
            <a:r>
              <a:rPr lang="en-US" dirty="0">
                <a:solidFill>
                  <a:srgbClr val="FFFFFF"/>
                </a:solidFill>
                <a:latin typeface="Book Antiqua"/>
                <a:cs typeface="Segoe UI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893734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7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Committee Member  Recruitment for the  Restrictive Control Review Committee (RCRC) &amp; Human Rights Advisory Committee (HRAC) </vt:lpstr>
      <vt:lpstr>Frequently Asked Questions, Continued</vt:lpstr>
      <vt:lpstr>Frequently Asked Questions, Continued</vt:lpstr>
      <vt:lpstr>Frequently Asked Questions</vt:lpstr>
      <vt:lpstr>Frequently Asked Questions</vt:lpstr>
      <vt:lpstr>Frequently Asked Questions</vt:lpstr>
      <vt:lpstr>        Who to 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Provider Leadership Meeting  Date:</dc:title>
  <dc:creator>Davis, Xavier (DDS)</dc:creator>
  <cp:revision>358</cp:revision>
  <dcterms:created xsi:type="dcterms:W3CDTF">2021-09-09T15:34:13Z</dcterms:created>
  <dcterms:modified xsi:type="dcterms:W3CDTF">2023-04-27T23:39:11Z</dcterms:modified>
</cp:coreProperties>
</file>