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60" r:id="rId5"/>
    <p:sldId id="392" r:id="rId6"/>
    <p:sldId id="556" r:id="rId7"/>
    <p:sldId id="557" r:id="rId8"/>
    <p:sldId id="613" r:id="rId9"/>
    <p:sldId id="618" r:id="rId10"/>
    <p:sldId id="614" r:id="rId11"/>
    <p:sldId id="621" r:id="rId12"/>
    <p:sldId id="622" r:id="rId13"/>
    <p:sldId id="623" r:id="rId14"/>
    <p:sldId id="624" r:id="rId15"/>
    <p:sldId id="62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8EA530-C34D-47F6-B944-D3269D1DFCF1}">
          <p14:sldIdLst>
            <p14:sldId id="260"/>
            <p14:sldId id="392"/>
            <p14:sldId id="556"/>
            <p14:sldId id="557"/>
            <p14:sldId id="613"/>
            <p14:sldId id="618"/>
            <p14:sldId id="614"/>
            <p14:sldId id="621"/>
            <p14:sldId id="622"/>
            <p14:sldId id="623"/>
            <p14:sldId id="624"/>
            <p14:sldId id="62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Kobek Pezzarossi" initials="CKP" lastIdx="2" clrIdx="0"/>
  <p:cmAuthor id="2" name="Volin, Abby (EOM)" initials="VA(" lastIdx="8" clrIdx="1">
    <p:extLst>
      <p:ext uri="{19B8F6BF-5375-455C-9EA6-DF929625EA0E}">
        <p15:presenceInfo xmlns:p15="http://schemas.microsoft.com/office/powerpoint/2012/main" userId="S::abby.volin@dc.gov::250c9d6a-dec0-4611-b198-e79e1fcb2c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F0000"/>
    <a:srgbClr val="0391C2"/>
    <a:srgbClr val="012C3B"/>
    <a:srgbClr val="B3EAFE"/>
    <a:srgbClr val="025775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BEFD0E-BF6B-4146-969B-3AF7DD283583}" v="18" dt="2025-02-27T19:28:55.31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59638" autoAdjust="0"/>
  </p:normalViewPr>
  <p:slideViewPr>
    <p:cSldViewPr snapToGrid="0">
      <p:cViewPr varScale="1">
        <p:scale>
          <a:sx n="50" d="100"/>
          <a:sy n="50" d="100"/>
        </p:scale>
        <p:origin x="193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, Peter (EOM)" userId="66049ae5-7058-4d15-93b2-5825140a9153" providerId="ADAL" clId="{69BEFD0E-BF6B-4146-969B-3AF7DD283583}"/>
    <pc:docChg chg="undo custSel addSld delSld modSld sldOrd modSection">
      <pc:chgData name="Stephan, Peter (EOM)" userId="66049ae5-7058-4d15-93b2-5825140a9153" providerId="ADAL" clId="{69BEFD0E-BF6B-4146-969B-3AF7DD283583}" dt="2025-02-27T19:23:47.532" v="3825" actId="20577"/>
      <pc:docMkLst>
        <pc:docMk/>
      </pc:docMkLst>
      <pc:sldChg chg="modSp mod">
        <pc:chgData name="Stephan, Peter (EOM)" userId="66049ae5-7058-4d15-93b2-5825140a9153" providerId="ADAL" clId="{69BEFD0E-BF6B-4146-969B-3AF7DD283583}" dt="2025-02-27T16:43:07.585" v="1721" actId="14100"/>
        <pc:sldMkLst>
          <pc:docMk/>
          <pc:sldMk cId="2268298901" sldId="260"/>
        </pc:sldMkLst>
        <pc:spChg chg="mod">
          <ac:chgData name="Stephan, Peter (EOM)" userId="66049ae5-7058-4d15-93b2-5825140a9153" providerId="ADAL" clId="{69BEFD0E-BF6B-4146-969B-3AF7DD283583}" dt="2025-02-27T16:43:07.585" v="1721" actId="14100"/>
          <ac:spMkLst>
            <pc:docMk/>
            <pc:sldMk cId="2268298901" sldId="260"/>
            <ac:spMk id="8" creationId="{A61CD8A6-6EE8-45E2-A13E-E220AC9EEF56}"/>
          </ac:spMkLst>
        </pc:spChg>
      </pc:sldChg>
      <pc:sldChg chg="modSp mod modNotesTx">
        <pc:chgData name="Stephan, Peter (EOM)" userId="66049ae5-7058-4d15-93b2-5825140a9153" providerId="ADAL" clId="{69BEFD0E-BF6B-4146-969B-3AF7DD283583}" dt="2025-02-27T19:21:21.098" v="3764" actId="20577"/>
        <pc:sldMkLst>
          <pc:docMk/>
          <pc:sldMk cId="658297985" sldId="392"/>
        </pc:sldMkLst>
        <pc:spChg chg="mod">
          <ac:chgData name="Stephan, Peter (EOM)" userId="66049ae5-7058-4d15-93b2-5825140a9153" providerId="ADAL" clId="{69BEFD0E-BF6B-4146-969B-3AF7DD283583}" dt="2025-02-27T16:43:34.743" v="1725" actId="14100"/>
          <ac:spMkLst>
            <pc:docMk/>
            <pc:sldMk cId="658297985" sldId="392"/>
            <ac:spMk id="8" creationId="{2D8DA329-DDCB-4582-BF83-E10296D75418}"/>
          </ac:spMkLst>
        </pc:spChg>
        <pc:spChg chg="mod">
          <ac:chgData name="Stephan, Peter (EOM)" userId="66049ae5-7058-4d15-93b2-5825140a9153" providerId="ADAL" clId="{69BEFD0E-BF6B-4146-969B-3AF7DD283583}" dt="2025-02-27T16:41:21.902" v="1595" actId="207"/>
          <ac:spMkLst>
            <pc:docMk/>
            <pc:sldMk cId="658297985" sldId="392"/>
            <ac:spMk id="18" creationId="{53981E41-B13C-48D3-B885-41C99FA6BA31}"/>
          </ac:spMkLst>
        </pc:spChg>
      </pc:sldChg>
      <pc:sldChg chg="modSp mod modNotesTx">
        <pc:chgData name="Stephan, Peter (EOM)" userId="66049ae5-7058-4d15-93b2-5825140a9153" providerId="ADAL" clId="{69BEFD0E-BF6B-4146-969B-3AF7DD283583}" dt="2025-02-27T19:21:55.437" v="3775" actId="20577"/>
        <pc:sldMkLst>
          <pc:docMk/>
          <pc:sldMk cId="2579396051" sldId="556"/>
        </pc:sldMkLst>
        <pc:spChg chg="mod">
          <ac:chgData name="Stephan, Peter (EOM)" userId="66049ae5-7058-4d15-93b2-5825140a9153" providerId="ADAL" clId="{69BEFD0E-BF6B-4146-969B-3AF7DD283583}" dt="2025-02-27T16:43:30.948" v="1724" actId="14100"/>
          <ac:spMkLst>
            <pc:docMk/>
            <pc:sldMk cId="2579396051" sldId="556"/>
            <ac:spMk id="10" creationId="{318F3ED4-115E-DA4F-955D-F093C4409E2F}"/>
          </ac:spMkLst>
        </pc:spChg>
        <pc:spChg chg="mod">
          <ac:chgData name="Stephan, Peter (EOM)" userId="66049ae5-7058-4d15-93b2-5825140a9153" providerId="ADAL" clId="{69BEFD0E-BF6B-4146-969B-3AF7DD283583}" dt="2025-02-27T16:41:18.866" v="1594" actId="207"/>
          <ac:spMkLst>
            <pc:docMk/>
            <pc:sldMk cId="2579396051" sldId="556"/>
            <ac:spMk id="18" creationId="{53981E41-B13C-48D3-B885-41C99FA6BA31}"/>
          </ac:spMkLst>
        </pc:spChg>
      </pc:sldChg>
      <pc:sldChg chg="modSp mod modNotesTx">
        <pc:chgData name="Stephan, Peter (EOM)" userId="66049ae5-7058-4d15-93b2-5825140a9153" providerId="ADAL" clId="{69BEFD0E-BF6B-4146-969B-3AF7DD283583}" dt="2025-02-27T19:22:07.177" v="3780" actId="20577"/>
        <pc:sldMkLst>
          <pc:docMk/>
          <pc:sldMk cId="35809915" sldId="557"/>
        </pc:sldMkLst>
        <pc:spChg chg="mod">
          <ac:chgData name="Stephan, Peter (EOM)" userId="66049ae5-7058-4d15-93b2-5825140a9153" providerId="ADAL" clId="{69BEFD0E-BF6B-4146-969B-3AF7DD283583}" dt="2025-02-27T16:41:12.837" v="1592" actId="14100"/>
          <ac:spMkLst>
            <pc:docMk/>
            <pc:sldMk cId="35809915" sldId="557"/>
            <ac:spMk id="10" creationId="{318F3ED4-115E-DA4F-955D-F093C4409E2F}"/>
          </ac:spMkLst>
        </pc:spChg>
        <pc:spChg chg="mod">
          <ac:chgData name="Stephan, Peter (EOM)" userId="66049ae5-7058-4d15-93b2-5825140a9153" providerId="ADAL" clId="{69BEFD0E-BF6B-4146-969B-3AF7DD283583}" dt="2025-02-27T16:41:03.445" v="1587" actId="1076"/>
          <ac:spMkLst>
            <pc:docMk/>
            <pc:sldMk cId="35809915" sldId="557"/>
            <ac:spMk id="18" creationId="{53981E41-B13C-48D3-B885-41C99FA6BA31}"/>
          </ac:spMkLst>
        </pc:spChg>
      </pc:sldChg>
      <pc:sldChg chg="modSp mod ord modNotesTx">
        <pc:chgData name="Stephan, Peter (EOM)" userId="66049ae5-7058-4d15-93b2-5825140a9153" providerId="ADAL" clId="{69BEFD0E-BF6B-4146-969B-3AF7DD283583}" dt="2025-02-27T19:22:19.324" v="3786" actId="20577"/>
        <pc:sldMkLst>
          <pc:docMk/>
          <pc:sldMk cId="3292475073" sldId="613"/>
        </pc:sldMkLst>
        <pc:spChg chg="mod">
          <ac:chgData name="Stephan, Peter (EOM)" userId="66049ae5-7058-4d15-93b2-5825140a9153" providerId="ADAL" clId="{69BEFD0E-BF6B-4146-969B-3AF7DD283583}" dt="2025-02-27T16:43:41.688" v="1726" actId="14100"/>
          <ac:spMkLst>
            <pc:docMk/>
            <pc:sldMk cId="3292475073" sldId="613"/>
            <ac:spMk id="10" creationId="{318F3ED4-115E-DA4F-955D-F093C4409E2F}"/>
          </ac:spMkLst>
        </pc:spChg>
        <pc:spChg chg="mod">
          <ac:chgData name="Stephan, Peter (EOM)" userId="66049ae5-7058-4d15-93b2-5825140a9153" providerId="ADAL" clId="{69BEFD0E-BF6B-4146-969B-3AF7DD283583}" dt="2025-02-27T16:40:58.077" v="1585" actId="1076"/>
          <ac:spMkLst>
            <pc:docMk/>
            <pc:sldMk cId="3292475073" sldId="613"/>
            <ac:spMk id="18" creationId="{53981E41-B13C-48D3-B885-41C99FA6BA31}"/>
          </ac:spMkLst>
        </pc:spChg>
      </pc:sldChg>
      <pc:sldChg chg="modSp mod modNotesTx">
        <pc:chgData name="Stephan, Peter (EOM)" userId="66049ae5-7058-4d15-93b2-5825140a9153" providerId="ADAL" clId="{69BEFD0E-BF6B-4146-969B-3AF7DD283583}" dt="2025-02-27T19:23:03.558" v="3803" actId="14100"/>
        <pc:sldMkLst>
          <pc:docMk/>
          <pc:sldMk cId="1516673641" sldId="614"/>
        </pc:sldMkLst>
        <pc:spChg chg="mod">
          <ac:chgData name="Stephan, Peter (EOM)" userId="66049ae5-7058-4d15-93b2-5825140a9153" providerId="ADAL" clId="{69BEFD0E-BF6B-4146-969B-3AF7DD283583}" dt="2025-02-27T19:23:03.558" v="3803" actId="14100"/>
          <ac:spMkLst>
            <pc:docMk/>
            <pc:sldMk cId="1516673641" sldId="614"/>
            <ac:spMk id="10" creationId="{318F3ED4-115E-DA4F-955D-F093C4409E2F}"/>
          </ac:spMkLst>
        </pc:spChg>
        <pc:spChg chg="mod">
          <ac:chgData name="Stephan, Peter (EOM)" userId="66049ae5-7058-4d15-93b2-5825140a9153" providerId="ADAL" clId="{69BEFD0E-BF6B-4146-969B-3AF7DD283583}" dt="2025-02-27T16:40:47.126" v="1580" actId="207"/>
          <ac:spMkLst>
            <pc:docMk/>
            <pc:sldMk cId="1516673641" sldId="614"/>
            <ac:spMk id="18" creationId="{53981E41-B13C-48D3-B885-41C99FA6BA31}"/>
          </ac:spMkLst>
        </pc:spChg>
      </pc:sldChg>
      <pc:sldChg chg="del">
        <pc:chgData name="Stephan, Peter (EOM)" userId="66049ae5-7058-4d15-93b2-5825140a9153" providerId="ADAL" clId="{69BEFD0E-BF6B-4146-969B-3AF7DD283583}" dt="2025-02-27T16:30:28.566" v="19" actId="2696"/>
        <pc:sldMkLst>
          <pc:docMk/>
          <pc:sldMk cId="2458370876" sldId="617"/>
        </pc:sldMkLst>
      </pc:sldChg>
      <pc:sldChg chg="modSp mod modNotesTx">
        <pc:chgData name="Stephan, Peter (EOM)" userId="66049ae5-7058-4d15-93b2-5825140a9153" providerId="ADAL" clId="{69BEFD0E-BF6B-4146-969B-3AF7DD283583}" dt="2025-02-27T19:22:36.669" v="3795" actId="20577"/>
        <pc:sldMkLst>
          <pc:docMk/>
          <pc:sldMk cId="1033325620" sldId="618"/>
        </pc:sldMkLst>
        <pc:spChg chg="mod">
          <ac:chgData name="Stephan, Peter (EOM)" userId="66049ae5-7058-4d15-93b2-5825140a9153" providerId="ADAL" clId="{69BEFD0E-BF6B-4146-969B-3AF7DD283583}" dt="2025-02-27T16:43:48.819" v="1727" actId="14100"/>
          <ac:spMkLst>
            <pc:docMk/>
            <pc:sldMk cId="1033325620" sldId="618"/>
            <ac:spMk id="2" creationId="{5461AB5A-3207-3888-F92E-784924A115EF}"/>
          </ac:spMkLst>
        </pc:spChg>
        <pc:spChg chg="mod">
          <ac:chgData name="Stephan, Peter (EOM)" userId="66049ae5-7058-4d15-93b2-5825140a9153" providerId="ADAL" clId="{69BEFD0E-BF6B-4146-969B-3AF7DD283583}" dt="2025-02-27T16:40:50.800" v="1582" actId="207"/>
          <ac:spMkLst>
            <pc:docMk/>
            <pc:sldMk cId="1033325620" sldId="618"/>
            <ac:spMk id="18" creationId="{53981E41-B13C-48D3-B885-41C99FA6BA31}"/>
          </ac:spMkLst>
        </pc:spChg>
      </pc:sldChg>
      <pc:sldChg chg="modSp mod">
        <pc:chgData name="Stephan, Peter (EOM)" userId="66049ae5-7058-4d15-93b2-5825140a9153" providerId="ADAL" clId="{69BEFD0E-BF6B-4146-969B-3AF7DD283583}" dt="2025-02-27T16:40:24.732" v="1570" actId="207"/>
        <pc:sldMkLst>
          <pc:docMk/>
          <pc:sldMk cId="1447046722" sldId="620"/>
        </pc:sldMkLst>
        <pc:spChg chg="mod">
          <ac:chgData name="Stephan, Peter (EOM)" userId="66049ae5-7058-4d15-93b2-5825140a9153" providerId="ADAL" clId="{69BEFD0E-BF6B-4146-969B-3AF7DD283583}" dt="2025-02-27T16:40:22.818" v="1569" actId="207"/>
          <ac:spMkLst>
            <pc:docMk/>
            <pc:sldMk cId="1447046722" sldId="620"/>
            <ac:spMk id="10" creationId="{318F3ED4-115E-DA4F-955D-F093C4409E2F}"/>
          </ac:spMkLst>
        </pc:spChg>
        <pc:spChg chg="mod">
          <ac:chgData name="Stephan, Peter (EOM)" userId="66049ae5-7058-4d15-93b2-5825140a9153" providerId="ADAL" clId="{69BEFD0E-BF6B-4146-969B-3AF7DD283583}" dt="2025-02-27T16:40:24.732" v="1570" actId="207"/>
          <ac:spMkLst>
            <pc:docMk/>
            <pc:sldMk cId="1447046722" sldId="620"/>
            <ac:spMk id="18" creationId="{53981E41-B13C-48D3-B885-41C99FA6BA31}"/>
          </ac:spMkLst>
        </pc:spChg>
      </pc:sldChg>
      <pc:sldChg chg="addSp delSp modSp add mod modNotesTx">
        <pc:chgData name="Stephan, Peter (EOM)" userId="66049ae5-7058-4d15-93b2-5825140a9153" providerId="ADAL" clId="{69BEFD0E-BF6B-4146-969B-3AF7DD283583}" dt="2025-02-27T19:13:37.999" v="2721" actId="20577"/>
        <pc:sldMkLst>
          <pc:docMk/>
          <pc:sldMk cId="4078532229" sldId="621"/>
        </pc:sldMkLst>
        <pc:spChg chg="add del">
          <ac:chgData name="Stephan, Peter (EOM)" userId="66049ae5-7058-4d15-93b2-5825140a9153" providerId="ADAL" clId="{69BEFD0E-BF6B-4146-969B-3AF7DD283583}" dt="2025-02-27T19:10:31.267" v="2273" actId="22"/>
          <ac:spMkLst>
            <pc:docMk/>
            <pc:sldMk cId="4078532229" sldId="621"/>
            <ac:spMk id="3" creationId="{988FCF18-1BA5-BA2A-3998-2DF9F0CEB257}"/>
          </ac:spMkLst>
        </pc:spChg>
        <pc:spChg chg="mod">
          <ac:chgData name="Stephan, Peter (EOM)" userId="66049ae5-7058-4d15-93b2-5825140a9153" providerId="ADAL" clId="{69BEFD0E-BF6B-4146-969B-3AF7DD283583}" dt="2025-02-27T19:09:51.171" v="2271" actId="14100"/>
          <ac:spMkLst>
            <pc:docMk/>
            <pc:sldMk cId="4078532229" sldId="621"/>
            <ac:spMk id="10" creationId="{498A977D-EDEC-399B-C92C-5DC10DDABC39}"/>
          </ac:spMkLst>
        </pc:spChg>
        <pc:spChg chg="mod">
          <ac:chgData name="Stephan, Peter (EOM)" userId="66049ae5-7058-4d15-93b2-5825140a9153" providerId="ADAL" clId="{69BEFD0E-BF6B-4146-969B-3AF7DD283583}" dt="2025-02-27T16:40:42.607" v="1578" actId="207"/>
          <ac:spMkLst>
            <pc:docMk/>
            <pc:sldMk cId="4078532229" sldId="621"/>
            <ac:spMk id="18" creationId="{725875FA-9D6B-2F15-F2B7-DD5571A829F1}"/>
          </ac:spMkLst>
        </pc:spChg>
      </pc:sldChg>
      <pc:sldChg chg="modSp add mod modNotesTx">
        <pc:chgData name="Stephan, Peter (EOM)" userId="66049ae5-7058-4d15-93b2-5825140a9153" providerId="ADAL" clId="{69BEFD0E-BF6B-4146-969B-3AF7DD283583}" dt="2025-02-27T19:23:11.675" v="3804" actId="14100"/>
        <pc:sldMkLst>
          <pc:docMk/>
          <pc:sldMk cId="1243090099" sldId="622"/>
        </pc:sldMkLst>
        <pc:spChg chg="mod">
          <ac:chgData name="Stephan, Peter (EOM)" userId="66049ae5-7058-4d15-93b2-5825140a9153" providerId="ADAL" clId="{69BEFD0E-BF6B-4146-969B-3AF7DD283583}" dt="2025-02-27T19:23:11.675" v="3804" actId="14100"/>
          <ac:spMkLst>
            <pc:docMk/>
            <pc:sldMk cId="1243090099" sldId="622"/>
            <ac:spMk id="10" creationId="{E58D2A30-072F-E48B-6DE0-2F2643B58959}"/>
          </ac:spMkLst>
        </pc:spChg>
        <pc:spChg chg="mod">
          <ac:chgData name="Stephan, Peter (EOM)" userId="66049ae5-7058-4d15-93b2-5825140a9153" providerId="ADAL" clId="{69BEFD0E-BF6B-4146-969B-3AF7DD283583}" dt="2025-02-27T16:40:36.957" v="1575" actId="207"/>
          <ac:spMkLst>
            <pc:docMk/>
            <pc:sldMk cId="1243090099" sldId="622"/>
            <ac:spMk id="18" creationId="{4AB81D62-FFAD-3E5B-772A-3E7EFE99734D}"/>
          </ac:spMkLst>
        </pc:spChg>
      </pc:sldChg>
      <pc:sldChg chg="modSp add mod modNotesTx">
        <pc:chgData name="Stephan, Peter (EOM)" userId="66049ae5-7058-4d15-93b2-5825140a9153" providerId="ADAL" clId="{69BEFD0E-BF6B-4146-969B-3AF7DD283583}" dt="2025-02-27T16:40:33.675" v="1574" actId="207"/>
        <pc:sldMkLst>
          <pc:docMk/>
          <pc:sldMk cId="4042761391" sldId="623"/>
        </pc:sldMkLst>
        <pc:spChg chg="mod">
          <ac:chgData name="Stephan, Peter (EOM)" userId="66049ae5-7058-4d15-93b2-5825140a9153" providerId="ADAL" clId="{69BEFD0E-BF6B-4146-969B-3AF7DD283583}" dt="2025-02-27T16:40:31.573" v="1573" actId="207"/>
          <ac:spMkLst>
            <pc:docMk/>
            <pc:sldMk cId="4042761391" sldId="623"/>
            <ac:spMk id="10" creationId="{0D642DA3-553E-22ED-5F2A-8F495E6A821C}"/>
          </ac:spMkLst>
        </pc:spChg>
        <pc:spChg chg="mod">
          <ac:chgData name="Stephan, Peter (EOM)" userId="66049ae5-7058-4d15-93b2-5825140a9153" providerId="ADAL" clId="{69BEFD0E-BF6B-4146-969B-3AF7DD283583}" dt="2025-02-27T16:40:33.675" v="1574" actId="207"/>
          <ac:spMkLst>
            <pc:docMk/>
            <pc:sldMk cId="4042761391" sldId="623"/>
            <ac:spMk id="18" creationId="{DAE8D648-5DF0-7CB7-A223-BF84D872C4BE}"/>
          </ac:spMkLst>
        </pc:spChg>
      </pc:sldChg>
      <pc:sldChg chg="modSp add mod modNotesTx">
        <pc:chgData name="Stephan, Peter (EOM)" userId="66049ae5-7058-4d15-93b2-5825140a9153" providerId="ADAL" clId="{69BEFD0E-BF6B-4146-969B-3AF7DD283583}" dt="2025-02-27T19:23:47.532" v="3825" actId="20577"/>
        <pc:sldMkLst>
          <pc:docMk/>
          <pc:sldMk cId="669075357" sldId="624"/>
        </pc:sldMkLst>
        <pc:spChg chg="mod">
          <ac:chgData name="Stephan, Peter (EOM)" userId="66049ae5-7058-4d15-93b2-5825140a9153" providerId="ADAL" clId="{69BEFD0E-BF6B-4146-969B-3AF7DD283583}" dt="2025-02-27T16:40:27.137" v="1571" actId="207"/>
          <ac:spMkLst>
            <pc:docMk/>
            <pc:sldMk cId="669075357" sldId="624"/>
            <ac:spMk id="10" creationId="{2385E5D2-5257-6D65-FD0E-DE2C22E1E34A}"/>
          </ac:spMkLst>
        </pc:spChg>
        <pc:spChg chg="mod">
          <ac:chgData name="Stephan, Peter (EOM)" userId="66049ae5-7058-4d15-93b2-5825140a9153" providerId="ADAL" clId="{69BEFD0E-BF6B-4146-969B-3AF7DD283583}" dt="2025-02-27T16:44:08.541" v="1731" actId="20577"/>
          <ac:spMkLst>
            <pc:docMk/>
            <pc:sldMk cId="669075357" sldId="624"/>
            <ac:spMk id="18" creationId="{63D39381-7B64-D7EA-8D54-CCC5B8E9783A}"/>
          </ac:spMkLst>
        </pc:spChg>
      </pc:sldChg>
      <pc:sldChg chg="add del">
        <pc:chgData name="Stephan, Peter (EOM)" userId="66049ae5-7058-4d15-93b2-5825140a9153" providerId="ADAL" clId="{69BEFD0E-BF6B-4146-969B-3AF7DD283583}" dt="2025-02-27T16:35:43.023" v="934" actId="2696"/>
        <pc:sldMkLst>
          <pc:docMk/>
          <pc:sldMk cId="3550949122" sldId="62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D25E-C969-4A6E-A78A-F95678A55C9C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FF058-5CA2-4C4B-8E39-FC032EADF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904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25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813372-F061-3A75-667A-D6E5E9B3A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9474B1-47C5-E788-F607-A0F0BD4297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DFC361-A979-BA26-7E4F-97B8D8ED9CD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BB4537-292A-786A-C1A8-FF1B23D37D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566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EF0EA9-045D-C0A0-9BC3-06E34E4CE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A1816C-86C9-2741-0CE9-1EFEFAE37A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EEBE1FD-387A-00C1-6596-A4938B0546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7F58F7-8752-8D64-7A94-5F13E5B13C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03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lnSpc>
                <a:spcPct val="120000"/>
              </a:lnSpc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84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08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lnSpc>
                <a:spcPct val="120000"/>
              </a:lnSpc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47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950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lnSpc>
                <a:spcPct val="120000"/>
              </a:lnSpc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059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>
              <a:lnSpc>
                <a:spcPct val="107000"/>
              </a:lnSpc>
              <a:buFont typeface="Courier New" panose="02070309020205020404" pitchFamily="49" charset="0"/>
              <a:buNone/>
            </a:pPr>
            <a:endParaRPr lang="en-US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96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70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9C403-4A5D-CBF0-F26A-A15771CE4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8C7CFBC-ACFB-547A-EE45-2E62E401F1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89BF9D-5594-B339-60FB-251FD9BA45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l">
              <a:lnSpc>
                <a:spcPct val="120000"/>
              </a:lnSpc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7C615-7EA4-AF93-80AD-5B47E414C36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4968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3ECBAA-9882-D353-B459-AB607B645A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073865-32FA-C6BC-0CA3-E7E3A6E3FA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017D180-5A28-514C-D44E-BE1714D900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769B1-D09C-8301-5A53-9EB1224CE49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9FF058-5CA2-4C4B-8E39-FC032EADFD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726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FA6D5-79A4-431D-98BD-C5481C265B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0F98D-26A9-4FC6-B4DA-5696FE9DE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172EF-2317-4976-84A3-87F592ECE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DC03B2-A17A-42A5-BE81-269F315A3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CFEE22-E570-4D79-A8CB-9C8BFC694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3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771F5-BDC5-4682-A4C6-106F5C47F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84182-600D-4F2D-B7BD-784867CDF5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1218B-0DB7-436A-ABA1-F0CFC7066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5E56C-DC6F-4123-822D-EAE3F60D3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6BA2A-C60A-4BB5-842E-2479F8FF6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6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ACF404-D0CC-4880-B324-078D2D8D0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2EB60-FDE3-4C48-BBB5-BC85BEC957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617CF-300B-4C57-BC60-4F5B4D690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51E8CC-8960-4D45-B999-8FF5E27B4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930910-3500-4773-9B71-BFE3A1EA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78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E17DC-70C4-4C5F-A34A-6C4812730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A3AAB9-4C07-4E23-B8A1-1F606A69A8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07366-DE53-4B8F-BD47-326F0F47E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66C65-58E0-4B3E-82D2-3530DDC14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B6DA0-FF8E-44A7-9F79-E619DEB11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9A793-69DC-45D9-83BD-3988B2693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0DAEC-9926-4218-A80A-C47F8B1FC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15F36-AAE0-4372-AB06-B5D95E12E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B140B-99B5-4F5A-94E9-53849DEC2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09244-F94F-4D04-A22B-C3F1E363E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52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82EA9-33CB-4D67-8EF1-6DC0FF68F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6E0A7E-6438-40FA-B3B3-623FCBDAF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1A76F3-21AD-4976-BCD9-35D936223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8C2B0-BB28-48EA-A1BD-55EFCAF3C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9E77AD-C727-4669-9DFF-35584346D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75C05-6D0C-4659-A715-E3F1F3B1B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852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56309-7E4F-4042-9A7A-BCF7F6175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AD5EC3-7A64-47FC-9F58-960BE9D7DF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8A8913-6F59-4DC0-AA08-D9386D17C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CCDC56-A189-45A1-92F0-19383C5101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5F5A7D7-8059-45F9-88C2-163A433567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803A0A-2050-4935-BF13-3039D9D0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A145CE-5380-4D3B-A118-53EC8DB04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D44FF3-7074-40BF-A997-007899876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6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995405-149D-4A68-8904-940F1D809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F92E8F-D65B-4E14-AA1D-77E72E16E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37BA45-85E8-406C-BC6A-6CB16576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EF2258-F4E1-41D4-8722-BB1184D2E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8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ABB6B5-9BDA-49A6-B6A8-3C79443C0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C2F1A0-4946-48F9-B8B9-643574C3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C8CC6E-0319-4C3D-BA10-6BE1636B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5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1A2FD-29C5-4748-A7A1-ACA922C33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7EB1A9-6035-4FA7-8E05-14A13CAA8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2497B-120E-47C2-8295-8A9C307253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0F04C-1842-4114-A949-8FC2948EE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12461F-7118-4A93-A20F-E0B0B383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085B7C-F2E9-457A-8B97-09DB447A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4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42EF-C217-4565-A818-A2CE6A84F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329260-E792-4691-A883-C9FFE7088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12775-3DC6-4031-88EA-2C1C9E759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D5173E-0F89-4EC3-AB61-A0BDCCF18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D22585-77A0-4371-AA90-CEF8EFCCE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83C60E-09D9-4494-92C1-42F62BCC4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550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0AE8D5-8562-49B9-BCDC-58FFB7FD1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E7661C-EE49-4C51-BEEC-7C3B97D2A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ED2F0-DC03-4071-BC08-A48F1B3D0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7D867-1C12-4BCF-862F-E81B8662C4CA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32270-62AC-48C7-8214-7DD6FF9931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3AF99-9732-4364-B633-E64AE8F8A4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13938-3807-4004-B558-9041E5FA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71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9D8F55-4864-4BCB-BAF7-037D757C0FBE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5608A-8F41-4C82-9505-C7E9F7BE82BA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17544-6795-4F06-B22F-EDA0171A78A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8744EB6-80CD-411E-8B7F-CF5A02F90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A61CD8A6-6EE8-45E2-A13E-E220AC9EEF56}"/>
              </a:ext>
            </a:extLst>
          </p:cNvPr>
          <p:cNvSpPr txBox="1">
            <a:spLocks/>
          </p:cNvSpPr>
          <p:nvPr/>
        </p:nvSpPr>
        <p:spPr>
          <a:xfrm>
            <a:off x="1701791" y="1488454"/>
            <a:ext cx="9725637" cy="1835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5400" dirty="0">
              <a:latin typeface="+mn-lt"/>
            </a:endParaRPr>
          </a:p>
          <a:p>
            <a:pPr algn="ctr"/>
            <a:r>
              <a:rPr lang="en-US" sz="5400" dirty="0">
                <a:latin typeface="+mn-lt"/>
              </a:rPr>
              <a:t>2025-2027 Olmstead Plan</a:t>
            </a:r>
          </a:p>
          <a:p>
            <a:pPr algn="ctr" fontAlgn="base"/>
            <a:r>
              <a:rPr lang="en-US" sz="2400" b="0" i="0" u="none" strike="noStrike" dirty="0">
                <a:effectLst/>
                <a:latin typeface="Roboto-Regular"/>
              </a:rPr>
              <a:t>Presentation to the DDS Provider Forum</a:t>
            </a:r>
          </a:p>
          <a:p>
            <a:pPr algn="ctr" fontAlgn="base"/>
            <a:r>
              <a:rPr lang="en-US" sz="2400" dirty="0">
                <a:latin typeface="Roboto-Regular"/>
              </a:rPr>
              <a:t>February 28, 2025</a:t>
            </a:r>
            <a:endParaRPr lang="en-US" sz="2400" b="0" i="0" u="none" strike="noStrike" dirty="0">
              <a:effectLst/>
              <a:latin typeface="Roboto-Regular"/>
            </a:endParaRPr>
          </a:p>
          <a:p>
            <a:pPr algn="ctr"/>
            <a:endParaRPr lang="en-US" sz="3600" dirty="0">
              <a:latin typeface="+mn-lt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88242D25-20EB-4556-9780-756328658E2C}"/>
              </a:ext>
            </a:extLst>
          </p:cNvPr>
          <p:cNvSpPr txBox="1">
            <a:spLocks/>
          </p:cNvSpPr>
          <p:nvPr/>
        </p:nvSpPr>
        <p:spPr>
          <a:xfrm>
            <a:off x="1524000" y="4182661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10" name="Picture 9" descr="We Are DC, Government of the District of Columbia, Muriel Bowser, Mayor Logo">
            <a:extLst>
              <a:ext uri="{FF2B5EF4-FFF2-40B4-BE49-F238E27FC236}">
                <a16:creationId xmlns:a16="http://schemas.microsoft.com/office/drawing/2014/main" id="{BDBBABE4-9F17-43D9-92B7-29AE9F4C672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6161" y="5751871"/>
            <a:ext cx="3325091" cy="6875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DC Office of Disability Rights logo">
            <a:extLst>
              <a:ext uri="{FF2B5EF4-FFF2-40B4-BE49-F238E27FC236}">
                <a16:creationId xmlns:a16="http://schemas.microsoft.com/office/drawing/2014/main" id="{4920DE81-E618-4A7D-86B5-DF0C4FAFC035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001" y="5710883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8298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4680B-936F-CB70-E0B0-F96052823A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A15806E-301B-8411-140C-E5E08F1515F5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30D661-72FB-0C8D-FBCD-93D82000548F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3FC1AF-1B20-D0BE-50BA-BBF4505B45E2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2F00F37-9EAD-6F92-4454-D85B4F78A7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DAE8D648-5DF0-7CB7-A223-BF84D872C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Priority Area Highlights - Transportation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6133FF0-9FC3-BCE6-862C-8AAA78D9FF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6550" y="5610985"/>
            <a:ext cx="10348912" cy="43830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0D642DA3-553E-22ED-5F2A-8F495E6A821C}"/>
              </a:ext>
            </a:extLst>
          </p:cNvPr>
          <p:cNvSpPr txBox="1">
            <a:spLocks noChangeArrowheads="1"/>
          </p:cNvSpPr>
          <p:nvPr/>
        </p:nvSpPr>
        <p:spPr>
          <a:xfrm>
            <a:off x="1369009" y="1990149"/>
            <a:ext cx="9741530" cy="3746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Accessible sidewalks for individuals with disabilities to ensure they are connected to and included in the community.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Accessible bus stops to ensure equal access to Metro Bus services.</a:t>
            </a:r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E4B75741-201C-CA38-7C7E-0C49F0A73AC5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2761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959"/>
    </mc:Choice>
    <mc:Fallback>
      <p:transition spd="slow" advTm="3295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276238-CBD8-BC2C-8F2B-FA7A96B898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AFADA50-4CC5-6349-E1D2-A9D90A7B4B62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BE1BE1-B651-7749-DA41-674647356D5E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19884D-8B5E-0104-7ECC-280D06EFB3B5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5691BB11-4594-77BA-3FEA-12D6C98BED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63D39381-7B64-D7EA-8D54-CCC5B8E978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How Can You Help?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64C21D0-B83D-7092-26BC-7AF6CB1D73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6550" y="5610985"/>
            <a:ext cx="10348912" cy="43830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385E5D2-5257-6D65-FD0E-DE2C22E1E34A}"/>
              </a:ext>
            </a:extLst>
          </p:cNvPr>
          <p:cNvSpPr txBox="1">
            <a:spLocks noChangeArrowheads="1"/>
          </p:cNvSpPr>
          <p:nvPr/>
        </p:nvSpPr>
        <p:spPr>
          <a:xfrm>
            <a:off x="1369009" y="1990149"/>
            <a:ext cx="9741530" cy="3746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Help District agencies understand when and where there are problems.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Report these issues to the agency ADA Coordinator.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Advocate on issues that matter to you with District agencies, the DC Council, and your input is always welcome for revisions to the District’s Olmstead Plan.</a:t>
            </a:r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86DAC04B-D5D9-00DA-4042-6CB70D42F294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90753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959"/>
    </mc:Choice>
    <mc:Fallback>
      <p:transition spd="slow" advTm="3295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9D8F55-4864-4BCB-BAF7-037D757C0FBE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5608A-8F41-4C82-9505-C7E9F7BE82BA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17544-6795-4F06-B22F-EDA0171A78A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8744EB6-80CD-411E-8B7F-CF5A02F90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53981E41-B13C-48D3-B885-41C99FA6B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Questions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D8DA329-DDCB-4582-BF83-E10296D754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6550" y="5610985"/>
            <a:ext cx="10348912" cy="43830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18F3ED4-115E-DA4F-955D-F093C4409E2F}"/>
              </a:ext>
            </a:extLst>
          </p:cNvPr>
          <p:cNvSpPr txBox="1">
            <a:spLocks noChangeArrowheads="1"/>
          </p:cNvSpPr>
          <p:nvPr/>
        </p:nvSpPr>
        <p:spPr>
          <a:xfrm>
            <a:off x="1369009" y="1690688"/>
            <a:ext cx="9741530" cy="4682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3600" dirty="0"/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dirty="0"/>
              <a:t>Peter Stephan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dirty="0"/>
              <a:t>Attorney Advisor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dirty="0"/>
              <a:t>202-724-5055</a:t>
            </a:r>
          </a:p>
          <a:p>
            <a:pPr marL="0" indent="0" algn="ct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600" dirty="0"/>
              <a:t>peter.stephan@dc.gov</a:t>
            </a:r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61CC6DD4-2B02-3B4B-B91F-14CCB0C3EF3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7046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59"/>
    </mc:Choice>
    <mc:Fallback xmlns="">
      <p:transition spd="slow" advTm="3295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9D8F55-4864-4BCB-BAF7-037D757C0FBE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5608A-8F41-4C82-9505-C7E9F7BE82BA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17544-6795-4F06-B22F-EDA0171A78A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8744EB6-80CD-411E-8B7F-CF5A02F90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53981E41-B13C-48D3-B885-41C99FA6B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What Does ODR Do?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D8DA329-DDCB-4582-BF83-E10296D754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61535" y="1902941"/>
            <a:ext cx="10870043" cy="4194046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800" dirty="0"/>
              <a:t>Offer information and referrals to District agencies, employees, and constituents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800" dirty="0"/>
              <a:t>Provide trainings for District agencies and its grantees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800" dirty="0"/>
              <a:t>Oversee and coordinate the District’s compliance with the Americans with Disabilities Act (ADA) and other related disability-rights laws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800" dirty="0"/>
              <a:t>Work with agencies’ designated ADA Coordinators on ADA matters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800" dirty="0"/>
              <a:t>Policy and budget recommendations to improve District access for people with disabilities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8800" dirty="0"/>
              <a:t>Coordinate Olmstead planning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88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88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pic>
        <p:nvPicPr>
          <p:cNvPr id="9" name="Picture 8" descr="DC Office of Disability Rights logo">
            <a:extLst>
              <a:ext uri="{FF2B5EF4-FFF2-40B4-BE49-F238E27FC236}">
                <a16:creationId xmlns:a16="http://schemas.microsoft.com/office/drawing/2014/main" id="{6DFDE4ED-F710-6147-8242-17BE2CEDC850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58297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9D8F55-4864-4BCB-BAF7-037D757C0FBE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5608A-8F41-4C82-9505-C7E9F7BE82BA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17544-6795-4F06-B22F-EDA0171A78A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8744EB6-80CD-411E-8B7F-CF5A02F90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53981E41-B13C-48D3-B885-41C99FA6B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What is Olmstead?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D8DA329-DDCB-4582-BF83-E10296D754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6550" y="5610985"/>
            <a:ext cx="10348912" cy="43830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>
              <a:solidFill>
                <a:srgbClr val="012C3B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>
              <a:solidFill>
                <a:srgbClr val="012C3B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18F3ED4-115E-DA4F-955D-F093C4409E2F}"/>
              </a:ext>
            </a:extLst>
          </p:cNvPr>
          <p:cNvSpPr txBox="1">
            <a:spLocks noChangeArrowheads="1"/>
          </p:cNvSpPr>
          <p:nvPr/>
        </p:nvSpPr>
        <p:spPr>
          <a:xfrm>
            <a:off x="1223319" y="1816674"/>
            <a:ext cx="10084761" cy="4556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The Supreme Court held in the case Olmstead v. L.C., 527 U.S. 581 (1999) that Title II of the ADA prohibits the unjustified segregation of individuals with disabilities.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The integration mandate of the ADA requires the District government to provide services in the most integrated setting appropriate to people with disabilities. 28 C.F.R. § 35.130(d). 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The most integrated setting appropriate is usually the community.</a:t>
            </a:r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61CC6DD4-2B02-3B4B-B91F-14CCB0C3EF3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939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59"/>
    </mc:Choice>
    <mc:Fallback xmlns="">
      <p:transition spd="slow" advTm="3295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9D8F55-4864-4BCB-BAF7-037D757C0FBE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5608A-8F41-4C82-9505-C7E9F7BE82BA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17544-6795-4F06-B22F-EDA0171A78A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8744EB6-80CD-411E-8B7F-CF5A02F90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53981E41-B13C-48D3-B885-41C99FA6B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202" y="18947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Why Have an Olmstead Plan?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18F3ED4-115E-DA4F-955D-F093C4409E2F}"/>
              </a:ext>
            </a:extLst>
          </p:cNvPr>
          <p:cNvSpPr txBox="1">
            <a:spLocks noChangeArrowheads="1"/>
          </p:cNvSpPr>
          <p:nvPr/>
        </p:nvSpPr>
        <p:spPr>
          <a:xfrm>
            <a:off x="1143640" y="1594022"/>
            <a:ext cx="10469096" cy="4891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The District’s Olmstead plan is both a responsibility and an opportunity to establish a vision by and for people with disabilities to live and work in the community in the District. 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The Olmstead plan helps coordinate and improve services for people with disabilities across many agencies.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The Olmstead plan also helps the District maintain a range of facilities and create an orderly plan to transition individuals who are unnecessarily institutionalized into the least restrictive setting on a reasonable timeframe.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The 2025-2027 Olmstead plan priorities are: Employment, Housing, Healthcare, and Transportation</a:t>
            </a:r>
          </a:p>
        </p:txBody>
      </p:sp>
      <p:pic>
        <p:nvPicPr>
          <p:cNvPr id="9" name="Picture 8" descr="DC Office of Disability Rights logo">
            <a:extLst>
              <a:ext uri="{FF2B5EF4-FFF2-40B4-BE49-F238E27FC236}">
                <a16:creationId xmlns:a16="http://schemas.microsoft.com/office/drawing/2014/main" id="{CC72801A-5DBB-244E-8CB7-6B2AD27F089D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0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9D8F55-4864-4BCB-BAF7-037D757C0FBE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5608A-8F41-4C82-9505-C7E9F7BE82BA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17544-6795-4F06-B22F-EDA0171A78A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8744EB6-80CD-411E-8B7F-CF5A02F90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53981E41-B13C-48D3-B885-41C99FA6B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4163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What is an Olmstead Plan?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D8DA329-DDCB-4582-BF83-E10296D754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6550" y="5610985"/>
            <a:ext cx="10348912" cy="43830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18F3ED4-115E-DA4F-955D-F093C4409E2F}"/>
              </a:ext>
            </a:extLst>
          </p:cNvPr>
          <p:cNvSpPr txBox="1">
            <a:spLocks noChangeArrowheads="1"/>
          </p:cNvSpPr>
          <p:nvPr/>
        </p:nvSpPr>
        <p:spPr>
          <a:xfrm>
            <a:off x="1264163" y="1816674"/>
            <a:ext cx="10167089" cy="41544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Reflects a baseline analysis of services provided,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Contains concrete and specific goals to expand community supports,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Has specific and reasonable timeframes and measurable goals to measure success, and</a:t>
            </a:r>
          </a:p>
          <a:p>
            <a:pPr marL="285750" indent="-285750">
              <a:lnSpc>
                <a:spcPct val="120000"/>
              </a:lnSpc>
              <a:defRPr/>
            </a:pPr>
            <a:r>
              <a:rPr lang="en-US" sz="2200" dirty="0"/>
              <a:t>Must do more than provide vague assurances of future integrated options or describe the entity’s general history of increased funding for community services and decreased institutional populations.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61CC6DD4-2B02-3B4B-B91F-14CCB0C3EF3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247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59"/>
    </mc:Choice>
    <mc:Fallback xmlns="">
      <p:transition spd="slow" advTm="3295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9D8F55-4864-4BCB-BAF7-037D757C0FBE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5608A-8F41-4C82-9505-C7E9F7BE82BA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17544-6795-4F06-B22F-EDA0171A78A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8744EB6-80CD-411E-8B7F-CF5A02F90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53981E41-B13C-48D3-B885-41C99FA6B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Olmstead Plan Development Process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18F3ED4-115E-DA4F-955D-F093C4409E2F}"/>
              </a:ext>
            </a:extLst>
          </p:cNvPr>
          <p:cNvSpPr txBox="1">
            <a:spLocks noChangeArrowheads="1"/>
          </p:cNvSpPr>
          <p:nvPr/>
        </p:nvSpPr>
        <p:spPr>
          <a:xfrm>
            <a:off x="1369009" y="1690688"/>
            <a:ext cx="9741530" cy="46825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solidFill>
                <a:schemeClr val="tx2"/>
              </a:solidFill>
            </a:endParaRPr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61CC6DD4-2B02-3B4B-B91F-14CCB0C3EF3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461AB5A-3207-3888-F92E-784924A115EF}"/>
              </a:ext>
            </a:extLst>
          </p:cNvPr>
          <p:cNvSpPr txBox="1">
            <a:spLocks noChangeArrowheads="1"/>
          </p:cNvSpPr>
          <p:nvPr/>
        </p:nvSpPr>
        <p:spPr>
          <a:xfrm>
            <a:off x="1272746" y="1793288"/>
            <a:ext cx="10035334" cy="41307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The development of the 2025-2027 Olmstead Plan was a collaborative effort with District residents with disabilities (including the DDS Provider Forum), family members, the community, disability organizations, and disability rights advocates.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ODR gathered input and feedback from three community townhalls in February, June, and October 2024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ODR had group and individual conversations with community advocacy groups, stakeholders, and representatives from 24 District partner agencies to agree on goals, strategies, metrics, and realistic benchmarks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200" dirty="0"/>
              <a:t>ODR utilized available data from core Olmstead agencies since the enactment of the 2021-2024 Olmstead Plan.</a:t>
            </a:r>
          </a:p>
        </p:txBody>
      </p:sp>
    </p:spTree>
    <p:extLst>
      <p:ext uri="{BB962C8B-B14F-4D97-AF65-F5344CB8AC3E}">
        <p14:creationId xmlns:p14="http://schemas.microsoft.com/office/powerpoint/2010/main" val="1033325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59"/>
    </mc:Choice>
    <mc:Fallback xmlns="">
      <p:transition spd="slow" advTm="3295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9D8F55-4864-4BCB-BAF7-037D757C0FBE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B5608A-8F41-4C82-9505-C7E9F7BE82BA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117544-6795-4F06-B22F-EDA0171A78A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68744EB6-80CD-411E-8B7F-CF5A02F90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53981E41-B13C-48D3-B885-41C99FA6B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Priority Area Highlights - Housing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2D8DA329-DDCB-4582-BF83-E10296D754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6550" y="5610985"/>
            <a:ext cx="10348912" cy="43830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18F3ED4-115E-DA4F-955D-F093C4409E2F}"/>
              </a:ext>
            </a:extLst>
          </p:cNvPr>
          <p:cNvSpPr txBox="1">
            <a:spLocks noChangeArrowheads="1"/>
          </p:cNvSpPr>
          <p:nvPr/>
        </p:nvSpPr>
        <p:spPr>
          <a:xfrm>
            <a:off x="1369009" y="1990149"/>
            <a:ext cx="9741530" cy="43830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New non-congregate shelter.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Safe at Home Program expansion.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DC Medicaid State Plan Housing Supportive Services.</a:t>
            </a:r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61CC6DD4-2B02-3B4B-B91F-14CCB0C3EF3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667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959"/>
    </mc:Choice>
    <mc:Fallback xmlns="">
      <p:transition spd="slow" advTm="3295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10F8CE-30AD-E0EA-E18B-1C048CD24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8C1267-8078-6764-882E-6B51A9F6EC6B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D3F2C4A-093F-263D-D826-841A7579A51E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AFEA0A-C88B-DE47-9CFD-2D9987DAEF9F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AEF5A32E-64A2-715D-3B13-61B56C2F51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725875FA-9D6B-2F15-F2B7-DD5571A82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Priority Area Highlights - Healthcare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F3D5BDC-DEBC-8427-03FC-78F3E816F2C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6550" y="5610985"/>
            <a:ext cx="10348912" cy="43830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98A977D-EDEC-399B-C92C-5DC10DDABC39}"/>
              </a:ext>
            </a:extLst>
          </p:cNvPr>
          <p:cNvSpPr txBox="1">
            <a:spLocks noChangeArrowheads="1"/>
          </p:cNvSpPr>
          <p:nvPr/>
        </p:nvSpPr>
        <p:spPr>
          <a:xfrm>
            <a:off x="1369009" y="1816674"/>
            <a:ext cx="9741530" cy="4556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Increasing provider capacity to deliver DC Medicaid long term care supports and services.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Increasing the quality of DC Medicaid long term care supports and services.</a:t>
            </a:r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F5677D76-D54F-E464-AD34-4942BCA0DA6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8532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959"/>
    </mc:Choice>
    <mc:Fallback>
      <p:transition spd="slow" advTm="3295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C8ED42-5CB4-FE87-3487-63FECE24F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57DE51C-FE41-A097-B696-20855874237A}"/>
              </a:ext>
            </a:extLst>
          </p:cNvPr>
          <p:cNvSpPr/>
          <p:nvPr/>
        </p:nvSpPr>
        <p:spPr>
          <a:xfrm>
            <a:off x="665" y="6082"/>
            <a:ext cx="942364" cy="1684606"/>
          </a:xfrm>
          <a:prstGeom prst="rect">
            <a:avLst/>
          </a:prstGeom>
          <a:solidFill>
            <a:srgbClr val="BF0000"/>
          </a:solidFill>
          <a:ln>
            <a:solidFill>
              <a:srgbClr val="B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57E4B0F-5CAD-3C1C-29E6-42BB9B63A99D}"/>
              </a:ext>
            </a:extLst>
          </p:cNvPr>
          <p:cNvSpPr/>
          <p:nvPr/>
        </p:nvSpPr>
        <p:spPr>
          <a:xfrm>
            <a:off x="0" y="1793288"/>
            <a:ext cx="942364" cy="5064711"/>
          </a:xfrm>
          <a:prstGeom prst="rect">
            <a:avLst/>
          </a:prstGeom>
          <a:solidFill>
            <a:srgbClr val="012C3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12C3B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B2BFEA-9C49-F86F-D0DE-E8FF8A68B9F5}"/>
              </a:ext>
            </a:extLst>
          </p:cNvPr>
          <p:cNvSpPr/>
          <p:nvPr/>
        </p:nvSpPr>
        <p:spPr>
          <a:xfrm>
            <a:off x="760748" y="0"/>
            <a:ext cx="45719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We are Washington DC logo">
            <a:extLst>
              <a:ext uri="{FF2B5EF4-FFF2-40B4-BE49-F238E27FC236}">
                <a16:creationId xmlns:a16="http://schemas.microsoft.com/office/drawing/2014/main" id="{3F604EAC-3B79-DD8B-8F21-4BDD1D3BA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97" y="372861"/>
            <a:ext cx="725626" cy="935665"/>
          </a:xfrm>
          <a:prstGeom prst="rect">
            <a:avLst/>
          </a:prstGeom>
        </p:spPr>
      </p:pic>
      <p:sp>
        <p:nvSpPr>
          <p:cNvPr id="18" name="Title 17">
            <a:extLst>
              <a:ext uri="{FF2B5EF4-FFF2-40B4-BE49-F238E27FC236}">
                <a16:creationId xmlns:a16="http://schemas.microsoft.com/office/drawing/2014/main" id="{4AB81D62-FFAD-3E5B-772A-3E7EFE997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672" y="372861"/>
            <a:ext cx="10349127" cy="1317827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Priority Area Highlights - Employment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127C043-8262-3290-0745-2D0BAD41E2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66550" y="5610985"/>
            <a:ext cx="10348912" cy="438308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solidFill>
                <a:srgbClr val="012C3B"/>
              </a:solidFill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E58D2A30-072F-E48B-6DE0-2F2643B58959}"/>
              </a:ext>
            </a:extLst>
          </p:cNvPr>
          <p:cNvSpPr txBox="1">
            <a:spLocks noChangeArrowheads="1"/>
          </p:cNvSpPr>
          <p:nvPr/>
        </p:nvSpPr>
        <p:spPr>
          <a:xfrm>
            <a:off x="1369009" y="1816674"/>
            <a:ext cx="9741530" cy="45565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Increasing classroom inclusion for students with disabilities.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Improve and enhance seamless transition for students with disabilities into post-secondary education, training, and employment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/>
              <a:t>Increasing hiring, retention, and promotion of people with disabilities.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3200" dirty="0"/>
          </a:p>
        </p:txBody>
      </p:sp>
      <p:pic>
        <p:nvPicPr>
          <p:cNvPr id="14" name="Picture 13" descr="DC Office of Disability Rights logo">
            <a:extLst>
              <a:ext uri="{FF2B5EF4-FFF2-40B4-BE49-F238E27FC236}">
                <a16:creationId xmlns:a16="http://schemas.microsoft.com/office/drawing/2014/main" id="{A8483607-CDED-C584-AD55-B66DDB9E9189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457" y="5736971"/>
            <a:ext cx="1862342" cy="7200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3090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2959"/>
    </mc:Choice>
    <mc:Fallback>
      <p:transition spd="slow" advTm="32959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DR PPT Template.potx" id="{2C769481-A6B2-43A7-904B-A061402CC79A}" vid="{661B1BAC-D971-4CE0-8DDA-296532FEF8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697e20-da7c-430f-a31d-f36e3b566387" xsi:nil="true"/>
    <lcf76f155ced4ddcb4097134ff3c332f xmlns="29b42f21-9f46-4ddd-8dc9-89078a10415e">
      <Terms xmlns="http://schemas.microsoft.com/office/infopath/2007/PartnerControls"/>
    </lcf76f155ced4ddcb4097134ff3c332f>
    <SharedWithUsers xmlns="8f697e20-da7c-430f-a31d-f36e3b566387">
      <UserInfo>
        <DisplayName>Volin, Abby (DCHR)</DisplayName>
        <AccountId>82</AccountId>
        <AccountType/>
      </UserInfo>
      <UserInfo>
        <DisplayName>Trinh, Ngoc (EOM)</DisplayName>
        <AccountId>74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A73E689A5E8FA469DE0DE44CB809BAA" ma:contentTypeVersion="15" ma:contentTypeDescription="Create a new document." ma:contentTypeScope="" ma:versionID="9405dde27cfe37c2cb0b5ec3fe2818a5">
  <xsd:schema xmlns:xsd="http://www.w3.org/2001/XMLSchema" xmlns:xs="http://www.w3.org/2001/XMLSchema" xmlns:p="http://schemas.microsoft.com/office/2006/metadata/properties" xmlns:ns2="29b42f21-9f46-4ddd-8dc9-89078a10415e" xmlns:ns3="8f697e20-da7c-430f-a31d-f36e3b566387" targetNamespace="http://schemas.microsoft.com/office/2006/metadata/properties" ma:root="true" ma:fieldsID="93cdfc0c260a54da1cb52bc74c59c8a9" ns2:_="" ns3:_="">
    <xsd:import namespace="29b42f21-9f46-4ddd-8dc9-89078a10415e"/>
    <xsd:import namespace="8f697e20-da7c-430f-a31d-f36e3b56638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42f21-9f46-4ddd-8dc9-89078a104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3549e45-1cf5-44e0-acae-db85769a36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697e20-da7c-430f-a31d-f36e3b56638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c6ab78-1c2c-4f61-b7cf-f9690c3db356}" ma:internalName="TaxCatchAll" ma:showField="CatchAllData" ma:web="8f697e20-da7c-430f-a31d-f36e3b56638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3EA816B-5B20-4042-870C-C66333617C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328501-8D25-4037-9A34-96EEB2E4E14B}">
  <ds:schemaRefs>
    <ds:schemaRef ds:uri="29b42f21-9f46-4ddd-8dc9-89078a10415e"/>
    <ds:schemaRef ds:uri="8f697e20-da7c-430f-a31d-f36e3b56638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338CDE9-656A-4858-8C40-3F183F756C7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42f21-9f46-4ddd-8dc9-89078a10415e"/>
    <ds:schemaRef ds:uri="8f697e20-da7c-430f-a31d-f36e3b5663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9595</TotalTime>
  <Words>657</Words>
  <Application>Microsoft Office PowerPoint</Application>
  <PresentationFormat>Widescreen</PresentationFormat>
  <Paragraphs>67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Courier New</vt:lpstr>
      <vt:lpstr>Roboto-Regular</vt:lpstr>
      <vt:lpstr>Office Theme</vt:lpstr>
      <vt:lpstr>PowerPoint Presentation</vt:lpstr>
      <vt:lpstr>What Does ODR Do?</vt:lpstr>
      <vt:lpstr>What is Olmstead?</vt:lpstr>
      <vt:lpstr>Why Have an Olmstead Plan?</vt:lpstr>
      <vt:lpstr>What is an Olmstead Plan?</vt:lpstr>
      <vt:lpstr>Olmstead Plan Development Process</vt:lpstr>
      <vt:lpstr>Priority Area Highlights - Housing</vt:lpstr>
      <vt:lpstr>Priority Area Highlights - Healthcare</vt:lpstr>
      <vt:lpstr>Priority Area Highlights - Employment</vt:lpstr>
      <vt:lpstr>Priority Area Highlights - Transportation</vt:lpstr>
      <vt:lpstr>How Can You Help?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Volin</dc:creator>
  <cp:lastModifiedBy>Stephan, Peter (EOM)</cp:lastModifiedBy>
  <cp:revision>34</cp:revision>
  <dcterms:created xsi:type="dcterms:W3CDTF">2021-05-28T20:19:20Z</dcterms:created>
  <dcterms:modified xsi:type="dcterms:W3CDTF">2025-02-27T19:29:03Z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0x0101006A73E689A5E8FA469DE0DE44CB809BAA</vt:lpwstr>
  </property>
  <property fmtid="{D5CDD505-2E9C-101B-9397-08002B2CF9AE}" pid="3" name="MediaServiceImageTags">
    <vt:lpwstr/>
  </property>
</Properties>
</file>