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3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9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0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7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9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5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A3C5-3F80-4EF6-B2ED-699F5EF70B3C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6B74-E5BF-4708-8A48-5A29A0F6A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4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Advocacy Committee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17, 2014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1"/>
          <a:stretch>
            <a:fillRect/>
          </a:stretch>
        </p:blipFill>
        <p:spPr bwMode="auto">
          <a:xfrm>
            <a:off x="1905000" y="914400"/>
            <a:ext cx="5334000" cy="982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45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Meeting – focused on the question, “what is the purpose of an Advocacy Guide?”</a:t>
            </a:r>
          </a:p>
          <a:p>
            <a:pPr lvl="1"/>
            <a:r>
              <a:rPr lang="en-US" dirty="0" smtClean="0"/>
              <a:t>To be a tool that is easily used and shared by and for people with disabilities and their family members to make systemic change (level 3 changes)</a:t>
            </a:r>
          </a:p>
          <a:p>
            <a:pPr lvl="1"/>
            <a:r>
              <a:rPr lang="en-US" dirty="0" smtClean="0"/>
              <a:t>Gives people multiple strategies for making level 3 changes</a:t>
            </a:r>
          </a:p>
        </p:txBody>
      </p:sp>
    </p:spTree>
    <p:extLst>
      <p:ext uri="{BB962C8B-B14F-4D97-AF65-F5344CB8AC3E}">
        <p14:creationId xmlns:p14="http://schemas.microsoft.com/office/powerpoint/2010/main" val="271424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Meeting – reviewed a rough draft of the Advocacy Guide</a:t>
            </a:r>
          </a:p>
          <a:p>
            <a:pPr lvl="1"/>
            <a:r>
              <a:rPr lang="en-US" dirty="0" smtClean="0"/>
              <a:t>Include one detailed advocacy case study and further develop shorter examples of advocacy throughout the life course stages</a:t>
            </a:r>
          </a:p>
          <a:p>
            <a:pPr lvl="1"/>
            <a:r>
              <a:rPr lang="en-US" dirty="0" smtClean="0"/>
              <a:t>Use empowering language that is not full of jargon and is easy to understand</a:t>
            </a:r>
          </a:p>
          <a:p>
            <a:pPr lvl="1"/>
            <a:r>
              <a:rPr lang="en-US" dirty="0" smtClean="0"/>
              <a:t>Use more graphics</a:t>
            </a:r>
          </a:p>
          <a:p>
            <a:pPr lvl="1"/>
            <a:r>
              <a:rPr lang="en-US" dirty="0" smtClean="0"/>
              <a:t>Acknowledge that advocacy is a marathon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3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Your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look at your portion of the guide and provide feedback on post-its or the handouts:</a:t>
            </a:r>
          </a:p>
          <a:p>
            <a:pPr lvl="1"/>
            <a:r>
              <a:rPr lang="en-US" dirty="0" smtClean="0"/>
              <a:t>Case Study and Flow Chart</a:t>
            </a:r>
          </a:p>
          <a:p>
            <a:pPr lvl="1"/>
            <a:r>
              <a:rPr lang="en-US" dirty="0" smtClean="0"/>
              <a:t>Infancy/Prenatal and Early Childhood</a:t>
            </a:r>
          </a:p>
          <a:p>
            <a:pPr lvl="1"/>
            <a:r>
              <a:rPr lang="en-US" dirty="0" smtClean="0"/>
              <a:t>School Age and Transition</a:t>
            </a:r>
          </a:p>
          <a:p>
            <a:pPr lvl="1"/>
            <a:r>
              <a:rPr lang="en-US" dirty="0" smtClean="0"/>
              <a:t>Adulthood and 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6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6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Advocacy Committee Update</vt:lpstr>
      <vt:lpstr>Meeting Summaries</vt:lpstr>
      <vt:lpstr>Meeting Summaries</vt:lpstr>
      <vt:lpstr>Getting Your Feedback</vt:lpstr>
      <vt:lpstr>Thank You!!!!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Committee Update</dc:title>
  <dc:creator>Alison Whyte</dc:creator>
  <cp:lastModifiedBy>Alison Whyte</cp:lastModifiedBy>
  <cp:revision>7</cp:revision>
  <dcterms:created xsi:type="dcterms:W3CDTF">2014-12-16T19:02:33Z</dcterms:created>
  <dcterms:modified xsi:type="dcterms:W3CDTF">2014-12-16T19:39:34Z</dcterms:modified>
</cp:coreProperties>
</file>