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0FBDD-5895-4C50-9BDF-C4E03A02F351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3D831-FB52-473F-B3CC-E8D81984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4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Partnering</a:t>
            </a:r>
            <a:r>
              <a:rPr lang="en-US" baseline="0" dirty="0" smtClean="0"/>
              <a:t> on a Needs Assessment</a:t>
            </a:r>
          </a:p>
          <a:p>
            <a:r>
              <a:rPr lang="en-US" baseline="0" dirty="0" smtClean="0"/>
              <a:t>Advocacy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0BFF0-BC4A-4F83-AF42-DF149487A1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1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0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4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1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3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610DE-5FD3-4753-83C2-975621BD79F2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37B4-8076-4CA1-B1E9-4703F4D14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3412" y="342344"/>
            <a:ext cx="7706650" cy="86213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Supports for People with I/DD  </a:t>
            </a:r>
            <a:r>
              <a:rPr lang="en-US" b="1" smtClean="0">
                <a:solidFill>
                  <a:schemeClr val="accent1"/>
                </a:solidFill>
              </a:rPr>
              <a:t>in the </a:t>
            </a:r>
            <a:r>
              <a:rPr lang="en-US" b="1" dirty="0" smtClean="0">
                <a:solidFill>
                  <a:schemeClr val="accent1"/>
                </a:solidFill>
              </a:rPr>
              <a:t>District of Columbia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rot="10800000" flipH="1">
            <a:off x="2360281" y="2187297"/>
            <a:ext cx="7543800" cy="3420752"/>
          </a:xfrm>
          <a:prstGeom prst="rtTriangl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6269371" y="2396299"/>
            <a:ext cx="8144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23% </a:t>
            </a:r>
          </a:p>
          <a:p>
            <a:r>
              <a:rPr lang="en-US" sz="1500" dirty="0">
                <a:solidFill>
                  <a:schemeClr val="bg1"/>
                </a:solidFill>
              </a:rPr>
              <a:t>(2,265)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2877" y="2391178"/>
            <a:ext cx="153833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77%</a:t>
            </a:r>
          </a:p>
          <a:p>
            <a:pPr algn="ctr"/>
            <a:r>
              <a:rPr lang="en-US" sz="3150" dirty="0">
                <a:solidFill>
                  <a:schemeClr val="bg1"/>
                </a:solidFill>
              </a:rPr>
              <a:t>(7,367)</a:t>
            </a:r>
          </a:p>
        </p:txBody>
      </p:sp>
      <p:sp>
        <p:nvSpPr>
          <p:cNvPr id="3" name="Right Arrow 2"/>
          <p:cNvSpPr/>
          <p:nvPr/>
        </p:nvSpPr>
        <p:spPr>
          <a:xfrm rot="16200000">
            <a:off x="6670322" y="4076479"/>
            <a:ext cx="811321" cy="3885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734767" y="5044726"/>
            <a:ext cx="28280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Receiving DDS Services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053138" y="1943104"/>
            <a:ext cx="0" cy="11958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2563" y="6369909"/>
            <a:ext cx="43271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*Based on 1.49% prevalence, S. Larson, University of Minnesota (2013)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42364" y="1598633"/>
            <a:ext cx="637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9,632 individuals estimated to have Developmental Disabilities* </a:t>
            </a:r>
            <a:endParaRPr 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3737559" y="5442598"/>
            <a:ext cx="2130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Not Receiving </a:t>
            </a:r>
          </a:p>
          <a:p>
            <a:pPr algn="ctr"/>
            <a:r>
              <a:rPr lang="en-US" sz="2100" dirty="0"/>
              <a:t>DDS Services</a:t>
            </a:r>
          </a:p>
        </p:txBody>
      </p:sp>
      <p:sp>
        <p:nvSpPr>
          <p:cNvPr id="19" name="Right Arrow 18"/>
          <p:cNvSpPr/>
          <p:nvPr/>
        </p:nvSpPr>
        <p:spPr>
          <a:xfrm rot="16200000">
            <a:off x="4741632" y="4716449"/>
            <a:ext cx="811321" cy="3885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Content Placeholder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"/>
            <a:ext cx="857250" cy="8572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EE40-99EA-429B-A2CD-7317D8228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Supports for People with I/DD  in the District of Columbia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Supports for People with I/DD  in the District of Columbia</dc:title>
  <dc:creator>Erin Leveton</dc:creator>
  <cp:lastModifiedBy>Alison Whyte</cp:lastModifiedBy>
  <cp:revision>1</cp:revision>
  <dcterms:created xsi:type="dcterms:W3CDTF">2016-07-06T10:57:43Z</dcterms:created>
  <dcterms:modified xsi:type="dcterms:W3CDTF">2016-07-08T19:56:42Z</dcterms:modified>
</cp:coreProperties>
</file>