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2490" y="-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47B3-887C-47B0-8E3E-4AD98434319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50B-5A58-4DEA-A450-D3B356A73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6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47B3-887C-47B0-8E3E-4AD98434319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50B-5A58-4DEA-A450-D3B356A73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4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47B3-887C-47B0-8E3E-4AD98434319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50B-5A58-4DEA-A450-D3B356A73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3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47B3-887C-47B0-8E3E-4AD98434319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50B-5A58-4DEA-A450-D3B356A73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1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47B3-887C-47B0-8E3E-4AD98434319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50B-5A58-4DEA-A450-D3B356A73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47B3-887C-47B0-8E3E-4AD98434319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50B-5A58-4DEA-A450-D3B356A73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3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47B3-887C-47B0-8E3E-4AD98434319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50B-5A58-4DEA-A450-D3B356A73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3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47B3-887C-47B0-8E3E-4AD98434319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50B-5A58-4DEA-A450-D3B356A73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5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47B3-887C-47B0-8E3E-4AD98434319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50B-5A58-4DEA-A450-D3B356A73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6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47B3-887C-47B0-8E3E-4AD98434319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50B-5A58-4DEA-A450-D3B356A73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47B3-887C-47B0-8E3E-4AD98434319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50B-5A58-4DEA-A450-D3B356A73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0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147B3-887C-47B0-8E3E-4AD98434319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FB50B-5A58-4DEA-A450-D3B356A73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4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ds.dc.gov/DC/DDS/About+DDS/Who+We+are/Department+on+Disability+Services" TargetMode="External"/><Relationship Id="rId2" Type="http://schemas.openxmlformats.org/officeDocument/2006/relationships/hyperlink" Target="http://dds.dc.gov/node/880702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estina.heroe@dc.gov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474" y="1905000"/>
            <a:ext cx="5512308" cy="10668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b="1" dirty="0" smtClean="0">
                <a:latin typeface="Arial" panose="020B0604020202020204" pitchFamily="34" charset="0"/>
                <a:cs typeface="Arial" pitchFamily="34" charset="0"/>
              </a:rPr>
              <a:t>Proposed Amendments and Transition Plan </a:t>
            </a:r>
            <a:br>
              <a:rPr lang="en-US" sz="1800" b="1" dirty="0" smtClean="0">
                <a:latin typeface="Arial" panose="020B0604020202020204" pitchFamily="34" charset="0"/>
                <a:cs typeface="Arial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itchFamily="34" charset="0"/>
              </a:rPr>
              <a:t>Home and Community Based Waiver for </a:t>
            </a:r>
            <a:br>
              <a:rPr lang="en-US" sz="1800" b="1" dirty="0" smtClean="0">
                <a:latin typeface="Arial" panose="020B0604020202020204" pitchFamily="34" charset="0"/>
                <a:cs typeface="Arial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itchFamily="34" charset="0"/>
              </a:rPr>
              <a:t>People with Intellectual and Developmental Disabilities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858" y="5617189"/>
            <a:ext cx="5512308" cy="2231411"/>
          </a:xfrm>
          <a:ln w="19050"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DDS, 1125 15</a:t>
            </a:r>
            <a:r>
              <a:rPr lang="en-US" sz="48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Street, NW, Room 1A, Washington, DC, 20005</a:t>
            </a:r>
          </a:p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1, 2014</a:t>
            </a:r>
          </a:p>
          <a:p>
            <a:pPr algn="l">
              <a:lnSpc>
                <a:spcPct val="120000"/>
              </a:lnSpc>
            </a:pP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3:00 PM</a:t>
            </a: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on CMS HCBS Settings Rule</a:t>
            </a:r>
          </a:p>
          <a:p>
            <a:pPr algn="l">
              <a:lnSpc>
                <a:spcPct val="120000"/>
              </a:lnSpc>
            </a:pP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4:00 PM    	Forum on DC’s Proposed Waiver  Amendments and Transition 	Plan</a:t>
            </a:r>
          </a:p>
          <a:p>
            <a:pPr algn="l"/>
            <a:endParaRPr lang="en-US" sz="4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8, 2014 </a:t>
            </a:r>
          </a:p>
          <a:p>
            <a:r>
              <a:rPr lang="en-US" sz="4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Session For People with Intellectual and Developmental Disabilities</a:t>
            </a:r>
          </a:p>
          <a:p>
            <a:pPr algn="l"/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2:00 PM	Reading and Discussion of DC’s Transition Plan </a:t>
            </a:r>
          </a:p>
          <a:p>
            <a:pPr algn="l"/>
            <a:endParaRPr lang="en-US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documents are posted for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review at: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dds.dc.gov/node/880702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n-US" sz="4000" dirty="0" smtClean="0">
              <a:solidFill>
                <a:schemeClr val="tx1"/>
              </a:solidFill>
            </a:endParaRPr>
          </a:p>
          <a:p>
            <a:pPr algn="l"/>
            <a:endParaRPr lang="en-US" sz="4000" dirty="0" smtClean="0">
              <a:solidFill>
                <a:schemeClr val="tx1"/>
              </a:solidFill>
            </a:endParaRP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5" name="Picture 4" descr="DDS FINAL Logo">
            <a:hlinkClick r:id="rId3" tooltip="&quot;Department on Disability Services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474" y="609600"/>
            <a:ext cx="121691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35330" y="8001000"/>
            <a:ext cx="554583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Please RSVP,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including any request for accommodations to Jestina Heroe at </a:t>
            </a:r>
            <a:r>
              <a:rPr lang="en-US" sz="1200" dirty="0" smtClean="0">
                <a:latin typeface="Arial" pitchFamily="34" charset="0"/>
                <a:cs typeface="Arial" pitchFamily="34" charset="0"/>
                <a:hlinkClick r:id="rId5"/>
              </a:rPr>
              <a:t>jestina.heroe@dc.gov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; (202)730-1586.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598884"/>
            <a:ext cx="3352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Community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Forums: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Let Your Voice Be Heard!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68858" y="3124199"/>
            <a:ext cx="5512308" cy="24929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People with intellectual and developmental disabilities and their families, advocates, providers, and other stakeholders are invited to community forums to discuss: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CMS’s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Home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and Community Based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Settings Rule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Proposed amendments to the HCBS Waiver, including new rates for services and changes to existing services.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D.C’s plan to assess our settings and come into compliance, where needed.  (Transition Plan)  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Please come and share your thoughts and ideas.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	 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490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116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Proposed Amendments and Transition Plan  Home and Community Based Waiver for  People with Intellectual and Developmental Disabilities  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D.C. Supporting Families of People with Disabilities Across the Lifespan</dc:title>
  <dc:creator>ServUS</dc:creator>
  <cp:lastModifiedBy>Beidleman, Steven (DDS)</cp:lastModifiedBy>
  <cp:revision>28</cp:revision>
  <cp:lastPrinted>2014-11-20T17:58:14Z</cp:lastPrinted>
  <dcterms:created xsi:type="dcterms:W3CDTF">2013-08-02T14:56:53Z</dcterms:created>
  <dcterms:modified xsi:type="dcterms:W3CDTF">2015-04-29T19:13:11Z</dcterms:modified>
</cp:coreProperties>
</file>