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2" r:id="rId3"/>
    <p:sldId id="264" r:id="rId4"/>
    <p:sldId id="299" r:id="rId5"/>
    <p:sldId id="301" r:id="rId6"/>
    <p:sldId id="300" r:id="rId7"/>
    <p:sldId id="298" r:id="rId8"/>
    <p:sldId id="302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78409" autoAdjust="0"/>
  </p:normalViewPr>
  <p:slideViewPr>
    <p:cSldViewPr snapToGrid="0">
      <p:cViewPr varScale="1">
        <p:scale>
          <a:sx n="81" d="100"/>
          <a:sy n="81" d="100"/>
        </p:scale>
        <p:origin x="-7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7E503-0189-4BCE-92CF-D9FA9052271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5B45F83-F753-489A-88DE-CFFF0B0C67A9}">
      <dgm:prSet phldrT="[Text]"/>
      <dgm:spPr/>
      <dgm:t>
        <a:bodyPr/>
        <a:lstStyle/>
        <a:p>
          <a:r>
            <a:rPr lang="en-US" dirty="0" smtClean="0"/>
            <a:t>Year 1</a:t>
          </a:r>
        </a:p>
        <a:p>
          <a:r>
            <a:rPr lang="en-US" dirty="0" smtClean="0"/>
            <a:t>Kick Off</a:t>
          </a:r>
          <a:endParaRPr lang="en-US" dirty="0"/>
        </a:p>
      </dgm:t>
    </dgm:pt>
    <dgm:pt modelId="{02E3D987-B51E-45EC-854C-CE2C27BB9A4D}" type="parTrans" cxnId="{35A8108F-EFC4-4A9D-BAAD-AF400275123F}">
      <dgm:prSet/>
      <dgm:spPr/>
      <dgm:t>
        <a:bodyPr/>
        <a:lstStyle/>
        <a:p>
          <a:endParaRPr lang="en-US"/>
        </a:p>
      </dgm:t>
    </dgm:pt>
    <dgm:pt modelId="{D3200F2A-A452-45B0-A6C6-2B2945EA199D}" type="sibTrans" cxnId="{35A8108F-EFC4-4A9D-BAAD-AF400275123F}">
      <dgm:prSet/>
      <dgm:spPr/>
      <dgm:t>
        <a:bodyPr/>
        <a:lstStyle/>
        <a:p>
          <a:endParaRPr lang="en-US"/>
        </a:p>
      </dgm:t>
    </dgm:pt>
    <dgm:pt modelId="{20850734-D7A7-40B9-A88C-F63BB8FF86D6}">
      <dgm:prSet phldrT="[Text]"/>
      <dgm:spPr/>
      <dgm:t>
        <a:bodyPr/>
        <a:lstStyle/>
        <a:p>
          <a:r>
            <a:rPr lang="en-US" dirty="0" smtClean="0"/>
            <a:t>Year 2</a:t>
          </a:r>
        </a:p>
        <a:p>
          <a:r>
            <a:rPr lang="en-US" dirty="0" smtClean="0"/>
            <a:t>Priority Setting</a:t>
          </a:r>
          <a:endParaRPr lang="en-US" dirty="0"/>
        </a:p>
      </dgm:t>
    </dgm:pt>
    <dgm:pt modelId="{E81C5D68-12F2-4E4D-9308-9AFE04141A94}" type="parTrans" cxnId="{21BAF9D7-5DF2-44F0-B9A4-7E96E12C592A}">
      <dgm:prSet/>
      <dgm:spPr/>
      <dgm:t>
        <a:bodyPr/>
        <a:lstStyle/>
        <a:p>
          <a:endParaRPr lang="en-US"/>
        </a:p>
      </dgm:t>
    </dgm:pt>
    <dgm:pt modelId="{FB23F061-69B7-4C1B-94BE-5D327ADF1BD6}" type="sibTrans" cxnId="{21BAF9D7-5DF2-44F0-B9A4-7E96E12C592A}">
      <dgm:prSet/>
      <dgm:spPr/>
      <dgm:t>
        <a:bodyPr/>
        <a:lstStyle/>
        <a:p>
          <a:endParaRPr lang="en-US"/>
        </a:p>
      </dgm:t>
    </dgm:pt>
    <dgm:pt modelId="{3A52FB96-4AB5-4DFE-A106-E6B15B20E225}">
      <dgm:prSet phldrT="[Text]"/>
      <dgm:spPr/>
      <dgm:t>
        <a:bodyPr/>
        <a:lstStyle/>
        <a:p>
          <a:r>
            <a:rPr lang="en-US" dirty="0" smtClean="0"/>
            <a:t>Year 3</a:t>
          </a:r>
        </a:p>
        <a:p>
          <a:r>
            <a:rPr lang="en-US" dirty="0" smtClean="0"/>
            <a:t>Building Blocks to Systems Change</a:t>
          </a:r>
          <a:endParaRPr lang="en-US" dirty="0"/>
        </a:p>
      </dgm:t>
    </dgm:pt>
    <dgm:pt modelId="{5536E2E2-2BC8-40C3-B3AD-D5D973630F99}" type="parTrans" cxnId="{66211745-0884-44C3-9856-2A24C1C92159}">
      <dgm:prSet/>
      <dgm:spPr/>
      <dgm:t>
        <a:bodyPr/>
        <a:lstStyle/>
        <a:p>
          <a:endParaRPr lang="en-US"/>
        </a:p>
      </dgm:t>
    </dgm:pt>
    <dgm:pt modelId="{7CE07F4F-90CD-4A11-B194-DE6A59761F86}" type="sibTrans" cxnId="{66211745-0884-44C3-9856-2A24C1C92159}">
      <dgm:prSet/>
      <dgm:spPr/>
      <dgm:t>
        <a:bodyPr/>
        <a:lstStyle/>
        <a:p>
          <a:endParaRPr lang="en-US"/>
        </a:p>
      </dgm:t>
    </dgm:pt>
    <dgm:pt modelId="{88B0E95D-2C8D-4B83-BE62-D4DD4923FE72}">
      <dgm:prSet phldrT="[Text]"/>
      <dgm:spPr/>
      <dgm:t>
        <a:bodyPr/>
        <a:lstStyle/>
        <a:p>
          <a:r>
            <a:rPr lang="en-US" dirty="0" smtClean="0"/>
            <a:t>Year 4</a:t>
          </a:r>
        </a:p>
        <a:p>
          <a:r>
            <a:rPr lang="en-US" dirty="0" smtClean="0"/>
            <a:t>Making Systems Change</a:t>
          </a:r>
          <a:endParaRPr lang="en-US" dirty="0"/>
        </a:p>
      </dgm:t>
    </dgm:pt>
    <dgm:pt modelId="{044D4C06-1FFE-439D-9B96-DC37024754CF}" type="parTrans" cxnId="{DF8E8BE5-2789-48EC-88D9-AA788B0383F0}">
      <dgm:prSet/>
      <dgm:spPr/>
      <dgm:t>
        <a:bodyPr/>
        <a:lstStyle/>
        <a:p>
          <a:endParaRPr lang="en-US"/>
        </a:p>
      </dgm:t>
    </dgm:pt>
    <dgm:pt modelId="{5A8BA41C-D0E9-4AE7-A15B-E545C920128D}" type="sibTrans" cxnId="{DF8E8BE5-2789-48EC-88D9-AA788B0383F0}">
      <dgm:prSet/>
      <dgm:spPr/>
      <dgm:t>
        <a:bodyPr/>
        <a:lstStyle/>
        <a:p>
          <a:endParaRPr lang="en-US"/>
        </a:p>
      </dgm:t>
    </dgm:pt>
    <dgm:pt modelId="{D7F649BB-F497-4B1C-97CA-F31C889C23A8}">
      <dgm:prSet phldrT="[Text]"/>
      <dgm:spPr/>
      <dgm:t>
        <a:bodyPr/>
        <a:lstStyle/>
        <a:p>
          <a:r>
            <a:rPr lang="en-US" dirty="0" smtClean="0"/>
            <a:t>Year 5 </a:t>
          </a:r>
        </a:p>
        <a:p>
          <a:r>
            <a:rPr lang="en-US" dirty="0" smtClean="0"/>
            <a:t>Focus on Sustainability</a:t>
          </a:r>
          <a:endParaRPr lang="en-US" dirty="0"/>
        </a:p>
      </dgm:t>
    </dgm:pt>
    <dgm:pt modelId="{2E288047-71E6-44BF-B2BC-AC331A8A68B0}" type="parTrans" cxnId="{CF0809E2-5FB3-4559-AA40-3661FCC24065}">
      <dgm:prSet/>
      <dgm:spPr/>
      <dgm:t>
        <a:bodyPr/>
        <a:lstStyle/>
        <a:p>
          <a:endParaRPr lang="en-US"/>
        </a:p>
      </dgm:t>
    </dgm:pt>
    <dgm:pt modelId="{FF7FD002-1A95-47F6-9DDD-F3365B561419}" type="sibTrans" cxnId="{CF0809E2-5FB3-4559-AA40-3661FCC24065}">
      <dgm:prSet/>
      <dgm:spPr/>
      <dgm:t>
        <a:bodyPr/>
        <a:lstStyle/>
        <a:p>
          <a:endParaRPr lang="en-US"/>
        </a:p>
      </dgm:t>
    </dgm:pt>
    <dgm:pt modelId="{531FF396-C8B6-4D75-8982-0AD233AA1D4C}" type="pres">
      <dgm:prSet presAssocID="{DED7E503-0189-4BCE-92CF-D9FA9052271E}" presName="CompostProcess" presStyleCnt="0">
        <dgm:presLayoutVars>
          <dgm:dir/>
          <dgm:resizeHandles val="exact"/>
        </dgm:presLayoutVars>
      </dgm:prSet>
      <dgm:spPr/>
    </dgm:pt>
    <dgm:pt modelId="{94A00801-E9B7-47E8-B4C9-AF15F277B89F}" type="pres">
      <dgm:prSet presAssocID="{DED7E503-0189-4BCE-92CF-D9FA9052271E}" presName="arrow" presStyleLbl="bgShp" presStyleIdx="0" presStyleCnt="1"/>
      <dgm:spPr/>
    </dgm:pt>
    <dgm:pt modelId="{C8FE078D-9B8C-4D9B-8E73-0CB1115E3BEA}" type="pres">
      <dgm:prSet presAssocID="{DED7E503-0189-4BCE-92CF-D9FA9052271E}" presName="linearProcess" presStyleCnt="0"/>
      <dgm:spPr/>
    </dgm:pt>
    <dgm:pt modelId="{61FCB25F-E95D-4518-B8F2-6E2F56D08269}" type="pres">
      <dgm:prSet presAssocID="{E5B45F83-F753-489A-88DE-CFFF0B0C67A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F03A-5DC7-4A71-9ADF-F1241E1AB178}" type="pres">
      <dgm:prSet presAssocID="{D3200F2A-A452-45B0-A6C6-2B2945EA199D}" presName="sibTrans" presStyleCnt="0"/>
      <dgm:spPr/>
    </dgm:pt>
    <dgm:pt modelId="{4D364B40-CC8D-4DEB-87C6-5C5640BFA5DE}" type="pres">
      <dgm:prSet presAssocID="{20850734-D7A7-40B9-A88C-F63BB8FF86D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6F9A4-7266-4139-9AC2-45AA6AD89B62}" type="pres">
      <dgm:prSet presAssocID="{FB23F061-69B7-4C1B-94BE-5D327ADF1BD6}" presName="sibTrans" presStyleCnt="0"/>
      <dgm:spPr/>
    </dgm:pt>
    <dgm:pt modelId="{903BDF5C-EECD-4415-9CDF-DBF555AAEE32}" type="pres">
      <dgm:prSet presAssocID="{3A52FB96-4AB5-4DFE-A106-E6B15B20E22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BF8E9-0F11-48E6-9918-BD4311638FE4}" type="pres">
      <dgm:prSet presAssocID="{7CE07F4F-90CD-4A11-B194-DE6A59761F86}" presName="sibTrans" presStyleCnt="0"/>
      <dgm:spPr/>
    </dgm:pt>
    <dgm:pt modelId="{16AD0109-CDC6-4138-A575-7AEB57102789}" type="pres">
      <dgm:prSet presAssocID="{88B0E95D-2C8D-4B83-BE62-D4DD4923FE7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B92C2-9750-4CD2-940F-098AFC47D03A}" type="pres">
      <dgm:prSet presAssocID="{5A8BA41C-D0E9-4AE7-A15B-E545C920128D}" presName="sibTrans" presStyleCnt="0"/>
      <dgm:spPr/>
    </dgm:pt>
    <dgm:pt modelId="{FAF405A7-BA50-4B59-9B1E-9D304E705259}" type="pres">
      <dgm:prSet presAssocID="{D7F649BB-F497-4B1C-97CA-F31C889C23A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809E2-5FB3-4559-AA40-3661FCC24065}" srcId="{DED7E503-0189-4BCE-92CF-D9FA9052271E}" destId="{D7F649BB-F497-4B1C-97CA-F31C889C23A8}" srcOrd="4" destOrd="0" parTransId="{2E288047-71E6-44BF-B2BC-AC331A8A68B0}" sibTransId="{FF7FD002-1A95-47F6-9DDD-F3365B561419}"/>
    <dgm:cxn modelId="{7A97FF47-68DA-4E7E-AE81-510816664EFE}" type="presOf" srcId="{D7F649BB-F497-4B1C-97CA-F31C889C23A8}" destId="{FAF405A7-BA50-4B59-9B1E-9D304E705259}" srcOrd="0" destOrd="0" presId="urn:microsoft.com/office/officeart/2005/8/layout/hProcess9"/>
    <dgm:cxn modelId="{37059985-B165-4BB4-841E-A39B8D8A0C97}" type="presOf" srcId="{E5B45F83-F753-489A-88DE-CFFF0B0C67A9}" destId="{61FCB25F-E95D-4518-B8F2-6E2F56D08269}" srcOrd="0" destOrd="0" presId="urn:microsoft.com/office/officeart/2005/8/layout/hProcess9"/>
    <dgm:cxn modelId="{35A8108F-EFC4-4A9D-BAAD-AF400275123F}" srcId="{DED7E503-0189-4BCE-92CF-D9FA9052271E}" destId="{E5B45F83-F753-489A-88DE-CFFF0B0C67A9}" srcOrd="0" destOrd="0" parTransId="{02E3D987-B51E-45EC-854C-CE2C27BB9A4D}" sibTransId="{D3200F2A-A452-45B0-A6C6-2B2945EA199D}"/>
    <dgm:cxn modelId="{910FC536-18D9-46F3-805B-63DD04ABD8AE}" type="presOf" srcId="{20850734-D7A7-40B9-A88C-F63BB8FF86D6}" destId="{4D364B40-CC8D-4DEB-87C6-5C5640BFA5DE}" srcOrd="0" destOrd="0" presId="urn:microsoft.com/office/officeart/2005/8/layout/hProcess9"/>
    <dgm:cxn modelId="{DF8E8BE5-2789-48EC-88D9-AA788B0383F0}" srcId="{DED7E503-0189-4BCE-92CF-D9FA9052271E}" destId="{88B0E95D-2C8D-4B83-BE62-D4DD4923FE72}" srcOrd="3" destOrd="0" parTransId="{044D4C06-1FFE-439D-9B96-DC37024754CF}" sibTransId="{5A8BA41C-D0E9-4AE7-A15B-E545C920128D}"/>
    <dgm:cxn modelId="{21BAF9D7-5DF2-44F0-B9A4-7E96E12C592A}" srcId="{DED7E503-0189-4BCE-92CF-D9FA9052271E}" destId="{20850734-D7A7-40B9-A88C-F63BB8FF86D6}" srcOrd="1" destOrd="0" parTransId="{E81C5D68-12F2-4E4D-9308-9AFE04141A94}" sibTransId="{FB23F061-69B7-4C1B-94BE-5D327ADF1BD6}"/>
    <dgm:cxn modelId="{CB796E8B-4929-46C3-9407-23BD7A386C98}" type="presOf" srcId="{3A52FB96-4AB5-4DFE-A106-E6B15B20E225}" destId="{903BDF5C-EECD-4415-9CDF-DBF555AAEE32}" srcOrd="0" destOrd="0" presId="urn:microsoft.com/office/officeart/2005/8/layout/hProcess9"/>
    <dgm:cxn modelId="{66211745-0884-44C3-9856-2A24C1C92159}" srcId="{DED7E503-0189-4BCE-92CF-D9FA9052271E}" destId="{3A52FB96-4AB5-4DFE-A106-E6B15B20E225}" srcOrd="2" destOrd="0" parTransId="{5536E2E2-2BC8-40C3-B3AD-D5D973630F99}" sibTransId="{7CE07F4F-90CD-4A11-B194-DE6A59761F86}"/>
    <dgm:cxn modelId="{D18BFA64-15E2-4EA9-A0A4-231FCF2465DD}" type="presOf" srcId="{88B0E95D-2C8D-4B83-BE62-D4DD4923FE72}" destId="{16AD0109-CDC6-4138-A575-7AEB57102789}" srcOrd="0" destOrd="0" presId="urn:microsoft.com/office/officeart/2005/8/layout/hProcess9"/>
    <dgm:cxn modelId="{EC94DB85-B37F-4470-B278-AF1FD29E2F86}" type="presOf" srcId="{DED7E503-0189-4BCE-92CF-D9FA9052271E}" destId="{531FF396-C8B6-4D75-8982-0AD233AA1D4C}" srcOrd="0" destOrd="0" presId="urn:microsoft.com/office/officeart/2005/8/layout/hProcess9"/>
    <dgm:cxn modelId="{4D38C8C0-5E76-44D1-B0BE-6F4B68014778}" type="presParOf" srcId="{531FF396-C8B6-4D75-8982-0AD233AA1D4C}" destId="{94A00801-E9B7-47E8-B4C9-AF15F277B89F}" srcOrd="0" destOrd="0" presId="urn:microsoft.com/office/officeart/2005/8/layout/hProcess9"/>
    <dgm:cxn modelId="{DB7CBF11-81C5-4B9B-80E0-AB0B574180E0}" type="presParOf" srcId="{531FF396-C8B6-4D75-8982-0AD233AA1D4C}" destId="{C8FE078D-9B8C-4D9B-8E73-0CB1115E3BEA}" srcOrd="1" destOrd="0" presId="urn:microsoft.com/office/officeart/2005/8/layout/hProcess9"/>
    <dgm:cxn modelId="{DC526C1C-EBF8-4CA7-9D8F-B01B8D563B5C}" type="presParOf" srcId="{C8FE078D-9B8C-4D9B-8E73-0CB1115E3BEA}" destId="{61FCB25F-E95D-4518-B8F2-6E2F56D08269}" srcOrd="0" destOrd="0" presId="urn:microsoft.com/office/officeart/2005/8/layout/hProcess9"/>
    <dgm:cxn modelId="{52635F8D-1E8C-4154-BD16-3A238134B68D}" type="presParOf" srcId="{C8FE078D-9B8C-4D9B-8E73-0CB1115E3BEA}" destId="{A25BF03A-5DC7-4A71-9ADF-F1241E1AB178}" srcOrd="1" destOrd="0" presId="urn:microsoft.com/office/officeart/2005/8/layout/hProcess9"/>
    <dgm:cxn modelId="{59777AB5-B088-4A9D-97D9-97494AE263BE}" type="presParOf" srcId="{C8FE078D-9B8C-4D9B-8E73-0CB1115E3BEA}" destId="{4D364B40-CC8D-4DEB-87C6-5C5640BFA5DE}" srcOrd="2" destOrd="0" presId="urn:microsoft.com/office/officeart/2005/8/layout/hProcess9"/>
    <dgm:cxn modelId="{3F4CBF79-9B3B-4BA0-8032-D90CCAAE46E4}" type="presParOf" srcId="{C8FE078D-9B8C-4D9B-8E73-0CB1115E3BEA}" destId="{AFA6F9A4-7266-4139-9AC2-45AA6AD89B62}" srcOrd="3" destOrd="0" presId="urn:microsoft.com/office/officeart/2005/8/layout/hProcess9"/>
    <dgm:cxn modelId="{F5409B51-3606-45DC-A38B-93B04E684CEC}" type="presParOf" srcId="{C8FE078D-9B8C-4D9B-8E73-0CB1115E3BEA}" destId="{903BDF5C-EECD-4415-9CDF-DBF555AAEE32}" srcOrd="4" destOrd="0" presId="urn:microsoft.com/office/officeart/2005/8/layout/hProcess9"/>
    <dgm:cxn modelId="{B372A28F-0B7F-4B3A-A195-E98022FFE7E0}" type="presParOf" srcId="{C8FE078D-9B8C-4D9B-8E73-0CB1115E3BEA}" destId="{1BABF8E9-0F11-48E6-9918-BD4311638FE4}" srcOrd="5" destOrd="0" presId="urn:microsoft.com/office/officeart/2005/8/layout/hProcess9"/>
    <dgm:cxn modelId="{1647376D-B232-4C78-9DD1-CB49B3EF2B1A}" type="presParOf" srcId="{C8FE078D-9B8C-4D9B-8E73-0CB1115E3BEA}" destId="{16AD0109-CDC6-4138-A575-7AEB57102789}" srcOrd="6" destOrd="0" presId="urn:microsoft.com/office/officeart/2005/8/layout/hProcess9"/>
    <dgm:cxn modelId="{B2CB81F2-2BC0-4FB8-AC7B-591613C49727}" type="presParOf" srcId="{C8FE078D-9B8C-4D9B-8E73-0CB1115E3BEA}" destId="{C86B92C2-9750-4CD2-940F-098AFC47D03A}" srcOrd="7" destOrd="0" presId="urn:microsoft.com/office/officeart/2005/8/layout/hProcess9"/>
    <dgm:cxn modelId="{8E4E8CB9-9A1F-4BB2-A4F9-BD7776EA35EA}" type="presParOf" srcId="{C8FE078D-9B8C-4D9B-8E73-0CB1115E3BEA}" destId="{FAF405A7-BA50-4B59-9B1E-9D304E7052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4B2A7-5CD5-4332-ABF3-7C821074B7F3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24C136-5EDA-458B-9DA7-E1F333740637}">
      <dgm:prSet phldrT="[Text]" custT="1"/>
      <dgm:spPr/>
      <dgm:t>
        <a:bodyPr/>
        <a:lstStyle/>
        <a:p>
          <a:r>
            <a:rPr lang="en-US" sz="3200" dirty="0" smtClean="0"/>
            <a:t>Families &amp; People with IDD</a:t>
          </a:r>
          <a:endParaRPr lang="en-US" sz="3200" dirty="0"/>
        </a:p>
      </dgm:t>
    </dgm:pt>
    <dgm:pt modelId="{3D8B14C8-DDA9-4158-B454-1D4E4E1C557C}" type="parTrans" cxnId="{74F7E975-5747-4D81-93B1-0F2963157C26}">
      <dgm:prSet/>
      <dgm:spPr/>
      <dgm:t>
        <a:bodyPr/>
        <a:lstStyle/>
        <a:p>
          <a:endParaRPr lang="en-US"/>
        </a:p>
      </dgm:t>
    </dgm:pt>
    <dgm:pt modelId="{A81075CA-F6A4-4305-B57C-C38A1B5AA974}" type="sibTrans" cxnId="{74F7E975-5747-4D81-93B1-0F2963157C26}">
      <dgm:prSet/>
      <dgm:spPr/>
      <dgm:t>
        <a:bodyPr/>
        <a:lstStyle/>
        <a:p>
          <a:endParaRPr lang="en-US"/>
        </a:p>
      </dgm:t>
    </dgm:pt>
    <dgm:pt modelId="{CB7E11F4-A510-4C5C-A7E1-A473F5D54E43}">
      <dgm:prSet phldrT="[Text]" custT="1"/>
      <dgm:spPr/>
      <dgm:t>
        <a:bodyPr/>
        <a:lstStyle/>
        <a:p>
          <a:r>
            <a:rPr lang="en-US" sz="2000" dirty="0" smtClean="0"/>
            <a:t>Private Partners</a:t>
          </a:r>
        </a:p>
      </dgm:t>
    </dgm:pt>
    <dgm:pt modelId="{C1A5DC2A-8F10-43BD-B1F0-356723566FFF}" type="parTrans" cxnId="{D50096F8-2F41-4A73-8823-B5AE0C4D0D2D}">
      <dgm:prSet/>
      <dgm:spPr/>
      <dgm:t>
        <a:bodyPr/>
        <a:lstStyle/>
        <a:p>
          <a:endParaRPr lang="en-US"/>
        </a:p>
      </dgm:t>
    </dgm:pt>
    <dgm:pt modelId="{0BCA7A99-FFBF-4663-AD82-1E38CFCCCCB9}" type="sibTrans" cxnId="{D50096F8-2F41-4A73-8823-B5AE0C4D0D2D}">
      <dgm:prSet/>
      <dgm:spPr/>
      <dgm:t>
        <a:bodyPr/>
        <a:lstStyle/>
        <a:p>
          <a:endParaRPr lang="en-US"/>
        </a:p>
      </dgm:t>
    </dgm:pt>
    <dgm:pt modelId="{0A429F20-D647-42D1-A7DE-11733041921F}">
      <dgm:prSet phldrT="[Text]"/>
      <dgm:spPr/>
      <dgm:t>
        <a:bodyPr/>
        <a:lstStyle/>
        <a:p>
          <a:r>
            <a:rPr lang="en-US" dirty="0" smtClean="0"/>
            <a:t>Gov’t</a:t>
          </a:r>
          <a:endParaRPr lang="en-US" dirty="0"/>
        </a:p>
      </dgm:t>
    </dgm:pt>
    <dgm:pt modelId="{3A32E771-43C9-4807-87CE-EFE9F01D3AA6}" type="parTrans" cxnId="{0B60ECAF-F3C9-4662-9C45-E2FD0E5675BB}">
      <dgm:prSet/>
      <dgm:spPr/>
      <dgm:t>
        <a:bodyPr/>
        <a:lstStyle/>
        <a:p>
          <a:endParaRPr lang="en-US"/>
        </a:p>
      </dgm:t>
    </dgm:pt>
    <dgm:pt modelId="{3C17D625-4F1F-4486-9387-4B5D0BC20074}" type="sibTrans" cxnId="{0B60ECAF-F3C9-4662-9C45-E2FD0E5675BB}">
      <dgm:prSet/>
      <dgm:spPr/>
      <dgm:t>
        <a:bodyPr/>
        <a:lstStyle/>
        <a:p>
          <a:endParaRPr lang="en-US"/>
        </a:p>
      </dgm:t>
    </dgm:pt>
    <dgm:pt modelId="{AE69D531-7E52-4226-B171-B16B92719391}">
      <dgm:prSet phldrT="[Text]"/>
      <dgm:spPr/>
      <dgm:t>
        <a:bodyPr/>
        <a:lstStyle/>
        <a:p>
          <a:endParaRPr lang="en-US"/>
        </a:p>
      </dgm:t>
    </dgm:pt>
    <dgm:pt modelId="{0CA9F1A1-71A1-4A98-98A4-745E9993748E}" type="parTrans" cxnId="{4E9CC2C5-11F9-449D-B234-EE8DF417A68E}">
      <dgm:prSet/>
      <dgm:spPr/>
      <dgm:t>
        <a:bodyPr/>
        <a:lstStyle/>
        <a:p>
          <a:endParaRPr lang="en-US"/>
        </a:p>
      </dgm:t>
    </dgm:pt>
    <dgm:pt modelId="{AF99BB9C-97E4-40EE-A1DD-86D3970525FC}" type="sibTrans" cxnId="{4E9CC2C5-11F9-449D-B234-EE8DF417A68E}">
      <dgm:prSet/>
      <dgm:spPr/>
      <dgm:t>
        <a:bodyPr/>
        <a:lstStyle/>
        <a:p>
          <a:endParaRPr lang="en-US"/>
        </a:p>
      </dgm:t>
    </dgm:pt>
    <dgm:pt modelId="{696597A1-C0BE-4BBA-831B-B9743D02F429}">
      <dgm:prSet phldrT="[Text]" phldr="1"/>
      <dgm:spPr/>
      <dgm:t>
        <a:bodyPr/>
        <a:lstStyle/>
        <a:p>
          <a:endParaRPr lang="en-US"/>
        </a:p>
      </dgm:t>
    </dgm:pt>
    <dgm:pt modelId="{CA80AA31-3CCC-4558-8DBC-965F7161E191}" type="parTrans" cxnId="{0858F385-CA75-4C69-AF10-5E05823300BD}">
      <dgm:prSet/>
      <dgm:spPr/>
      <dgm:t>
        <a:bodyPr/>
        <a:lstStyle/>
        <a:p>
          <a:endParaRPr lang="en-US"/>
        </a:p>
      </dgm:t>
    </dgm:pt>
    <dgm:pt modelId="{CCF2B819-8F5D-4A56-BA67-F7FD263A606A}" type="sibTrans" cxnId="{0858F385-CA75-4C69-AF10-5E05823300BD}">
      <dgm:prSet/>
      <dgm:spPr/>
      <dgm:t>
        <a:bodyPr/>
        <a:lstStyle/>
        <a:p>
          <a:endParaRPr lang="en-US"/>
        </a:p>
      </dgm:t>
    </dgm:pt>
    <dgm:pt modelId="{E64A103F-1DB0-4FE3-8A3B-3236EB7E1BBB}">
      <dgm:prSet phldrT="[Text]" phldr="1"/>
      <dgm:spPr/>
      <dgm:t>
        <a:bodyPr/>
        <a:lstStyle/>
        <a:p>
          <a:endParaRPr lang="en-US"/>
        </a:p>
      </dgm:t>
    </dgm:pt>
    <dgm:pt modelId="{42BA0663-7DD5-412A-B7B1-2A04D4D1CFDC}" type="parTrans" cxnId="{B3F84334-0609-498D-ACEA-2D54C09E5E6D}">
      <dgm:prSet/>
      <dgm:spPr/>
      <dgm:t>
        <a:bodyPr/>
        <a:lstStyle/>
        <a:p>
          <a:endParaRPr lang="en-US"/>
        </a:p>
      </dgm:t>
    </dgm:pt>
    <dgm:pt modelId="{ABD47737-17B9-4DF1-AB77-B6BB6987F898}" type="sibTrans" cxnId="{B3F84334-0609-498D-ACEA-2D54C09E5E6D}">
      <dgm:prSet/>
      <dgm:spPr/>
      <dgm:t>
        <a:bodyPr/>
        <a:lstStyle/>
        <a:p>
          <a:endParaRPr lang="en-US"/>
        </a:p>
      </dgm:t>
    </dgm:pt>
    <dgm:pt modelId="{FD93BE60-0A3E-4EC8-AB1C-FB24D1178F79}">
      <dgm:prSet phldrT="[Text]" phldr="1"/>
      <dgm:spPr/>
      <dgm:t>
        <a:bodyPr/>
        <a:lstStyle/>
        <a:p>
          <a:endParaRPr lang="en-US"/>
        </a:p>
      </dgm:t>
    </dgm:pt>
    <dgm:pt modelId="{1E1F15B9-E4E0-453C-A48C-1799C577ECD1}" type="parTrans" cxnId="{B101FA0F-A03E-4317-9CCA-436D4BACB9D5}">
      <dgm:prSet/>
      <dgm:spPr/>
      <dgm:t>
        <a:bodyPr/>
        <a:lstStyle/>
        <a:p>
          <a:endParaRPr lang="en-US"/>
        </a:p>
      </dgm:t>
    </dgm:pt>
    <dgm:pt modelId="{2ABF932F-BC91-4C71-AEC0-09D3A2DF2F6F}" type="sibTrans" cxnId="{B101FA0F-A03E-4317-9CCA-436D4BACB9D5}">
      <dgm:prSet/>
      <dgm:spPr/>
      <dgm:t>
        <a:bodyPr/>
        <a:lstStyle/>
        <a:p>
          <a:endParaRPr lang="en-US"/>
        </a:p>
      </dgm:t>
    </dgm:pt>
    <dgm:pt modelId="{88B990EB-47ED-47B1-B42C-E0161B3659AE}">
      <dgm:prSet phldrT="[Text]" phldr="1"/>
      <dgm:spPr/>
      <dgm:t>
        <a:bodyPr/>
        <a:lstStyle/>
        <a:p>
          <a:endParaRPr lang="en-US"/>
        </a:p>
      </dgm:t>
    </dgm:pt>
    <dgm:pt modelId="{2EF1C5D5-6A85-4227-8CB3-EDC811D9FCD4}" type="parTrans" cxnId="{5BEDADE6-4D76-445C-9CE8-A0329D28A9A4}">
      <dgm:prSet/>
      <dgm:spPr/>
      <dgm:t>
        <a:bodyPr/>
        <a:lstStyle/>
        <a:p>
          <a:endParaRPr lang="en-US"/>
        </a:p>
      </dgm:t>
    </dgm:pt>
    <dgm:pt modelId="{410458F7-3C16-4F92-BF19-754176C485ED}" type="sibTrans" cxnId="{5BEDADE6-4D76-445C-9CE8-A0329D28A9A4}">
      <dgm:prSet/>
      <dgm:spPr/>
      <dgm:t>
        <a:bodyPr/>
        <a:lstStyle/>
        <a:p>
          <a:endParaRPr lang="en-US"/>
        </a:p>
      </dgm:t>
    </dgm:pt>
    <dgm:pt modelId="{D0A87E39-502B-4B3F-B5B1-BC73F4125C5F}">
      <dgm:prSet phldrT="[Text]" phldr="1"/>
      <dgm:spPr/>
      <dgm:t>
        <a:bodyPr/>
        <a:lstStyle/>
        <a:p>
          <a:endParaRPr lang="en-US"/>
        </a:p>
      </dgm:t>
    </dgm:pt>
    <dgm:pt modelId="{3CD0C40E-0541-4893-A545-10120953F30A}" type="parTrans" cxnId="{CA719428-2767-4CC0-9234-0C4CF5A03370}">
      <dgm:prSet/>
      <dgm:spPr/>
      <dgm:t>
        <a:bodyPr/>
        <a:lstStyle/>
        <a:p>
          <a:endParaRPr lang="en-US"/>
        </a:p>
      </dgm:t>
    </dgm:pt>
    <dgm:pt modelId="{65DC06FC-C63B-4EBE-A009-B363DA8E0B18}" type="sibTrans" cxnId="{CA719428-2767-4CC0-9234-0C4CF5A03370}">
      <dgm:prSet/>
      <dgm:spPr/>
      <dgm:t>
        <a:bodyPr/>
        <a:lstStyle/>
        <a:p>
          <a:endParaRPr lang="en-US"/>
        </a:p>
      </dgm:t>
    </dgm:pt>
    <dgm:pt modelId="{F4C068FE-392D-4D85-956A-C000D3CE51A2}" type="pres">
      <dgm:prSet presAssocID="{E4F4B2A7-5CD5-4332-ABF3-7C821074B7F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D4A70-6FD5-4EF9-AD25-4C72D2E18251}" type="pres">
      <dgm:prSet presAssocID="{4C24C136-5EDA-458B-9DA7-E1F33374063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26EFA-1674-42A6-97E8-4A1AA48A0265}" type="pres">
      <dgm:prSet presAssocID="{4C24C136-5EDA-458B-9DA7-E1F333740637}" presName="gear1srcNode" presStyleLbl="node1" presStyleIdx="0" presStyleCnt="3"/>
      <dgm:spPr/>
      <dgm:t>
        <a:bodyPr/>
        <a:lstStyle/>
        <a:p>
          <a:endParaRPr lang="en-US"/>
        </a:p>
      </dgm:t>
    </dgm:pt>
    <dgm:pt modelId="{BF4F247B-03E5-4B6D-B0B8-26972780457F}" type="pres">
      <dgm:prSet presAssocID="{4C24C136-5EDA-458B-9DA7-E1F333740637}" presName="gear1dstNode" presStyleLbl="node1" presStyleIdx="0" presStyleCnt="3"/>
      <dgm:spPr/>
      <dgm:t>
        <a:bodyPr/>
        <a:lstStyle/>
        <a:p>
          <a:endParaRPr lang="en-US"/>
        </a:p>
      </dgm:t>
    </dgm:pt>
    <dgm:pt modelId="{34F42810-EE14-445F-B709-7FCB5C12A1BF}" type="pres">
      <dgm:prSet presAssocID="{CB7E11F4-A510-4C5C-A7E1-A473F5D54E4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20F31-D48E-45B9-A193-3D196CD1EE7E}" type="pres">
      <dgm:prSet presAssocID="{CB7E11F4-A510-4C5C-A7E1-A473F5D54E43}" presName="gear2srcNode" presStyleLbl="node1" presStyleIdx="1" presStyleCnt="3"/>
      <dgm:spPr/>
      <dgm:t>
        <a:bodyPr/>
        <a:lstStyle/>
        <a:p>
          <a:endParaRPr lang="en-US"/>
        </a:p>
      </dgm:t>
    </dgm:pt>
    <dgm:pt modelId="{50ED93B0-FCFD-4852-92BF-B658FE6B468C}" type="pres">
      <dgm:prSet presAssocID="{CB7E11F4-A510-4C5C-A7E1-A473F5D54E43}" presName="gear2dstNode" presStyleLbl="node1" presStyleIdx="1" presStyleCnt="3"/>
      <dgm:spPr/>
      <dgm:t>
        <a:bodyPr/>
        <a:lstStyle/>
        <a:p>
          <a:endParaRPr lang="en-US"/>
        </a:p>
      </dgm:t>
    </dgm:pt>
    <dgm:pt modelId="{55CE7E11-95B0-4FF3-B853-EC749E9FF7DC}" type="pres">
      <dgm:prSet presAssocID="{0A429F20-D647-42D1-A7DE-11733041921F}" presName="gear3" presStyleLbl="node1" presStyleIdx="2" presStyleCnt="3"/>
      <dgm:spPr/>
      <dgm:t>
        <a:bodyPr/>
        <a:lstStyle/>
        <a:p>
          <a:endParaRPr lang="en-US"/>
        </a:p>
      </dgm:t>
    </dgm:pt>
    <dgm:pt modelId="{12F2BE9C-8E09-402B-993C-6C61089197D4}" type="pres">
      <dgm:prSet presAssocID="{0A429F20-D647-42D1-A7DE-11733041921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42545-BB61-4B4D-A5A3-2E94A36E4F3F}" type="pres">
      <dgm:prSet presAssocID="{0A429F20-D647-42D1-A7DE-11733041921F}" presName="gear3srcNode" presStyleLbl="node1" presStyleIdx="2" presStyleCnt="3"/>
      <dgm:spPr/>
      <dgm:t>
        <a:bodyPr/>
        <a:lstStyle/>
        <a:p>
          <a:endParaRPr lang="en-US"/>
        </a:p>
      </dgm:t>
    </dgm:pt>
    <dgm:pt modelId="{497904E7-B232-4839-9C64-FFC12F88358D}" type="pres">
      <dgm:prSet presAssocID="{0A429F20-D647-42D1-A7DE-11733041921F}" presName="gear3dstNode" presStyleLbl="node1" presStyleIdx="2" presStyleCnt="3"/>
      <dgm:spPr/>
      <dgm:t>
        <a:bodyPr/>
        <a:lstStyle/>
        <a:p>
          <a:endParaRPr lang="en-US"/>
        </a:p>
      </dgm:t>
    </dgm:pt>
    <dgm:pt modelId="{38EE2DB2-EB90-4A0E-AB3D-75F0372C3D84}" type="pres">
      <dgm:prSet presAssocID="{A81075CA-F6A4-4305-B57C-C38A1B5AA97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F8FBC07-8A5E-4C5F-80F9-36EB57D00528}" type="pres">
      <dgm:prSet presAssocID="{0BCA7A99-FFBF-4663-AD82-1E38CFCCCCB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BF1A1F-95AC-4BFD-8EC1-3B4C330F6BB0}" type="pres">
      <dgm:prSet presAssocID="{3C17D625-4F1F-4486-9387-4B5D0BC2007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4A16F48-14B2-47BB-90A6-C0DA4518DD51}" type="presOf" srcId="{CB7E11F4-A510-4C5C-A7E1-A473F5D54E43}" destId="{08B20F31-D48E-45B9-A193-3D196CD1EE7E}" srcOrd="1" destOrd="0" presId="urn:microsoft.com/office/officeart/2005/8/layout/gear1"/>
    <dgm:cxn modelId="{2096B3E9-D870-4068-A177-C16A6A76EC3D}" type="presOf" srcId="{CB7E11F4-A510-4C5C-A7E1-A473F5D54E43}" destId="{50ED93B0-FCFD-4852-92BF-B658FE6B468C}" srcOrd="2" destOrd="0" presId="urn:microsoft.com/office/officeart/2005/8/layout/gear1"/>
    <dgm:cxn modelId="{D50096F8-2F41-4A73-8823-B5AE0C4D0D2D}" srcId="{E4F4B2A7-5CD5-4332-ABF3-7C821074B7F3}" destId="{CB7E11F4-A510-4C5C-A7E1-A473F5D54E43}" srcOrd="1" destOrd="0" parTransId="{C1A5DC2A-8F10-43BD-B1F0-356723566FFF}" sibTransId="{0BCA7A99-FFBF-4663-AD82-1E38CFCCCCB9}"/>
    <dgm:cxn modelId="{F77765F8-5AE0-4D03-A8FD-535380AC2584}" type="presOf" srcId="{3C17D625-4F1F-4486-9387-4B5D0BC20074}" destId="{4FBF1A1F-95AC-4BFD-8EC1-3B4C330F6BB0}" srcOrd="0" destOrd="0" presId="urn:microsoft.com/office/officeart/2005/8/layout/gear1"/>
    <dgm:cxn modelId="{74F7E975-5747-4D81-93B1-0F2963157C26}" srcId="{E4F4B2A7-5CD5-4332-ABF3-7C821074B7F3}" destId="{4C24C136-5EDA-458B-9DA7-E1F333740637}" srcOrd="0" destOrd="0" parTransId="{3D8B14C8-DDA9-4158-B454-1D4E4E1C557C}" sibTransId="{A81075CA-F6A4-4305-B57C-C38A1B5AA974}"/>
    <dgm:cxn modelId="{A325FA52-B7A5-438D-B813-B0A909F125FE}" type="presOf" srcId="{4C24C136-5EDA-458B-9DA7-E1F333740637}" destId="{BF4F247B-03E5-4B6D-B0B8-26972780457F}" srcOrd="2" destOrd="0" presId="urn:microsoft.com/office/officeart/2005/8/layout/gear1"/>
    <dgm:cxn modelId="{5BEDADE6-4D76-445C-9CE8-A0329D28A9A4}" srcId="{E4F4B2A7-5CD5-4332-ABF3-7C821074B7F3}" destId="{88B990EB-47ED-47B1-B42C-E0161B3659AE}" srcOrd="7" destOrd="0" parTransId="{2EF1C5D5-6A85-4227-8CB3-EDC811D9FCD4}" sibTransId="{410458F7-3C16-4F92-BF19-754176C485ED}"/>
    <dgm:cxn modelId="{53E83C05-A233-4803-9B17-0D6E6C8B0108}" type="presOf" srcId="{0A429F20-D647-42D1-A7DE-11733041921F}" destId="{12F2BE9C-8E09-402B-993C-6C61089197D4}" srcOrd="1" destOrd="0" presId="urn:microsoft.com/office/officeart/2005/8/layout/gear1"/>
    <dgm:cxn modelId="{1BFC3ACC-698F-41C0-BBAE-7211B24A1596}" type="presOf" srcId="{0A429F20-D647-42D1-A7DE-11733041921F}" destId="{9AF42545-BB61-4B4D-A5A3-2E94A36E4F3F}" srcOrd="2" destOrd="0" presId="urn:microsoft.com/office/officeart/2005/8/layout/gear1"/>
    <dgm:cxn modelId="{0858F385-CA75-4C69-AF10-5E05823300BD}" srcId="{E4F4B2A7-5CD5-4332-ABF3-7C821074B7F3}" destId="{696597A1-C0BE-4BBA-831B-B9743D02F429}" srcOrd="4" destOrd="0" parTransId="{CA80AA31-3CCC-4558-8DBC-965F7161E191}" sibTransId="{CCF2B819-8F5D-4A56-BA67-F7FD263A606A}"/>
    <dgm:cxn modelId="{4E9CC2C5-11F9-449D-B234-EE8DF417A68E}" srcId="{E4F4B2A7-5CD5-4332-ABF3-7C821074B7F3}" destId="{AE69D531-7E52-4226-B171-B16B92719391}" srcOrd="3" destOrd="0" parTransId="{0CA9F1A1-71A1-4A98-98A4-745E9993748E}" sibTransId="{AF99BB9C-97E4-40EE-A1DD-86D3970525FC}"/>
    <dgm:cxn modelId="{C998B02D-8C15-4C01-B235-C34C5F4C9CCA}" type="presOf" srcId="{4C24C136-5EDA-458B-9DA7-E1F333740637}" destId="{08426EFA-1674-42A6-97E8-4A1AA48A0265}" srcOrd="1" destOrd="0" presId="urn:microsoft.com/office/officeart/2005/8/layout/gear1"/>
    <dgm:cxn modelId="{55B43E71-30EE-42EA-9FE0-0F5E3C8EE80C}" type="presOf" srcId="{4C24C136-5EDA-458B-9DA7-E1F333740637}" destId="{2C5D4A70-6FD5-4EF9-AD25-4C72D2E18251}" srcOrd="0" destOrd="0" presId="urn:microsoft.com/office/officeart/2005/8/layout/gear1"/>
    <dgm:cxn modelId="{92FB0AD5-94BA-4B92-9BA5-7B7558AB6554}" type="presOf" srcId="{CB7E11F4-A510-4C5C-A7E1-A473F5D54E43}" destId="{34F42810-EE14-445F-B709-7FCB5C12A1BF}" srcOrd="0" destOrd="0" presId="urn:microsoft.com/office/officeart/2005/8/layout/gear1"/>
    <dgm:cxn modelId="{0ABA7A7D-9D8C-4BAA-8284-C4E8129B18EB}" type="presOf" srcId="{0A429F20-D647-42D1-A7DE-11733041921F}" destId="{497904E7-B232-4839-9C64-FFC12F88358D}" srcOrd="3" destOrd="0" presId="urn:microsoft.com/office/officeart/2005/8/layout/gear1"/>
    <dgm:cxn modelId="{95D4903C-479E-47BA-B1D5-D9EE7995E95D}" type="presOf" srcId="{0A429F20-D647-42D1-A7DE-11733041921F}" destId="{55CE7E11-95B0-4FF3-B853-EC749E9FF7DC}" srcOrd="0" destOrd="0" presId="urn:microsoft.com/office/officeart/2005/8/layout/gear1"/>
    <dgm:cxn modelId="{A0DD0990-B82F-49D6-88E4-4DF812DD0E31}" type="presOf" srcId="{A81075CA-F6A4-4305-B57C-C38A1B5AA974}" destId="{38EE2DB2-EB90-4A0E-AB3D-75F0372C3D84}" srcOrd="0" destOrd="0" presId="urn:microsoft.com/office/officeart/2005/8/layout/gear1"/>
    <dgm:cxn modelId="{2A9FCC10-2A71-4F2C-A28E-0CE63C6A7CCF}" type="presOf" srcId="{E4F4B2A7-5CD5-4332-ABF3-7C821074B7F3}" destId="{F4C068FE-392D-4D85-956A-C000D3CE51A2}" srcOrd="0" destOrd="0" presId="urn:microsoft.com/office/officeart/2005/8/layout/gear1"/>
    <dgm:cxn modelId="{B3F84334-0609-498D-ACEA-2D54C09E5E6D}" srcId="{E4F4B2A7-5CD5-4332-ABF3-7C821074B7F3}" destId="{E64A103F-1DB0-4FE3-8A3B-3236EB7E1BBB}" srcOrd="5" destOrd="0" parTransId="{42BA0663-7DD5-412A-B7B1-2A04D4D1CFDC}" sibTransId="{ABD47737-17B9-4DF1-AB77-B6BB6987F898}"/>
    <dgm:cxn modelId="{B101FA0F-A03E-4317-9CCA-436D4BACB9D5}" srcId="{E4F4B2A7-5CD5-4332-ABF3-7C821074B7F3}" destId="{FD93BE60-0A3E-4EC8-AB1C-FB24D1178F79}" srcOrd="6" destOrd="0" parTransId="{1E1F15B9-E4E0-453C-A48C-1799C577ECD1}" sibTransId="{2ABF932F-BC91-4C71-AEC0-09D3A2DF2F6F}"/>
    <dgm:cxn modelId="{8B6440EB-9DE2-4318-BF5F-C62538CE84AA}" type="presOf" srcId="{0BCA7A99-FFBF-4663-AD82-1E38CFCCCCB9}" destId="{2F8FBC07-8A5E-4C5F-80F9-36EB57D00528}" srcOrd="0" destOrd="0" presId="urn:microsoft.com/office/officeart/2005/8/layout/gear1"/>
    <dgm:cxn modelId="{CA719428-2767-4CC0-9234-0C4CF5A03370}" srcId="{E4F4B2A7-5CD5-4332-ABF3-7C821074B7F3}" destId="{D0A87E39-502B-4B3F-B5B1-BC73F4125C5F}" srcOrd="8" destOrd="0" parTransId="{3CD0C40E-0541-4893-A545-10120953F30A}" sibTransId="{65DC06FC-C63B-4EBE-A009-B363DA8E0B18}"/>
    <dgm:cxn modelId="{0B60ECAF-F3C9-4662-9C45-E2FD0E5675BB}" srcId="{E4F4B2A7-5CD5-4332-ABF3-7C821074B7F3}" destId="{0A429F20-D647-42D1-A7DE-11733041921F}" srcOrd="2" destOrd="0" parTransId="{3A32E771-43C9-4807-87CE-EFE9F01D3AA6}" sibTransId="{3C17D625-4F1F-4486-9387-4B5D0BC20074}"/>
    <dgm:cxn modelId="{77413C5A-801E-4747-8F83-CDEB906B8DF1}" type="presParOf" srcId="{F4C068FE-392D-4D85-956A-C000D3CE51A2}" destId="{2C5D4A70-6FD5-4EF9-AD25-4C72D2E18251}" srcOrd="0" destOrd="0" presId="urn:microsoft.com/office/officeart/2005/8/layout/gear1"/>
    <dgm:cxn modelId="{AA4792BF-BC19-4110-AFAF-4725B4D141EB}" type="presParOf" srcId="{F4C068FE-392D-4D85-956A-C000D3CE51A2}" destId="{08426EFA-1674-42A6-97E8-4A1AA48A0265}" srcOrd="1" destOrd="0" presId="urn:microsoft.com/office/officeart/2005/8/layout/gear1"/>
    <dgm:cxn modelId="{7BC9582D-11F3-4182-8050-ACEA8452D4B5}" type="presParOf" srcId="{F4C068FE-392D-4D85-956A-C000D3CE51A2}" destId="{BF4F247B-03E5-4B6D-B0B8-26972780457F}" srcOrd="2" destOrd="0" presId="urn:microsoft.com/office/officeart/2005/8/layout/gear1"/>
    <dgm:cxn modelId="{3649F6CB-7CC4-4E68-B7B0-16AF4BBF45D0}" type="presParOf" srcId="{F4C068FE-392D-4D85-956A-C000D3CE51A2}" destId="{34F42810-EE14-445F-B709-7FCB5C12A1BF}" srcOrd="3" destOrd="0" presId="urn:microsoft.com/office/officeart/2005/8/layout/gear1"/>
    <dgm:cxn modelId="{76A5DC5A-D702-4D8F-835C-FA1833800D1B}" type="presParOf" srcId="{F4C068FE-392D-4D85-956A-C000D3CE51A2}" destId="{08B20F31-D48E-45B9-A193-3D196CD1EE7E}" srcOrd="4" destOrd="0" presId="urn:microsoft.com/office/officeart/2005/8/layout/gear1"/>
    <dgm:cxn modelId="{3D869AD2-5683-48AB-A858-DB3D45F6F5B6}" type="presParOf" srcId="{F4C068FE-392D-4D85-956A-C000D3CE51A2}" destId="{50ED93B0-FCFD-4852-92BF-B658FE6B468C}" srcOrd="5" destOrd="0" presId="urn:microsoft.com/office/officeart/2005/8/layout/gear1"/>
    <dgm:cxn modelId="{3D1351FB-9CB0-4D11-85CA-EA9ABAD8D2CC}" type="presParOf" srcId="{F4C068FE-392D-4D85-956A-C000D3CE51A2}" destId="{55CE7E11-95B0-4FF3-B853-EC749E9FF7DC}" srcOrd="6" destOrd="0" presId="urn:microsoft.com/office/officeart/2005/8/layout/gear1"/>
    <dgm:cxn modelId="{16FB0A27-68FC-4B58-8F36-0612598FCD93}" type="presParOf" srcId="{F4C068FE-392D-4D85-956A-C000D3CE51A2}" destId="{12F2BE9C-8E09-402B-993C-6C61089197D4}" srcOrd="7" destOrd="0" presId="urn:microsoft.com/office/officeart/2005/8/layout/gear1"/>
    <dgm:cxn modelId="{2BE0464A-3235-42C5-B3E3-67D5CADF4879}" type="presParOf" srcId="{F4C068FE-392D-4D85-956A-C000D3CE51A2}" destId="{9AF42545-BB61-4B4D-A5A3-2E94A36E4F3F}" srcOrd="8" destOrd="0" presId="urn:microsoft.com/office/officeart/2005/8/layout/gear1"/>
    <dgm:cxn modelId="{AC2205C4-540B-4112-B6CB-F462012C0F5E}" type="presParOf" srcId="{F4C068FE-392D-4D85-956A-C000D3CE51A2}" destId="{497904E7-B232-4839-9C64-FFC12F88358D}" srcOrd="9" destOrd="0" presId="urn:microsoft.com/office/officeart/2005/8/layout/gear1"/>
    <dgm:cxn modelId="{43B54644-67AA-4216-AEA5-E11631A1353E}" type="presParOf" srcId="{F4C068FE-392D-4D85-956A-C000D3CE51A2}" destId="{38EE2DB2-EB90-4A0E-AB3D-75F0372C3D84}" srcOrd="10" destOrd="0" presId="urn:microsoft.com/office/officeart/2005/8/layout/gear1"/>
    <dgm:cxn modelId="{7953243E-8C37-4192-B73E-F9CA9F2C7876}" type="presParOf" srcId="{F4C068FE-392D-4D85-956A-C000D3CE51A2}" destId="{2F8FBC07-8A5E-4C5F-80F9-36EB57D00528}" srcOrd="11" destOrd="0" presId="urn:microsoft.com/office/officeart/2005/8/layout/gear1"/>
    <dgm:cxn modelId="{0890909A-F226-4EBA-ABA3-189AED1BCC08}" type="presParOf" srcId="{F4C068FE-392D-4D85-956A-C000D3CE51A2}" destId="{4FBF1A1F-95AC-4BFD-8EC1-3B4C330F6BB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F3CADC-F1E4-4C8C-88EC-AAA75FFA69A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EA53F8-5C02-42B3-A114-A71F25D20BD5}">
      <dgm:prSet phldrT="[Text]"/>
      <dgm:spPr/>
      <dgm:t>
        <a:bodyPr/>
        <a:lstStyle/>
        <a:p>
          <a:r>
            <a:rPr lang="en-US" dirty="0" smtClean="0"/>
            <a:t>Peer Support</a:t>
          </a:r>
          <a:endParaRPr lang="en-US" dirty="0"/>
        </a:p>
      </dgm:t>
    </dgm:pt>
    <dgm:pt modelId="{608181CD-580C-4D37-9B6A-6F9937DE7E00}" type="parTrans" cxnId="{C52FDD5D-BCE2-45EB-B52A-497CB05FE59B}">
      <dgm:prSet/>
      <dgm:spPr/>
      <dgm:t>
        <a:bodyPr/>
        <a:lstStyle/>
        <a:p>
          <a:endParaRPr lang="en-US"/>
        </a:p>
      </dgm:t>
    </dgm:pt>
    <dgm:pt modelId="{3415AAB1-7251-4DAF-80A7-84D9C507C858}" type="sibTrans" cxnId="{C52FDD5D-BCE2-45EB-B52A-497CB05FE59B}">
      <dgm:prSet/>
      <dgm:spPr/>
      <dgm:t>
        <a:bodyPr/>
        <a:lstStyle/>
        <a:p>
          <a:endParaRPr lang="en-US"/>
        </a:p>
      </dgm:t>
    </dgm:pt>
    <dgm:pt modelId="{63956931-8F4B-44C2-81CE-BCFE1FB4AC39}">
      <dgm:prSet phldrT="[Text]"/>
      <dgm:spPr/>
      <dgm:t>
        <a:bodyPr/>
        <a:lstStyle/>
        <a:p>
          <a:r>
            <a:rPr lang="en-US" dirty="0" smtClean="0"/>
            <a:t>Coordinated Lifespan Supports</a:t>
          </a:r>
          <a:endParaRPr lang="en-US" dirty="0"/>
        </a:p>
      </dgm:t>
    </dgm:pt>
    <dgm:pt modelId="{BBF9AB8A-EBD3-45A5-BCC0-875B2B1B3115}" type="parTrans" cxnId="{AD669371-E361-445F-B1A1-3A710E071A52}">
      <dgm:prSet/>
      <dgm:spPr/>
      <dgm:t>
        <a:bodyPr/>
        <a:lstStyle/>
        <a:p>
          <a:endParaRPr lang="en-US"/>
        </a:p>
      </dgm:t>
    </dgm:pt>
    <dgm:pt modelId="{3809DE19-A5AA-49D5-8A58-98E7827BE1A1}" type="sibTrans" cxnId="{AD669371-E361-445F-B1A1-3A710E071A52}">
      <dgm:prSet/>
      <dgm:spPr/>
      <dgm:t>
        <a:bodyPr/>
        <a:lstStyle/>
        <a:p>
          <a:endParaRPr lang="en-US"/>
        </a:p>
      </dgm:t>
    </dgm:pt>
    <dgm:pt modelId="{8991BCFE-4D7E-4B33-9440-1C36D397F219}">
      <dgm:prSet phldrT="[Text]"/>
      <dgm:spPr/>
      <dgm:t>
        <a:bodyPr/>
        <a:lstStyle/>
        <a:p>
          <a:r>
            <a:rPr lang="en-US" dirty="0" smtClean="0"/>
            <a:t>Self-Determination</a:t>
          </a:r>
          <a:endParaRPr lang="en-US" dirty="0"/>
        </a:p>
      </dgm:t>
    </dgm:pt>
    <dgm:pt modelId="{5FAF5893-5680-47BC-9023-8D94BC3AB130}" type="parTrans" cxnId="{A19461C8-DC2B-4FE5-88FB-61FBB78B3E7D}">
      <dgm:prSet/>
      <dgm:spPr/>
      <dgm:t>
        <a:bodyPr/>
        <a:lstStyle/>
        <a:p>
          <a:endParaRPr lang="en-US"/>
        </a:p>
      </dgm:t>
    </dgm:pt>
    <dgm:pt modelId="{F52E2E7F-F75D-4BDE-9EE9-4F33DD1D6982}" type="sibTrans" cxnId="{A19461C8-DC2B-4FE5-88FB-61FBB78B3E7D}">
      <dgm:prSet/>
      <dgm:spPr/>
      <dgm:t>
        <a:bodyPr/>
        <a:lstStyle/>
        <a:p>
          <a:endParaRPr lang="en-US"/>
        </a:p>
      </dgm:t>
    </dgm:pt>
    <dgm:pt modelId="{58CE90E6-1086-4584-8F7B-DF16868C3134}">
      <dgm:prSet phldrT="[Text]"/>
      <dgm:spPr/>
      <dgm:t>
        <a:bodyPr/>
        <a:lstStyle/>
        <a:p>
          <a:r>
            <a:rPr lang="en-US" dirty="0" smtClean="0"/>
            <a:t>Person and Family Centered Supports</a:t>
          </a:r>
          <a:endParaRPr lang="en-US" dirty="0"/>
        </a:p>
      </dgm:t>
    </dgm:pt>
    <dgm:pt modelId="{4CDACAA2-9763-4C79-A257-4C67B3F77B1F}" type="parTrans" cxnId="{3BBD7D41-0604-417E-AD1F-92569A5A323D}">
      <dgm:prSet/>
      <dgm:spPr/>
      <dgm:t>
        <a:bodyPr/>
        <a:lstStyle/>
        <a:p>
          <a:endParaRPr lang="en-US"/>
        </a:p>
      </dgm:t>
    </dgm:pt>
    <dgm:pt modelId="{924CAB04-456F-4372-82B4-68D1570F5835}" type="sibTrans" cxnId="{3BBD7D41-0604-417E-AD1F-92569A5A323D}">
      <dgm:prSet/>
      <dgm:spPr/>
      <dgm:t>
        <a:bodyPr/>
        <a:lstStyle/>
        <a:p>
          <a:endParaRPr lang="en-US"/>
        </a:p>
      </dgm:t>
    </dgm:pt>
    <dgm:pt modelId="{E484EEC2-821D-41BF-84DF-9BA7B6BD0459}">
      <dgm:prSet phldrT="[Text]"/>
      <dgm:spPr/>
      <dgm:t>
        <a:bodyPr/>
        <a:lstStyle/>
        <a:p>
          <a:r>
            <a:rPr lang="en-US" dirty="0" smtClean="0"/>
            <a:t>Comprehensive Supports for People with DD</a:t>
          </a:r>
          <a:endParaRPr lang="en-US" dirty="0"/>
        </a:p>
      </dgm:t>
    </dgm:pt>
    <dgm:pt modelId="{AFBCC869-8B50-49A0-89BE-0D3AED845DE8}" type="parTrans" cxnId="{2319BBFF-8105-4928-B237-E9E53E6C1570}">
      <dgm:prSet/>
      <dgm:spPr/>
      <dgm:t>
        <a:bodyPr/>
        <a:lstStyle/>
        <a:p>
          <a:endParaRPr lang="en-US"/>
        </a:p>
      </dgm:t>
    </dgm:pt>
    <dgm:pt modelId="{172EB4CE-2FEE-4006-B4A9-96388518C94E}" type="sibTrans" cxnId="{2319BBFF-8105-4928-B237-E9E53E6C1570}">
      <dgm:prSet/>
      <dgm:spPr/>
      <dgm:t>
        <a:bodyPr/>
        <a:lstStyle/>
        <a:p>
          <a:endParaRPr lang="en-US"/>
        </a:p>
      </dgm:t>
    </dgm:pt>
    <dgm:pt modelId="{22AACAF5-163D-447C-8C13-4F1FC607EBB2}" type="pres">
      <dgm:prSet presAssocID="{A8F3CADC-F1E4-4C8C-88EC-AAA75FFA69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02F7D-FC80-4A20-9CFC-49ACDA60904E}" type="pres">
      <dgm:prSet presAssocID="{DFEA53F8-5C02-42B3-A114-A71F25D20BD5}" presName="node" presStyleLbl="node1" presStyleIdx="0" presStyleCnt="5" custLinFactY="15900" custLinFactNeighborX="5027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D871F-9B42-4F23-AE42-B77564AAEFA3}" type="pres">
      <dgm:prSet presAssocID="{3415AAB1-7251-4DAF-80A7-84D9C507C858}" presName="sibTrans" presStyleCnt="0"/>
      <dgm:spPr/>
    </dgm:pt>
    <dgm:pt modelId="{A8F6F972-F819-4AEA-84A4-E6793EE10F64}" type="pres">
      <dgm:prSet presAssocID="{63956931-8F4B-44C2-81CE-BCFE1FB4AC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0583D-A755-4E5D-892D-BE5BAD4620EB}" type="pres">
      <dgm:prSet presAssocID="{3809DE19-A5AA-49D5-8A58-98E7827BE1A1}" presName="sibTrans" presStyleCnt="0"/>
      <dgm:spPr/>
    </dgm:pt>
    <dgm:pt modelId="{0851FCA0-1B1E-42C0-B4DF-B33D291025E7}" type="pres">
      <dgm:prSet presAssocID="{8991BCFE-4D7E-4B33-9440-1C36D397F2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E3450-1196-4C8A-A8F9-8086D792FF10}" type="pres">
      <dgm:prSet presAssocID="{F52E2E7F-F75D-4BDE-9EE9-4F33DD1D6982}" presName="sibTrans" presStyleCnt="0"/>
      <dgm:spPr/>
    </dgm:pt>
    <dgm:pt modelId="{AF234344-9270-4B31-B56A-983C1BA8D583}" type="pres">
      <dgm:prSet presAssocID="{58CE90E6-1086-4584-8F7B-DF16868C3134}" presName="node" presStyleLbl="node1" presStyleIdx="3" presStyleCnt="5" custLinFactY="-15638" custLinFactNeighborX="-55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E8899-CC08-4164-8F85-618B4812CDE4}" type="pres">
      <dgm:prSet presAssocID="{924CAB04-456F-4372-82B4-68D1570F5835}" presName="sibTrans" presStyleCnt="0"/>
      <dgm:spPr/>
    </dgm:pt>
    <dgm:pt modelId="{33E5C27E-00C0-44B5-A946-3C010E76F1C7}" type="pres">
      <dgm:prSet presAssocID="{E484EEC2-821D-41BF-84DF-9BA7B6BD04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9BBFF-8105-4928-B237-E9E53E6C1570}" srcId="{A8F3CADC-F1E4-4C8C-88EC-AAA75FFA69A3}" destId="{E484EEC2-821D-41BF-84DF-9BA7B6BD0459}" srcOrd="4" destOrd="0" parTransId="{AFBCC869-8B50-49A0-89BE-0D3AED845DE8}" sibTransId="{172EB4CE-2FEE-4006-B4A9-96388518C94E}"/>
    <dgm:cxn modelId="{ABC61D23-A0F9-4873-A95D-E0A35A513CF0}" type="presOf" srcId="{E484EEC2-821D-41BF-84DF-9BA7B6BD0459}" destId="{33E5C27E-00C0-44B5-A946-3C010E76F1C7}" srcOrd="0" destOrd="0" presId="urn:microsoft.com/office/officeart/2005/8/layout/default"/>
    <dgm:cxn modelId="{AD669371-E361-445F-B1A1-3A710E071A52}" srcId="{A8F3CADC-F1E4-4C8C-88EC-AAA75FFA69A3}" destId="{63956931-8F4B-44C2-81CE-BCFE1FB4AC39}" srcOrd="1" destOrd="0" parTransId="{BBF9AB8A-EBD3-45A5-BCC0-875B2B1B3115}" sibTransId="{3809DE19-A5AA-49D5-8A58-98E7827BE1A1}"/>
    <dgm:cxn modelId="{3BBD7D41-0604-417E-AD1F-92569A5A323D}" srcId="{A8F3CADC-F1E4-4C8C-88EC-AAA75FFA69A3}" destId="{58CE90E6-1086-4584-8F7B-DF16868C3134}" srcOrd="3" destOrd="0" parTransId="{4CDACAA2-9763-4C79-A257-4C67B3F77B1F}" sibTransId="{924CAB04-456F-4372-82B4-68D1570F5835}"/>
    <dgm:cxn modelId="{C76D0722-EC2D-4A57-8DD1-017A8C58D60F}" type="presOf" srcId="{A8F3CADC-F1E4-4C8C-88EC-AAA75FFA69A3}" destId="{22AACAF5-163D-447C-8C13-4F1FC607EBB2}" srcOrd="0" destOrd="0" presId="urn:microsoft.com/office/officeart/2005/8/layout/default"/>
    <dgm:cxn modelId="{C52FDD5D-BCE2-45EB-B52A-497CB05FE59B}" srcId="{A8F3CADC-F1E4-4C8C-88EC-AAA75FFA69A3}" destId="{DFEA53F8-5C02-42B3-A114-A71F25D20BD5}" srcOrd="0" destOrd="0" parTransId="{608181CD-580C-4D37-9B6A-6F9937DE7E00}" sibTransId="{3415AAB1-7251-4DAF-80A7-84D9C507C858}"/>
    <dgm:cxn modelId="{92DA8C83-7109-4153-9B81-1DEC369655F8}" type="presOf" srcId="{63956931-8F4B-44C2-81CE-BCFE1FB4AC39}" destId="{A8F6F972-F819-4AEA-84A4-E6793EE10F64}" srcOrd="0" destOrd="0" presId="urn:microsoft.com/office/officeart/2005/8/layout/default"/>
    <dgm:cxn modelId="{25A98B37-F205-4B3D-9ED8-EE4B9E793327}" type="presOf" srcId="{8991BCFE-4D7E-4B33-9440-1C36D397F219}" destId="{0851FCA0-1B1E-42C0-B4DF-B33D291025E7}" srcOrd="0" destOrd="0" presId="urn:microsoft.com/office/officeart/2005/8/layout/default"/>
    <dgm:cxn modelId="{5D1A3304-8E15-4685-8195-671B2CEB491A}" type="presOf" srcId="{DFEA53F8-5C02-42B3-A114-A71F25D20BD5}" destId="{31202F7D-FC80-4A20-9CFC-49ACDA60904E}" srcOrd="0" destOrd="0" presId="urn:microsoft.com/office/officeart/2005/8/layout/default"/>
    <dgm:cxn modelId="{B467EEFB-06E8-4754-91FA-ABA225D0F6CC}" type="presOf" srcId="{58CE90E6-1086-4584-8F7B-DF16868C3134}" destId="{AF234344-9270-4B31-B56A-983C1BA8D583}" srcOrd="0" destOrd="0" presId="urn:microsoft.com/office/officeart/2005/8/layout/default"/>
    <dgm:cxn modelId="{A19461C8-DC2B-4FE5-88FB-61FBB78B3E7D}" srcId="{A8F3CADC-F1E4-4C8C-88EC-AAA75FFA69A3}" destId="{8991BCFE-4D7E-4B33-9440-1C36D397F219}" srcOrd="2" destOrd="0" parTransId="{5FAF5893-5680-47BC-9023-8D94BC3AB130}" sibTransId="{F52E2E7F-F75D-4BDE-9EE9-4F33DD1D6982}"/>
    <dgm:cxn modelId="{4A7288B9-B1FF-4570-A7E5-FF7A1BF7F540}" type="presParOf" srcId="{22AACAF5-163D-447C-8C13-4F1FC607EBB2}" destId="{31202F7D-FC80-4A20-9CFC-49ACDA60904E}" srcOrd="0" destOrd="0" presId="urn:microsoft.com/office/officeart/2005/8/layout/default"/>
    <dgm:cxn modelId="{1096F186-4090-45FB-9B45-6D267F71D578}" type="presParOf" srcId="{22AACAF5-163D-447C-8C13-4F1FC607EBB2}" destId="{A76D871F-9B42-4F23-AE42-B77564AAEFA3}" srcOrd="1" destOrd="0" presId="urn:microsoft.com/office/officeart/2005/8/layout/default"/>
    <dgm:cxn modelId="{FC8A9096-C1D8-4FAF-AB01-4B994B7F9AF6}" type="presParOf" srcId="{22AACAF5-163D-447C-8C13-4F1FC607EBB2}" destId="{A8F6F972-F819-4AEA-84A4-E6793EE10F64}" srcOrd="2" destOrd="0" presId="urn:microsoft.com/office/officeart/2005/8/layout/default"/>
    <dgm:cxn modelId="{58EE14E7-1963-4F3C-819D-03E717874E93}" type="presParOf" srcId="{22AACAF5-163D-447C-8C13-4F1FC607EBB2}" destId="{3510583D-A755-4E5D-892D-BE5BAD4620EB}" srcOrd="3" destOrd="0" presId="urn:microsoft.com/office/officeart/2005/8/layout/default"/>
    <dgm:cxn modelId="{48177AE2-DEA8-416B-A03F-5444E020271C}" type="presParOf" srcId="{22AACAF5-163D-447C-8C13-4F1FC607EBB2}" destId="{0851FCA0-1B1E-42C0-B4DF-B33D291025E7}" srcOrd="4" destOrd="0" presId="urn:microsoft.com/office/officeart/2005/8/layout/default"/>
    <dgm:cxn modelId="{92C97736-4AA5-435C-8C47-B514314F5255}" type="presParOf" srcId="{22AACAF5-163D-447C-8C13-4F1FC607EBB2}" destId="{AA3E3450-1196-4C8A-A8F9-8086D792FF10}" srcOrd="5" destOrd="0" presId="urn:microsoft.com/office/officeart/2005/8/layout/default"/>
    <dgm:cxn modelId="{501C54D0-1AB2-49D1-AB9F-B9B6D77F821E}" type="presParOf" srcId="{22AACAF5-163D-447C-8C13-4F1FC607EBB2}" destId="{AF234344-9270-4B31-B56A-983C1BA8D583}" srcOrd="6" destOrd="0" presId="urn:microsoft.com/office/officeart/2005/8/layout/default"/>
    <dgm:cxn modelId="{3E73AE77-45F6-4715-ADFA-ABA57E378CE0}" type="presParOf" srcId="{22AACAF5-163D-447C-8C13-4F1FC607EBB2}" destId="{BA8E8899-CC08-4164-8F85-618B4812CDE4}" srcOrd="7" destOrd="0" presId="urn:microsoft.com/office/officeart/2005/8/layout/default"/>
    <dgm:cxn modelId="{13D0F18E-43C3-4F7C-8713-5FDE25CABD9F}" type="presParOf" srcId="{22AACAF5-163D-447C-8C13-4F1FC607EBB2}" destId="{33E5C27E-00C0-44B5-A946-3C010E76F1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44654-62B9-44E9-BE35-3BCD241FE7D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3A30C3-D0D5-4868-90F6-1F831714CB6D}">
      <dgm:prSet phldrT="[Text]"/>
      <dgm:spPr/>
      <dgm:t>
        <a:bodyPr/>
        <a:lstStyle/>
        <a:p>
          <a:r>
            <a:rPr lang="en-US" dirty="0" smtClean="0"/>
            <a:t>PCT</a:t>
          </a:r>
          <a:endParaRPr lang="en-US" dirty="0"/>
        </a:p>
      </dgm:t>
    </dgm:pt>
    <dgm:pt modelId="{5548C301-BEB0-4892-B62D-78CBFCF1DD83}" type="parTrans" cxnId="{BE8088D0-AB9D-49C3-9C6A-2A151D14B137}">
      <dgm:prSet/>
      <dgm:spPr/>
      <dgm:t>
        <a:bodyPr/>
        <a:lstStyle/>
        <a:p>
          <a:endParaRPr lang="en-US"/>
        </a:p>
      </dgm:t>
    </dgm:pt>
    <dgm:pt modelId="{6AF3D262-E037-473A-900C-6DBE5D326A0D}" type="sibTrans" cxnId="{BE8088D0-AB9D-49C3-9C6A-2A151D14B137}">
      <dgm:prSet/>
      <dgm:spPr/>
      <dgm:t>
        <a:bodyPr/>
        <a:lstStyle/>
        <a:p>
          <a:endParaRPr lang="en-US"/>
        </a:p>
      </dgm:t>
    </dgm:pt>
    <dgm:pt modelId="{77A5F152-5232-4B3D-AEDB-E05DD16E0ED2}">
      <dgm:prSet phldrT="[Text]"/>
      <dgm:spPr/>
      <dgm:t>
        <a:bodyPr/>
        <a:lstStyle/>
        <a:p>
          <a:r>
            <a:rPr lang="en-US" dirty="0" smtClean="0"/>
            <a:t>DDA</a:t>
          </a:r>
          <a:endParaRPr lang="en-US" dirty="0"/>
        </a:p>
      </dgm:t>
    </dgm:pt>
    <dgm:pt modelId="{80F61F79-340F-4D54-9757-BC5E65D71739}" type="parTrans" cxnId="{961CC640-897A-45D7-ABBF-BB1145CB6313}">
      <dgm:prSet/>
      <dgm:spPr/>
      <dgm:t>
        <a:bodyPr/>
        <a:lstStyle/>
        <a:p>
          <a:endParaRPr lang="en-US"/>
        </a:p>
      </dgm:t>
    </dgm:pt>
    <dgm:pt modelId="{A3A52EC2-B6A5-4E94-BC73-7E86D8BBC19B}" type="sibTrans" cxnId="{961CC640-897A-45D7-ABBF-BB1145CB6313}">
      <dgm:prSet/>
      <dgm:spPr/>
      <dgm:t>
        <a:bodyPr/>
        <a:lstStyle/>
        <a:p>
          <a:endParaRPr lang="en-US"/>
        </a:p>
      </dgm:t>
    </dgm:pt>
    <dgm:pt modelId="{97AFBE65-1414-403E-8DFA-34B493693097}">
      <dgm:prSet phldrT="[Text]"/>
      <dgm:spPr/>
      <dgm:t>
        <a:bodyPr/>
        <a:lstStyle/>
        <a:p>
          <a:r>
            <a:rPr lang="en-US" dirty="0" smtClean="0"/>
            <a:t>ADRC</a:t>
          </a:r>
          <a:endParaRPr lang="en-US" dirty="0"/>
        </a:p>
      </dgm:t>
    </dgm:pt>
    <dgm:pt modelId="{2FC7785B-7888-4E4C-A608-15A829A1E23D}" type="parTrans" cxnId="{828B054D-F900-4ED4-AC1F-A36011AF0D43}">
      <dgm:prSet/>
      <dgm:spPr/>
      <dgm:t>
        <a:bodyPr/>
        <a:lstStyle/>
        <a:p>
          <a:endParaRPr lang="en-US"/>
        </a:p>
      </dgm:t>
    </dgm:pt>
    <dgm:pt modelId="{39234504-E761-48DC-8770-FE088C828964}" type="sibTrans" cxnId="{828B054D-F900-4ED4-AC1F-A36011AF0D43}">
      <dgm:prSet/>
      <dgm:spPr/>
      <dgm:t>
        <a:bodyPr/>
        <a:lstStyle/>
        <a:p>
          <a:endParaRPr lang="en-US"/>
        </a:p>
      </dgm:t>
    </dgm:pt>
    <dgm:pt modelId="{68179BD1-7F2B-4E2E-B553-BC1F6EC52466}">
      <dgm:prSet phldrT="[Text]"/>
      <dgm:spPr/>
      <dgm:t>
        <a:bodyPr/>
        <a:lstStyle/>
        <a:p>
          <a:r>
            <a:rPr lang="en-US" dirty="0" smtClean="0"/>
            <a:t>DHCF</a:t>
          </a:r>
          <a:endParaRPr lang="en-US" dirty="0"/>
        </a:p>
      </dgm:t>
    </dgm:pt>
    <dgm:pt modelId="{E2A81C54-81E7-4728-8FAF-E20F8F420F42}" type="parTrans" cxnId="{3F9BEE7D-0C70-4DAB-A915-7B7D7B2194D7}">
      <dgm:prSet/>
      <dgm:spPr/>
      <dgm:t>
        <a:bodyPr/>
        <a:lstStyle/>
        <a:p>
          <a:endParaRPr lang="en-US"/>
        </a:p>
      </dgm:t>
    </dgm:pt>
    <dgm:pt modelId="{2D16132F-AEA3-4F9B-BF67-12D0790E4C12}" type="sibTrans" cxnId="{3F9BEE7D-0C70-4DAB-A915-7B7D7B2194D7}">
      <dgm:prSet/>
      <dgm:spPr/>
      <dgm:t>
        <a:bodyPr/>
        <a:lstStyle/>
        <a:p>
          <a:endParaRPr lang="en-US"/>
        </a:p>
      </dgm:t>
    </dgm:pt>
    <dgm:pt modelId="{A1B34483-B1D5-48EE-93C8-33C72298D992}">
      <dgm:prSet phldrT="[Text]"/>
      <dgm:spPr/>
      <dgm:t>
        <a:bodyPr/>
        <a:lstStyle/>
        <a:p>
          <a:r>
            <a:rPr lang="en-US" dirty="0" smtClean="0"/>
            <a:t>DHS</a:t>
          </a:r>
          <a:endParaRPr lang="en-US" dirty="0"/>
        </a:p>
      </dgm:t>
    </dgm:pt>
    <dgm:pt modelId="{9E29BD44-237B-4820-9CCD-888FA02A6E24}" type="parTrans" cxnId="{ADBE79B7-A82C-4362-8A75-2730F1D3DD67}">
      <dgm:prSet/>
      <dgm:spPr/>
      <dgm:t>
        <a:bodyPr/>
        <a:lstStyle/>
        <a:p>
          <a:endParaRPr lang="en-US"/>
        </a:p>
      </dgm:t>
    </dgm:pt>
    <dgm:pt modelId="{489BB5C0-9A97-4EDA-ADBA-2E88CDD308DA}" type="sibTrans" cxnId="{ADBE79B7-A82C-4362-8A75-2730F1D3DD67}">
      <dgm:prSet/>
      <dgm:spPr/>
      <dgm:t>
        <a:bodyPr/>
        <a:lstStyle/>
        <a:p>
          <a:endParaRPr lang="en-US"/>
        </a:p>
      </dgm:t>
    </dgm:pt>
    <dgm:pt modelId="{EDAA6233-28A0-4B08-90A2-00688353853E}">
      <dgm:prSet phldrT="[Text]"/>
      <dgm:spPr/>
      <dgm:t>
        <a:bodyPr/>
        <a:lstStyle/>
        <a:p>
          <a:r>
            <a:rPr lang="en-US" dirty="0" smtClean="0"/>
            <a:t>DBH</a:t>
          </a:r>
          <a:endParaRPr lang="en-US" dirty="0"/>
        </a:p>
      </dgm:t>
    </dgm:pt>
    <dgm:pt modelId="{BAD73E59-6459-496D-941A-DAFEC7A4FA95}" type="parTrans" cxnId="{0CCD8551-34BD-493E-9AAC-CF657C5B571C}">
      <dgm:prSet/>
      <dgm:spPr/>
      <dgm:t>
        <a:bodyPr/>
        <a:lstStyle/>
        <a:p>
          <a:endParaRPr lang="en-US"/>
        </a:p>
      </dgm:t>
    </dgm:pt>
    <dgm:pt modelId="{D81287DC-79B9-4005-9AB1-D0C6BC152BA0}" type="sibTrans" cxnId="{0CCD8551-34BD-493E-9AAC-CF657C5B571C}">
      <dgm:prSet/>
      <dgm:spPr/>
      <dgm:t>
        <a:bodyPr/>
        <a:lstStyle/>
        <a:p>
          <a:endParaRPr lang="en-US"/>
        </a:p>
      </dgm:t>
    </dgm:pt>
    <dgm:pt modelId="{C7C12BF4-A9E5-41AA-BF04-E6653C39DD6F}" type="pres">
      <dgm:prSet presAssocID="{83444654-62B9-44E9-BE35-3BCD241FE7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B0535-E10C-4F8C-B91E-5AD43D4512E2}" type="pres">
      <dgm:prSet presAssocID="{9F3A30C3-D0D5-4868-90F6-1F831714CB6D}" presName="centerShape" presStyleLbl="node0" presStyleIdx="0" presStyleCnt="1"/>
      <dgm:spPr/>
      <dgm:t>
        <a:bodyPr/>
        <a:lstStyle/>
        <a:p>
          <a:endParaRPr lang="en-US"/>
        </a:p>
      </dgm:t>
    </dgm:pt>
    <dgm:pt modelId="{EBC13E6A-C9DE-44E9-99A5-94C9B0DB0615}" type="pres">
      <dgm:prSet presAssocID="{77A5F152-5232-4B3D-AEDB-E05DD16E0E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A4FDF-8490-4FDA-A878-624F330FAEE9}" type="pres">
      <dgm:prSet presAssocID="{77A5F152-5232-4B3D-AEDB-E05DD16E0ED2}" presName="dummy" presStyleCnt="0"/>
      <dgm:spPr/>
    </dgm:pt>
    <dgm:pt modelId="{9EAF605C-2F58-4472-8B7B-111EE18303D7}" type="pres">
      <dgm:prSet presAssocID="{A3A52EC2-B6A5-4E94-BC73-7E86D8BBC19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D3AB15-F12C-433B-B17D-40EE9D00AFE9}" type="pres">
      <dgm:prSet presAssocID="{EDAA6233-28A0-4B08-90A2-0068835385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77058-254B-44A6-A89B-F7A0DCB750FB}" type="pres">
      <dgm:prSet presAssocID="{EDAA6233-28A0-4B08-90A2-00688353853E}" presName="dummy" presStyleCnt="0"/>
      <dgm:spPr/>
    </dgm:pt>
    <dgm:pt modelId="{51D0E155-69FE-4654-9A71-D7B60DB00E3D}" type="pres">
      <dgm:prSet presAssocID="{D81287DC-79B9-4005-9AB1-D0C6BC152BA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95EFA36-180E-4908-9228-1A64ACBC3C41}" type="pres">
      <dgm:prSet presAssocID="{97AFBE65-1414-403E-8DFA-34B493693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3360-CAA9-4FB9-B7F1-CD05137D5ED6}" type="pres">
      <dgm:prSet presAssocID="{97AFBE65-1414-403E-8DFA-34B493693097}" presName="dummy" presStyleCnt="0"/>
      <dgm:spPr/>
    </dgm:pt>
    <dgm:pt modelId="{A85187CF-B500-44BA-B4D2-B0D8DA39AB58}" type="pres">
      <dgm:prSet presAssocID="{39234504-E761-48DC-8770-FE088C82896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ECA274A-FD3B-46EB-8119-B73B2E6AD89E}" type="pres">
      <dgm:prSet presAssocID="{68179BD1-7F2B-4E2E-B553-BC1F6EC524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D0579-2574-4C2C-88A1-D44E67C89D27}" type="pres">
      <dgm:prSet presAssocID="{68179BD1-7F2B-4E2E-B553-BC1F6EC52466}" presName="dummy" presStyleCnt="0"/>
      <dgm:spPr/>
    </dgm:pt>
    <dgm:pt modelId="{98441DF8-8155-46F1-9130-03C2A44C1DAF}" type="pres">
      <dgm:prSet presAssocID="{2D16132F-AEA3-4F9B-BF67-12D0790E4C1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F819ECD-56A6-48E8-9715-43E861625A0C}" type="pres">
      <dgm:prSet presAssocID="{A1B34483-B1D5-48EE-93C8-33C72298D9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79060-406D-461D-A831-8E648B9AA279}" type="pres">
      <dgm:prSet presAssocID="{A1B34483-B1D5-48EE-93C8-33C72298D992}" presName="dummy" presStyleCnt="0"/>
      <dgm:spPr/>
    </dgm:pt>
    <dgm:pt modelId="{7DE4426F-4949-4C5A-9E6E-3D3C5859C455}" type="pres">
      <dgm:prSet presAssocID="{489BB5C0-9A97-4EDA-ADBA-2E88CDD308DA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38C1EF9-4935-4CFB-B3C8-3CDC0F2E8DDF}" type="presOf" srcId="{83444654-62B9-44E9-BE35-3BCD241FE7D2}" destId="{C7C12BF4-A9E5-41AA-BF04-E6653C39DD6F}" srcOrd="0" destOrd="0" presId="urn:microsoft.com/office/officeart/2005/8/layout/radial6"/>
    <dgm:cxn modelId="{BE8088D0-AB9D-49C3-9C6A-2A151D14B137}" srcId="{83444654-62B9-44E9-BE35-3BCD241FE7D2}" destId="{9F3A30C3-D0D5-4868-90F6-1F831714CB6D}" srcOrd="0" destOrd="0" parTransId="{5548C301-BEB0-4892-B62D-78CBFCF1DD83}" sibTransId="{6AF3D262-E037-473A-900C-6DBE5D326A0D}"/>
    <dgm:cxn modelId="{C00DCEB3-EDA7-4374-AE13-17F6A909FCF3}" type="presOf" srcId="{D81287DC-79B9-4005-9AB1-D0C6BC152BA0}" destId="{51D0E155-69FE-4654-9A71-D7B60DB00E3D}" srcOrd="0" destOrd="0" presId="urn:microsoft.com/office/officeart/2005/8/layout/radial6"/>
    <dgm:cxn modelId="{ADBE79B7-A82C-4362-8A75-2730F1D3DD67}" srcId="{9F3A30C3-D0D5-4868-90F6-1F831714CB6D}" destId="{A1B34483-B1D5-48EE-93C8-33C72298D992}" srcOrd="4" destOrd="0" parTransId="{9E29BD44-237B-4820-9CCD-888FA02A6E24}" sibTransId="{489BB5C0-9A97-4EDA-ADBA-2E88CDD308DA}"/>
    <dgm:cxn modelId="{5EA15DD5-D6E8-435D-AD3F-D3AB69A2BBA1}" type="presOf" srcId="{EDAA6233-28A0-4B08-90A2-00688353853E}" destId="{02D3AB15-F12C-433B-B17D-40EE9D00AFE9}" srcOrd="0" destOrd="0" presId="urn:microsoft.com/office/officeart/2005/8/layout/radial6"/>
    <dgm:cxn modelId="{82C93D42-1BE1-42DF-8E68-4E57F47CBCC3}" type="presOf" srcId="{2D16132F-AEA3-4F9B-BF67-12D0790E4C12}" destId="{98441DF8-8155-46F1-9130-03C2A44C1DAF}" srcOrd="0" destOrd="0" presId="urn:microsoft.com/office/officeart/2005/8/layout/radial6"/>
    <dgm:cxn modelId="{828B054D-F900-4ED4-AC1F-A36011AF0D43}" srcId="{9F3A30C3-D0D5-4868-90F6-1F831714CB6D}" destId="{97AFBE65-1414-403E-8DFA-34B493693097}" srcOrd="2" destOrd="0" parTransId="{2FC7785B-7888-4E4C-A608-15A829A1E23D}" sibTransId="{39234504-E761-48DC-8770-FE088C828964}"/>
    <dgm:cxn modelId="{3A27BF3E-C252-48C4-8001-BA9D0B9DA6D5}" type="presOf" srcId="{77A5F152-5232-4B3D-AEDB-E05DD16E0ED2}" destId="{EBC13E6A-C9DE-44E9-99A5-94C9B0DB0615}" srcOrd="0" destOrd="0" presId="urn:microsoft.com/office/officeart/2005/8/layout/radial6"/>
    <dgm:cxn modelId="{65E6C0CC-32EA-4D74-8EC6-491FC768DB52}" type="presOf" srcId="{A1B34483-B1D5-48EE-93C8-33C72298D992}" destId="{0F819ECD-56A6-48E8-9715-43E861625A0C}" srcOrd="0" destOrd="0" presId="urn:microsoft.com/office/officeart/2005/8/layout/radial6"/>
    <dgm:cxn modelId="{EE32DE92-5A3F-4D18-BD1C-B584808F6109}" type="presOf" srcId="{A3A52EC2-B6A5-4E94-BC73-7E86D8BBC19B}" destId="{9EAF605C-2F58-4472-8B7B-111EE18303D7}" srcOrd="0" destOrd="0" presId="urn:microsoft.com/office/officeart/2005/8/layout/radial6"/>
    <dgm:cxn modelId="{3F9BEE7D-0C70-4DAB-A915-7B7D7B2194D7}" srcId="{9F3A30C3-D0D5-4868-90F6-1F831714CB6D}" destId="{68179BD1-7F2B-4E2E-B553-BC1F6EC52466}" srcOrd="3" destOrd="0" parTransId="{E2A81C54-81E7-4728-8FAF-E20F8F420F42}" sibTransId="{2D16132F-AEA3-4F9B-BF67-12D0790E4C12}"/>
    <dgm:cxn modelId="{0CCD8551-34BD-493E-9AAC-CF657C5B571C}" srcId="{9F3A30C3-D0D5-4868-90F6-1F831714CB6D}" destId="{EDAA6233-28A0-4B08-90A2-00688353853E}" srcOrd="1" destOrd="0" parTransId="{BAD73E59-6459-496D-941A-DAFEC7A4FA95}" sibTransId="{D81287DC-79B9-4005-9AB1-D0C6BC152BA0}"/>
    <dgm:cxn modelId="{8F107765-19A3-4D8B-8E86-4165BE95CEF9}" type="presOf" srcId="{39234504-E761-48DC-8770-FE088C828964}" destId="{A85187CF-B500-44BA-B4D2-B0D8DA39AB58}" srcOrd="0" destOrd="0" presId="urn:microsoft.com/office/officeart/2005/8/layout/radial6"/>
    <dgm:cxn modelId="{1306E793-5126-4537-9551-C9E38F0358B2}" type="presOf" srcId="{68179BD1-7F2B-4E2E-B553-BC1F6EC52466}" destId="{CECA274A-FD3B-46EB-8119-B73B2E6AD89E}" srcOrd="0" destOrd="0" presId="urn:microsoft.com/office/officeart/2005/8/layout/radial6"/>
    <dgm:cxn modelId="{A5847F5B-56A1-4529-A94F-35F174C84939}" type="presOf" srcId="{9F3A30C3-D0D5-4868-90F6-1F831714CB6D}" destId="{E36B0535-E10C-4F8C-B91E-5AD43D4512E2}" srcOrd="0" destOrd="0" presId="urn:microsoft.com/office/officeart/2005/8/layout/radial6"/>
    <dgm:cxn modelId="{78886E9B-5471-4FC0-BCAC-520208E28C81}" type="presOf" srcId="{97AFBE65-1414-403E-8DFA-34B493693097}" destId="{695EFA36-180E-4908-9228-1A64ACBC3C41}" srcOrd="0" destOrd="0" presId="urn:microsoft.com/office/officeart/2005/8/layout/radial6"/>
    <dgm:cxn modelId="{8616D13D-5051-4A91-8816-E5D42885DC4C}" type="presOf" srcId="{489BB5C0-9A97-4EDA-ADBA-2E88CDD308DA}" destId="{7DE4426F-4949-4C5A-9E6E-3D3C5859C455}" srcOrd="0" destOrd="0" presId="urn:microsoft.com/office/officeart/2005/8/layout/radial6"/>
    <dgm:cxn modelId="{961CC640-897A-45D7-ABBF-BB1145CB6313}" srcId="{9F3A30C3-D0D5-4868-90F6-1F831714CB6D}" destId="{77A5F152-5232-4B3D-AEDB-E05DD16E0ED2}" srcOrd="0" destOrd="0" parTransId="{80F61F79-340F-4D54-9757-BC5E65D71739}" sibTransId="{A3A52EC2-B6A5-4E94-BC73-7E86D8BBC19B}"/>
    <dgm:cxn modelId="{F8F92394-958F-470D-A3F8-7DCCDBF47C0F}" type="presParOf" srcId="{C7C12BF4-A9E5-41AA-BF04-E6653C39DD6F}" destId="{E36B0535-E10C-4F8C-B91E-5AD43D4512E2}" srcOrd="0" destOrd="0" presId="urn:microsoft.com/office/officeart/2005/8/layout/radial6"/>
    <dgm:cxn modelId="{427A40C8-3F1C-428C-9301-70C10AAC62ED}" type="presParOf" srcId="{C7C12BF4-A9E5-41AA-BF04-E6653C39DD6F}" destId="{EBC13E6A-C9DE-44E9-99A5-94C9B0DB0615}" srcOrd="1" destOrd="0" presId="urn:microsoft.com/office/officeart/2005/8/layout/radial6"/>
    <dgm:cxn modelId="{F35556D4-21B8-4FDD-9133-B3C7775AAE8C}" type="presParOf" srcId="{C7C12BF4-A9E5-41AA-BF04-E6653C39DD6F}" destId="{AECA4FDF-8490-4FDA-A878-624F330FAEE9}" srcOrd="2" destOrd="0" presId="urn:microsoft.com/office/officeart/2005/8/layout/radial6"/>
    <dgm:cxn modelId="{68B84B7E-F17F-4E85-8BFF-605E7F6A064F}" type="presParOf" srcId="{C7C12BF4-A9E5-41AA-BF04-E6653C39DD6F}" destId="{9EAF605C-2F58-4472-8B7B-111EE18303D7}" srcOrd="3" destOrd="0" presId="urn:microsoft.com/office/officeart/2005/8/layout/radial6"/>
    <dgm:cxn modelId="{92CE39C6-F96C-4307-A156-6D857EF0043E}" type="presParOf" srcId="{C7C12BF4-A9E5-41AA-BF04-E6653C39DD6F}" destId="{02D3AB15-F12C-433B-B17D-40EE9D00AFE9}" srcOrd="4" destOrd="0" presId="urn:microsoft.com/office/officeart/2005/8/layout/radial6"/>
    <dgm:cxn modelId="{BFF69FF7-03DC-4FA6-B9AC-6AECCA119862}" type="presParOf" srcId="{C7C12BF4-A9E5-41AA-BF04-E6653C39DD6F}" destId="{98B77058-254B-44A6-A89B-F7A0DCB750FB}" srcOrd="5" destOrd="0" presId="urn:microsoft.com/office/officeart/2005/8/layout/radial6"/>
    <dgm:cxn modelId="{E9878CF7-966E-4600-B673-B72F54A0CCE7}" type="presParOf" srcId="{C7C12BF4-A9E5-41AA-BF04-E6653C39DD6F}" destId="{51D0E155-69FE-4654-9A71-D7B60DB00E3D}" srcOrd="6" destOrd="0" presId="urn:microsoft.com/office/officeart/2005/8/layout/radial6"/>
    <dgm:cxn modelId="{E0B46543-3941-4B3E-B18E-AA276485C847}" type="presParOf" srcId="{C7C12BF4-A9E5-41AA-BF04-E6653C39DD6F}" destId="{695EFA36-180E-4908-9228-1A64ACBC3C41}" srcOrd="7" destOrd="0" presId="urn:microsoft.com/office/officeart/2005/8/layout/radial6"/>
    <dgm:cxn modelId="{D5A54308-A6A9-492C-BD55-65ADB5830D44}" type="presParOf" srcId="{C7C12BF4-A9E5-41AA-BF04-E6653C39DD6F}" destId="{38123360-CAA9-4FB9-B7F1-CD05137D5ED6}" srcOrd="8" destOrd="0" presId="urn:microsoft.com/office/officeart/2005/8/layout/radial6"/>
    <dgm:cxn modelId="{F0764C5E-D89F-4A9C-8495-27D3E95B768F}" type="presParOf" srcId="{C7C12BF4-A9E5-41AA-BF04-E6653C39DD6F}" destId="{A85187CF-B500-44BA-B4D2-B0D8DA39AB58}" srcOrd="9" destOrd="0" presId="urn:microsoft.com/office/officeart/2005/8/layout/radial6"/>
    <dgm:cxn modelId="{4807B62E-B8AA-44E6-9364-270BC8B4198A}" type="presParOf" srcId="{C7C12BF4-A9E5-41AA-BF04-E6653C39DD6F}" destId="{CECA274A-FD3B-46EB-8119-B73B2E6AD89E}" srcOrd="10" destOrd="0" presId="urn:microsoft.com/office/officeart/2005/8/layout/radial6"/>
    <dgm:cxn modelId="{6CC06122-AB70-4DB2-AAC9-D6C8E1366858}" type="presParOf" srcId="{C7C12BF4-A9E5-41AA-BF04-E6653C39DD6F}" destId="{9D4D0579-2574-4C2C-88A1-D44E67C89D27}" srcOrd="11" destOrd="0" presId="urn:microsoft.com/office/officeart/2005/8/layout/radial6"/>
    <dgm:cxn modelId="{84C8BFE8-78E3-4E29-8BE9-A6C0C715EAC8}" type="presParOf" srcId="{C7C12BF4-A9E5-41AA-BF04-E6653C39DD6F}" destId="{98441DF8-8155-46F1-9130-03C2A44C1DAF}" srcOrd="12" destOrd="0" presId="urn:microsoft.com/office/officeart/2005/8/layout/radial6"/>
    <dgm:cxn modelId="{F53DAFAE-6CD1-4193-A7B2-261C5B10C10B}" type="presParOf" srcId="{C7C12BF4-A9E5-41AA-BF04-E6653C39DD6F}" destId="{0F819ECD-56A6-48E8-9715-43E861625A0C}" srcOrd="13" destOrd="0" presId="urn:microsoft.com/office/officeart/2005/8/layout/radial6"/>
    <dgm:cxn modelId="{AF9C7200-7948-4A21-A6A3-FBA1001B2E32}" type="presParOf" srcId="{C7C12BF4-A9E5-41AA-BF04-E6653C39DD6F}" destId="{48879060-406D-461D-A831-8E648B9AA279}" srcOrd="14" destOrd="0" presId="urn:microsoft.com/office/officeart/2005/8/layout/radial6"/>
    <dgm:cxn modelId="{0D60A564-260E-4C04-B050-0B4E27E676FF}" type="presParOf" srcId="{C7C12BF4-A9E5-41AA-BF04-E6653C39DD6F}" destId="{7DE4426F-4949-4C5A-9E6E-3D3C5859C45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00801-E9B7-47E8-B4C9-AF15F277B89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CB25F-E95D-4518-B8F2-6E2F56D08269}">
      <dsp:nvSpPr>
        <dsp:cNvPr id="0" name=""/>
        <dsp:cNvSpPr/>
      </dsp:nvSpPr>
      <dsp:spPr>
        <a:xfrm>
          <a:off x="1962" y="1305401"/>
          <a:ext cx="1985882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Year 1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Kick Off</a:t>
          </a:r>
          <a:endParaRPr lang="en-US" sz="2100" kern="1200" dirty="0"/>
        </a:p>
      </dsp:txBody>
      <dsp:txXfrm>
        <a:off x="86928" y="1390367"/>
        <a:ext cx="1815950" cy="1570603"/>
      </dsp:txXfrm>
    </dsp:sp>
    <dsp:sp modelId="{4D364B40-CC8D-4DEB-87C6-5C5640BFA5DE}">
      <dsp:nvSpPr>
        <dsp:cNvPr id="0" name=""/>
        <dsp:cNvSpPr/>
      </dsp:nvSpPr>
      <dsp:spPr>
        <a:xfrm>
          <a:off x="2133410" y="1305401"/>
          <a:ext cx="1985882" cy="1740535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Year 2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Priority Setting</a:t>
          </a:r>
          <a:endParaRPr lang="en-US" sz="2100" kern="1200" dirty="0"/>
        </a:p>
      </dsp:txBody>
      <dsp:txXfrm>
        <a:off x="2218376" y="1390367"/>
        <a:ext cx="1815950" cy="1570603"/>
      </dsp:txXfrm>
    </dsp:sp>
    <dsp:sp modelId="{903BDF5C-EECD-4415-9CDF-DBF555AAEE32}">
      <dsp:nvSpPr>
        <dsp:cNvPr id="0" name=""/>
        <dsp:cNvSpPr/>
      </dsp:nvSpPr>
      <dsp:spPr>
        <a:xfrm>
          <a:off x="4264858" y="1305401"/>
          <a:ext cx="1985882" cy="1740535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Year 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Building Blocks to Systems Change</a:t>
          </a:r>
          <a:endParaRPr lang="en-US" sz="2100" kern="1200" dirty="0"/>
        </a:p>
      </dsp:txBody>
      <dsp:txXfrm>
        <a:off x="4349824" y="1390367"/>
        <a:ext cx="1815950" cy="1570603"/>
      </dsp:txXfrm>
    </dsp:sp>
    <dsp:sp modelId="{16AD0109-CDC6-4138-A575-7AEB57102789}">
      <dsp:nvSpPr>
        <dsp:cNvPr id="0" name=""/>
        <dsp:cNvSpPr/>
      </dsp:nvSpPr>
      <dsp:spPr>
        <a:xfrm>
          <a:off x="6396306" y="1305401"/>
          <a:ext cx="1985882" cy="1740535"/>
        </a:xfrm>
        <a:prstGeom prst="round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Year 4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Making Systems Change</a:t>
          </a:r>
          <a:endParaRPr lang="en-US" sz="2100" kern="1200" dirty="0"/>
        </a:p>
      </dsp:txBody>
      <dsp:txXfrm>
        <a:off x="6481272" y="1390367"/>
        <a:ext cx="1815950" cy="1570603"/>
      </dsp:txXfrm>
    </dsp:sp>
    <dsp:sp modelId="{FAF405A7-BA50-4B59-9B1E-9D304E705259}">
      <dsp:nvSpPr>
        <dsp:cNvPr id="0" name=""/>
        <dsp:cNvSpPr/>
      </dsp:nvSpPr>
      <dsp:spPr>
        <a:xfrm>
          <a:off x="8527754" y="1305401"/>
          <a:ext cx="1985882" cy="1740535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Year 5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Focus on Sustainability</a:t>
          </a:r>
          <a:endParaRPr lang="en-US" sz="2100" kern="1200" dirty="0"/>
        </a:p>
      </dsp:txBody>
      <dsp:txXfrm>
        <a:off x="8612720" y="1390367"/>
        <a:ext cx="1815950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D4A70-6FD5-4EF9-AD25-4C72D2E18251}">
      <dsp:nvSpPr>
        <dsp:cNvPr id="0" name=""/>
        <dsp:cNvSpPr/>
      </dsp:nvSpPr>
      <dsp:spPr>
        <a:xfrm>
          <a:off x="2766452" y="2112805"/>
          <a:ext cx="2582317" cy="258231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Families &amp; People with IDD</a:t>
          </a:r>
          <a:endParaRPr lang="en-US" sz="3200" kern="1200" dirty="0"/>
        </a:p>
      </dsp:txBody>
      <dsp:txXfrm>
        <a:off x="3285613" y="2717700"/>
        <a:ext cx="1543995" cy="1327365"/>
      </dsp:txXfrm>
    </dsp:sp>
    <dsp:sp modelId="{34F42810-EE14-445F-B709-7FCB5C12A1BF}">
      <dsp:nvSpPr>
        <dsp:cNvPr id="0" name=""/>
        <dsp:cNvSpPr/>
      </dsp:nvSpPr>
      <dsp:spPr>
        <a:xfrm>
          <a:off x="1264013" y="1502439"/>
          <a:ext cx="1878049" cy="1878049"/>
        </a:xfrm>
        <a:prstGeom prst="gear6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 Partners</a:t>
          </a:r>
        </a:p>
      </dsp:txBody>
      <dsp:txXfrm>
        <a:off x="1736817" y="1978101"/>
        <a:ext cx="932441" cy="926725"/>
      </dsp:txXfrm>
    </dsp:sp>
    <dsp:sp modelId="{55CE7E11-95B0-4FF3-B853-EC749E9FF7DC}">
      <dsp:nvSpPr>
        <dsp:cNvPr id="0" name=""/>
        <dsp:cNvSpPr/>
      </dsp:nvSpPr>
      <dsp:spPr>
        <a:xfrm rot="20700000">
          <a:off x="2315912" y="206777"/>
          <a:ext cx="1840104" cy="1840104"/>
        </a:xfrm>
        <a:prstGeom prst="gear6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Gov’t</a:t>
          </a:r>
          <a:endParaRPr lang="en-US" sz="3300" kern="1200" dirty="0"/>
        </a:p>
      </dsp:txBody>
      <dsp:txXfrm rot="-20700000">
        <a:off x="2719501" y="610365"/>
        <a:ext cx="1032927" cy="1032927"/>
      </dsp:txXfrm>
    </dsp:sp>
    <dsp:sp modelId="{38EE2DB2-EB90-4A0E-AB3D-75F0372C3D84}">
      <dsp:nvSpPr>
        <dsp:cNvPr id="0" name=""/>
        <dsp:cNvSpPr/>
      </dsp:nvSpPr>
      <dsp:spPr>
        <a:xfrm>
          <a:off x="2573423" y="1719984"/>
          <a:ext cx="3305366" cy="3305366"/>
        </a:xfrm>
        <a:prstGeom prst="circularArrow">
          <a:avLst>
            <a:gd name="adj1" fmla="val 4688"/>
            <a:gd name="adj2" fmla="val 299029"/>
            <a:gd name="adj3" fmla="val 2526957"/>
            <a:gd name="adj4" fmla="val 1583822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BC07-8A5E-4C5F-80F9-36EB57D00528}">
      <dsp:nvSpPr>
        <dsp:cNvPr id="0" name=""/>
        <dsp:cNvSpPr/>
      </dsp:nvSpPr>
      <dsp:spPr>
        <a:xfrm>
          <a:off x="931414" y="1084748"/>
          <a:ext cx="2401555" cy="24015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F1A1F-95AC-4BFD-8EC1-3B4C330F6BB0}">
      <dsp:nvSpPr>
        <dsp:cNvPr id="0" name=""/>
        <dsp:cNvSpPr/>
      </dsp:nvSpPr>
      <dsp:spPr>
        <a:xfrm>
          <a:off x="1890277" y="-198424"/>
          <a:ext cx="2589360" cy="25893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02F7D-FC80-4A20-9CFC-49ACDA60904E}">
      <dsp:nvSpPr>
        <dsp:cNvPr id="0" name=""/>
        <dsp:cNvSpPr/>
      </dsp:nvSpPr>
      <dsp:spPr>
        <a:xfrm>
          <a:off x="1652230" y="2324859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Peer Support</a:t>
          </a:r>
          <a:endParaRPr lang="en-US" sz="3600" kern="1200" dirty="0"/>
        </a:p>
      </dsp:txBody>
      <dsp:txXfrm>
        <a:off x="1652230" y="2324859"/>
        <a:ext cx="3286125" cy="1971675"/>
      </dsp:txXfrm>
    </dsp:sp>
    <dsp:sp modelId="{A8F6F972-F819-4AEA-84A4-E6793EE10F6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Coordinated Lifespan Supports</a:t>
          </a:r>
          <a:endParaRPr lang="en-US" sz="3600" kern="1200" dirty="0"/>
        </a:p>
      </dsp:txBody>
      <dsp:txXfrm>
        <a:off x="3614737" y="39687"/>
        <a:ext cx="3286125" cy="1971675"/>
      </dsp:txXfrm>
    </dsp:sp>
    <dsp:sp modelId="{0851FCA0-1B1E-42C0-B4DF-B33D291025E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Self-Determination</a:t>
          </a:r>
          <a:endParaRPr lang="en-US" sz="3600" kern="1200" dirty="0"/>
        </a:p>
      </dsp:txBody>
      <dsp:txXfrm>
        <a:off x="7229475" y="39687"/>
        <a:ext cx="3286125" cy="1971675"/>
      </dsp:txXfrm>
    </dsp:sp>
    <dsp:sp modelId="{AF234344-9270-4B31-B56A-983C1BA8D583}">
      <dsp:nvSpPr>
        <dsp:cNvPr id="0" name=""/>
        <dsp:cNvSpPr/>
      </dsp:nvSpPr>
      <dsp:spPr>
        <a:xfrm>
          <a:off x="0" y="59969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Person and Family Centered Supports</a:t>
          </a:r>
          <a:endParaRPr lang="en-US" sz="3600" kern="1200" dirty="0"/>
        </a:p>
      </dsp:txBody>
      <dsp:txXfrm>
        <a:off x="0" y="59969"/>
        <a:ext cx="3286125" cy="1971675"/>
      </dsp:txXfrm>
    </dsp:sp>
    <dsp:sp modelId="{33E5C27E-00C0-44B5-A946-3C010E76F1C7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Comprehensive Supports for People with DD</a:t>
          </a:r>
          <a:endParaRPr lang="en-US" sz="3600" kern="1200" dirty="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4426F-4949-4C5A-9E6E-3D3C5859C455}">
      <dsp:nvSpPr>
        <dsp:cNvPr id="0" name=""/>
        <dsp:cNvSpPr/>
      </dsp:nvSpPr>
      <dsp:spPr>
        <a:xfrm>
          <a:off x="1443890" y="605990"/>
          <a:ext cx="4037673" cy="4037673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41DF8-8155-46F1-9130-03C2A44C1DAF}">
      <dsp:nvSpPr>
        <dsp:cNvPr id="0" name=""/>
        <dsp:cNvSpPr/>
      </dsp:nvSpPr>
      <dsp:spPr>
        <a:xfrm>
          <a:off x="1443890" y="605990"/>
          <a:ext cx="4037673" cy="4037673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187CF-B500-44BA-B4D2-B0D8DA39AB58}">
      <dsp:nvSpPr>
        <dsp:cNvPr id="0" name=""/>
        <dsp:cNvSpPr/>
      </dsp:nvSpPr>
      <dsp:spPr>
        <a:xfrm>
          <a:off x="1443890" y="605990"/>
          <a:ext cx="4037673" cy="4037673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E155-69FE-4654-9A71-D7B60DB00E3D}">
      <dsp:nvSpPr>
        <dsp:cNvPr id="0" name=""/>
        <dsp:cNvSpPr/>
      </dsp:nvSpPr>
      <dsp:spPr>
        <a:xfrm>
          <a:off x="1443890" y="605990"/>
          <a:ext cx="4037673" cy="4037673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F605C-2F58-4472-8B7B-111EE18303D7}">
      <dsp:nvSpPr>
        <dsp:cNvPr id="0" name=""/>
        <dsp:cNvSpPr/>
      </dsp:nvSpPr>
      <dsp:spPr>
        <a:xfrm>
          <a:off x="1443890" y="605990"/>
          <a:ext cx="4037673" cy="4037673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0535-E10C-4F8C-B91E-5AD43D4512E2}">
      <dsp:nvSpPr>
        <dsp:cNvPr id="0" name=""/>
        <dsp:cNvSpPr/>
      </dsp:nvSpPr>
      <dsp:spPr>
        <a:xfrm>
          <a:off x="2532795" y="1694895"/>
          <a:ext cx="1859863" cy="1859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PCT</a:t>
          </a:r>
          <a:endParaRPr lang="en-US" sz="5900" kern="1200" dirty="0"/>
        </a:p>
      </dsp:txBody>
      <dsp:txXfrm>
        <a:off x="2805166" y="1967266"/>
        <a:ext cx="1315121" cy="1315121"/>
      </dsp:txXfrm>
    </dsp:sp>
    <dsp:sp modelId="{EBC13E6A-C9DE-44E9-99A5-94C9B0DB0615}">
      <dsp:nvSpPr>
        <dsp:cNvPr id="0" name=""/>
        <dsp:cNvSpPr/>
      </dsp:nvSpPr>
      <dsp:spPr>
        <a:xfrm>
          <a:off x="2811775" y="1906"/>
          <a:ext cx="1301904" cy="13019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DDA</a:t>
          </a:r>
          <a:endParaRPr lang="en-US" sz="2900" kern="1200" dirty="0"/>
        </a:p>
      </dsp:txBody>
      <dsp:txXfrm>
        <a:off x="3002434" y="192565"/>
        <a:ext cx="920586" cy="920586"/>
      </dsp:txXfrm>
    </dsp:sp>
    <dsp:sp modelId="{02D3AB15-F12C-433B-B17D-40EE9D00AFE9}">
      <dsp:nvSpPr>
        <dsp:cNvPr id="0" name=""/>
        <dsp:cNvSpPr/>
      </dsp:nvSpPr>
      <dsp:spPr>
        <a:xfrm>
          <a:off x="4687228" y="1364503"/>
          <a:ext cx="1301904" cy="1301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DBH</a:t>
          </a:r>
          <a:endParaRPr lang="en-US" sz="2900" kern="1200" dirty="0"/>
        </a:p>
      </dsp:txBody>
      <dsp:txXfrm>
        <a:off x="4877887" y="1555162"/>
        <a:ext cx="920586" cy="920586"/>
      </dsp:txXfrm>
    </dsp:sp>
    <dsp:sp modelId="{695EFA36-180E-4908-9228-1A64ACBC3C41}">
      <dsp:nvSpPr>
        <dsp:cNvPr id="0" name=""/>
        <dsp:cNvSpPr/>
      </dsp:nvSpPr>
      <dsp:spPr>
        <a:xfrm>
          <a:off x="3970868" y="3569230"/>
          <a:ext cx="1301904" cy="13019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ADRC</a:t>
          </a:r>
          <a:endParaRPr lang="en-US" sz="2900" kern="1200" dirty="0"/>
        </a:p>
      </dsp:txBody>
      <dsp:txXfrm>
        <a:off x="4161527" y="3759889"/>
        <a:ext cx="920586" cy="920586"/>
      </dsp:txXfrm>
    </dsp:sp>
    <dsp:sp modelId="{CECA274A-FD3B-46EB-8119-B73B2E6AD89E}">
      <dsp:nvSpPr>
        <dsp:cNvPr id="0" name=""/>
        <dsp:cNvSpPr/>
      </dsp:nvSpPr>
      <dsp:spPr>
        <a:xfrm>
          <a:off x="1652681" y="3569230"/>
          <a:ext cx="1301904" cy="13019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DHCF</a:t>
          </a:r>
          <a:endParaRPr lang="en-US" sz="2900" kern="1200" dirty="0"/>
        </a:p>
      </dsp:txBody>
      <dsp:txXfrm>
        <a:off x="1843340" y="3759889"/>
        <a:ext cx="920586" cy="920586"/>
      </dsp:txXfrm>
    </dsp:sp>
    <dsp:sp modelId="{0F819ECD-56A6-48E8-9715-43E861625A0C}">
      <dsp:nvSpPr>
        <dsp:cNvPr id="0" name=""/>
        <dsp:cNvSpPr/>
      </dsp:nvSpPr>
      <dsp:spPr>
        <a:xfrm>
          <a:off x="936322" y="1364503"/>
          <a:ext cx="1301904" cy="13019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DHS</a:t>
          </a:r>
          <a:endParaRPr lang="en-US" sz="2900" kern="1200" dirty="0"/>
        </a:p>
      </dsp:txBody>
      <dsp:txXfrm>
        <a:off x="1126981" y="1555162"/>
        <a:ext cx="920586" cy="920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1D8018B-52D7-4A29-9A58-F1FFE4BB45C1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D824C92-53C0-4A76-AE31-6A1F0282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D7ACCE-89C5-4391-83DA-400996ADA33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0DE33B-53DC-4FFA-BE5C-D3523B7C5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1650" indent="-457200"/>
            <a:r>
              <a:rPr lang="en-US" dirty="0" smtClean="0"/>
              <a:t>Year 1:  Kick Off</a:t>
            </a:r>
          </a:p>
          <a:p>
            <a:pPr marL="501650" indent="-457200"/>
            <a:r>
              <a:rPr lang="en-US" dirty="0" smtClean="0"/>
              <a:t>Year 2:  Using Person-Centered Thinking and </a:t>
            </a:r>
            <a:r>
              <a:rPr lang="en-US" dirty="0" err="1" smtClean="0"/>
              <a:t>LifeCourse</a:t>
            </a:r>
            <a:r>
              <a:rPr lang="en-US" dirty="0" smtClean="0"/>
              <a:t> Framework to establish priorities for systems change + early legislative changes</a:t>
            </a:r>
          </a:p>
          <a:p>
            <a:pPr marL="501650" indent="-457200"/>
            <a:r>
              <a:rPr lang="en-US" dirty="0" smtClean="0"/>
              <a:t>Year 3:  Steps to sustainable systems change: Advocacy Guide; Family Support Council; No Wrong Door Planning Grant</a:t>
            </a:r>
          </a:p>
          <a:p>
            <a:pPr marL="501650" indent="-457200"/>
            <a:r>
              <a:rPr lang="en-US" dirty="0" smtClean="0"/>
              <a:t>Year 4:  NOW – Strong focus on systems change in DC LTSS </a:t>
            </a:r>
          </a:p>
          <a:p>
            <a:pPr marL="501650" indent="-457200"/>
            <a:r>
              <a:rPr lang="en-US" dirty="0" smtClean="0"/>
              <a:t>Year 5:  Work towards sustainability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E33B-53DC-4FFA-BE5C-D3523B7C5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6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n-US" dirty="0" err="1" smtClean="0"/>
              <a:t>CoP</a:t>
            </a:r>
            <a:r>
              <a:rPr lang="en-US" dirty="0" smtClean="0"/>
              <a:t> is not just a grant</a:t>
            </a:r>
            <a:r>
              <a:rPr lang="en-US" baseline="0" dirty="0" smtClean="0"/>
              <a:t> – it’s about families, private partners and government all coming together to design a system that supports the families of people with intellectual and developmental disabilities of all ages.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Sustainability – Rhonda and Joan will talk about their perspectives on how people with disabilities and families can help make sure this work continues.  From the perspective of the government – it absolutely must!   And to help ensure that we continue this work, we wrote a grant application to the federal government to reform our system of supports, using the learning from the </a:t>
            </a:r>
            <a:r>
              <a:rPr lang="en-US" baseline="0" dirty="0" err="1" smtClean="0"/>
              <a:t>CoP.</a:t>
            </a:r>
            <a:r>
              <a:rPr lang="en-US" baseline="0" dirty="0" smtClean="0"/>
              <a:t>  We are 1 of 5 states to get a NWD grant – introduce staff.  We will continue to talk and learn from each other as we design our coordinated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E33B-53DC-4FFA-BE5C-D3523B7C5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1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Family-to-family peer support</a:t>
            </a:r>
          </a:p>
          <a:p>
            <a:r>
              <a:rPr lang="en-US" dirty="0" smtClean="0"/>
              <a:t>Coordinated services across the lifespan</a:t>
            </a:r>
          </a:p>
          <a:p>
            <a:r>
              <a:rPr lang="en-US" dirty="0" smtClean="0"/>
              <a:t>Supports for self-determination, to keep decision-making in the hands of people with disabilities and their families</a:t>
            </a:r>
          </a:p>
          <a:p>
            <a:r>
              <a:rPr lang="en-US" dirty="0" smtClean="0"/>
              <a:t>High quality, person and family centered supports for people with I/DD</a:t>
            </a:r>
          </a:p>
          <a:p>
            <a:r>
              <a:rPr lang="en-US" dirty="0" smtClean="0"/>
              <a:t>Comprehensive supports for people with 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E33B-53DC-4FFA-BE5C-D3523B7C5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strongest messages from this </a:t>
            </a:r>
            <a:r>
              <a:rPr lang="en-US" dirty="0" err="1" smtClean="0"/>
              <a:t>CoP</a:t>
            </a:r>
            <a:r>
              <a:rPr lang="en-US" dirty="0" smtClean="0"/>
              <a:t> has been the need for person and family centered</a:t>
            </a:r>
            <a:r>
              <a:rPr lang="en-US" baseline="0" dirty="0" smtClean="0"/>
              <a:t> supports throughout government and provider agencies.  </a:t>
            </a:r>
            <a:endParaRPr lang="en-US" dirty="0" smtClean="0"/>
          </a:p>
          <a:p>
            <a:r>
              <a:rPr lang="en-US" dirty="0" smtClean="0"/>
              <a:t>PCT is the foundation of systems change that is responsive</a:t>
            </a:r>
            <a:r>
              <a:rPr lang="en-US" baseline="0" dirty="0" smtClean="0"/>
              <a:t> to the needs of people with disabilities and their families – because it helps us think differently about supports and focus on what is important to and important for each individual person and their family.</a:t>
            </a:r>
          </a:p>
          <a:p>
            <a:r>
              <a:rPr lang="en-US" baseline="0" dirty="0" smtClean="0"/>
              <a:t>Shared approach and commitment to PCT also demonstrates the government’s commitment to work together to build coordinated supports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E33B-53DC-4FFA-BE5C-D3523B7C5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D314-1C1A-4507-BCD1-758DD2464CFF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1C5-DB18-435E-995D-84940ECCAACD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0AC3-5A83-4CF4-98F6-F6998E798F18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5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80AA-271C-41DD-9566-64607A16ECC7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628C-513D-47E1-B88C-F16825352C99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173-B51B-4018-969D-CFC62A031DE0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E7DF-855F-4A41-92D4-25B56174F22A}" type="datetime1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5654-3C12-43B1-90C5-6AD203FCF118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55CD-1AD7-46A9-82B0-06AB1330F1FE}" type="datetime1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E69C-C383-471E-8B1D-19CBC0FBB536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62C-4DF0-4ED0-B57F-74442106BD09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8F55-1B84-4714-87C0-32F9B2293B40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A9EB-CF88-47C3-94A7-5E415F96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798164"/>
            <a:ext cx="9144000" cy="3550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District of Columbia </a:t>
            </a:r>
            <a:br>
              <a:rPr lang="en-US" sz="4900" b="1" dirty="0" smtClean="0"/>
            </a:br>
            <a:r>
              <a:rPr lang="en-US" sz="4400" b="1" dirty="0" smtClean="0"/>
              <a:t>Supporting Families Community of Practice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5775" y="4541520"/>
            <a:ext cx="6324385" cy="181483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>
              <a:effectLst/>
            </a:endParaRPr>
          </a:p>
          <a:p>
            <a:r>
              <a:rPr lang="en-US" sz="3200" dirty="0" smtClean="0"/>
              <a:t>April 8, 2016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75" y="585061"/>
            <a:ext cx="8671725" cy="1752600"/>
          </a:xfrm>
          <a:prstGeom prst="rect">
            <a:avLst/>
          </a:prstGeom>
        </p:spPr>
      </p:pic>
      <p:pic>
        <p:nvPicPr>
          <p:cNvPr id="7" name="Picture 6" descr="WE ARE D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64" y="4995080"/>
            <a:ext cx="1129783" cy="157732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990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2644" y="1715214"/>
            <a:ext cx="82381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pPr algn="ctr"/>
            <a:endParaRPr lang="en-US" sz="2600" b="1" dirty="0"/>
          </a:p>
          <a:p>
            <a:pPr algn="ctr"/>
            <a:endParaRPr lang="en-US" sz="2600" b="1" dirty="0"/>
          </a:p>
          <a:p>
            <a:pPr algn="ctr"/>
            <a:r>
              <a:rPr lang="en-US" sz="2600" b="1" dirty="0"/>
              <a:t>Project Goal</a:t>
            </a:r>
          </a:p>
          <a:p>
            <a:pPr algn="ctr"/>
            <a:r>
              <a:rPr lang="en-US" sz="2600" dirty="0"/>
              <a:t>To build capacity through a community of practice across and within States to create policies, practices and systems to better assist and support families than include a member with intellectual and developmental disability across the lifespan.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6" y="379201"/>
            <a:ext cx="8066087" cy="1103946"/>
          </a:xfrm>
        </p:spPr>
      </p:pic>
      <p:grpSp>
        <p:nvGrpSpPr>
          <p:cNvPr id="70" name="Group 69"/>
          <p:cNvGrpSpPr/>
          <p:nvPr/>
        </p:nvGrpSpPr>
        <p:grpSpPr>
          <a:xfrm>
            <a:off x="1972646" y="5468580"/>
            <a:ext cx="8066087" cy="1005840"/>
            <a:chOff x="448645" y="5468580"/>
            <a:chExt cx="8066087" cy="1005840"/>
          </a:xfrm>
        </p:grpSpPr>
        <p:grpSp>
          <p:nvGrpSpPr>
            <p:cNvPr id="43" name="Group 42"/>
            <p:cNvGrpSpPr/>
            <p:nvPr/>
          </p:nvGrpSpPr>
          <p:grpSpPr>
            <a:xfrm>
              <a:off x="1814269" y="5468580"/>
              <a:ext cx="801059" cy="1005840"/>
              <a:chOff x="3846286" y="2345774"/>
              <a:chExt cx="1577743" cy="198107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286" y="2345774"/>
                <a:ext cx="1577743" cy="1981074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4236657" y="2955459"/>
                <a:ext cx="796999" cy="606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DC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48645" y="5469473"/>
              <a:ext cx="1101446" cy="974953"/>
              <a:chOff x="783186" y="2347533"/>
              <a:chExt cx="2169375" cy="192024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186" y="2347533"/>
                <a:ext cx="2169375" cy="1920240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461959" y="2886581"/>
                <a:ext cx="811829" cy="606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CT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879506" y="5469473"/>
              <a:ext cx="1128690" cy="974953"/>
              <a:chOff x="6113784" y="2347533"/>
              <a:chExt cx="2223034" cy="1920240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3784" y="2347533"/>
                <a:ext cx="2223034" cy="1920240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6625124" y="2952962"/>
                <a:ext cx="1011670" cy="606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MO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801382" y="5674276"/>
              <a:ext cx="1472063" cy="376662"/>
              <a:chOff x="5830698" y="5674276"/>
              <a:chExt cx="1472063" cy="376662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0698" y="5674276"/>
                <a:ext cx="1472063" cy="376662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287482" y="5705556"/>
                <a:ext cx="436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TN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537622" y="5727006"/>
              <a:ext cx="977110" cy="640746"/>
              <a:chOff x="7537622" y="5727006"/>
              <a:chExt cx="977110" cy="64074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622" y="5727006"/>
                <a:ext cx="977110" cy="640746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>
                <a:spLocks noChangeAspect="1"/>
              </p:cNvSpPr>
              <p:nvPr/>
            </p:nvSpPr>
            <p:spPr>
              <a:xfrm>
                <a:off x="7759015" y="5893491"/>
                <a:ext cx="534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WA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272374" y="5576091"/>
              <a:ext cx="1264830" cy="640080"/>
              <a:chOff x="4299693" y="5576091"/>
              <a:chExt cx="1264830" cy="640080"/>
            </a:xfrm>
          </p:grpSpPr>
          <p:pic>
            <p:nvPicPr>
              <p:cNvPr id="59" name="Content Placeholder 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9693" y="5576091"/>
                <a:ext cx="1264830" cy="64008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4767029" y="5742242"/>
                <a:ext cx="5803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OK</a:t>
                </a: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3394710" cy="91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54" y="590984"/>
            <a:ext cx="8229600" cy="1252728"/>
          </a:xfrm>
        </p:spPr>
        <p:txBody>
          <a:bodyPr/>
          <a:lstStyle/>
          <a:p>
            <a:r>
              <a:rPr lang="en-US" sz="4800" dirty="0" smtClean="0">
                <a:solidFill>
                  <a:srgbClr val="C4004F"/>
                </a:solidFill>
              </a:rPr>
              <a:t>	</a:t>
            </a:r>
            <a:r>
              <a:rPr lang="en-US" sz="4800" b="1" dirty="0" smtClean="0">
                <a:solidFill>
                  <a:schemeClr val="accent1"/>
                </a:solidFill>
              </a:rPr>
              <a:t>Our </a:t>
            </a:r>
            <a:r>
              <a:rPr lang="en-US" sz="4800" b="1" dirty="0">
                <a:solidFill>
                  <a:schemeClr val="accent1"/>
                </a:solidFill>
              </a:rPr>
              <a:t>Core Team Members</a:t>
            </a:r>
          </a:p>
        </p:txBody>
      </p:sp>
      <p:pic>
        <p:nvPicPr>
          <p:cNvPr id="5" name="Picture 11" descr="http://hosting.dataprise.net/exchange/eleveton@dcqualitytrust.org/Inbox/RE:%20Project%20Action%20Contacts%20for%20Advocacy%20around%20the%20BSA%20Amendments.EML/1_multipart/image001.jpg?Security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71" y="1962856"/>
            <a:ext cx="1631098" cy="15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0" y="4281544"/>
            <a:ext cx="1924367" cy="1450528"/>
          </a:xfrm>
          <a:prstGeom prst="rect">
            <a:avLst/>
          </a:prstGeom>
        </p:spPr>
      </p:pic>
      <p:pic>
        <p:nvPicPr>
          <p:cNvPr id="7" name="Picture 5" descr="08 es HSCSN clr 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91" y="4281545"/>
            <a:ext cx="1766461" cy="199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QTlogo 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67" y="4349340"/>
            <a:ext cx="1893867" cy="1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90" y="1962855"/>
            <a:ext cx="1735120" cy="1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duotone>
              <a:srgbClr val="CF6DA4">
                <a:shade val="45000"/>
                <a:satMod val="135000"/>
              </a:srgbClr>
              <a:prstClr val="white"/>
            </a:duotone>
          </a:blip>
          <a:srcRect r="79470" b="77339"/>
          <a:stretch/>
        </p:blipFill>
        <p:spPr bwMode="auto">
          <a:xfrm>
            <a:off x="5434308" y="1867700"/>
            <a:ext cx="1139657" cy="1275008"/>
          </a:xfrm>
          <a:prstGeom prst="rect">
            <a:avLst/>
          </a:prstGeom>
          <a:noFill/>
          <a:ln>
            <a:noFill/>
          </a:ln>
          <a:effectLst>
            <a:outerShdw blurRad="50800" sx="1000" sy="1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erin.leveton\AppData\Local\Microsoft\Windows\Temporary Internet Files\Content.Outlook\AX1YC1DQ\GUCCHD Logo (2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38" y="3447509"/>
            <a:ext cx="2260263" cy="6286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151738" y="6432726"/>
            <a:ext cx="1161826" cy="365125"/>
          </a:xfrm>
        </p:spPr>
        <p:txBody>
          <a:bodyPr/>
          <a:lstStyle/>
          <a:p>
            <a:pPr algn="ctr"/>
            <a:fld id="{EA782A67-A45C-460F-80FE-777796A849BD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13" name="Content Placeholder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2" y="59098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DC Supporting Families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Community of Practice Grant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061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99ADB-ADF9-4C5E-8A7C-2B572340894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65125"/>
            <a:ext cx="1143000" cy="1143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682719">
            <a:off x="6742894" y="2073993"/>
            <a:ext cx="1427960" cy="822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DC Supporting Families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Community of Practice – Not Just a Grant!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99ADB-ADF9-4C5E-8A7C-2B572340894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65125"/>
            <a:ext cx="1143000" cy="11430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95318"/>
              </p:ext>
            </p:extLst>
          </p:nvPr>
        </p:nvGraphicFramePr>
        <p:xfrm>
          <a:off x="508000" y="1843789"/>
          <a:ext cx="6002418" cy="469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719935" y="2188563"/>
            <a:ext cx="2878112" cy="3714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Dedicated group coming together to design a system that supports people with intellectual and developmental disabilities and their families across the lifespan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0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	Top 5 DC Supporting Families Priorities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58019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9B49-1E19-4BA9-A096-A255659137AC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651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sz="4800" b="1" dirty="0" smtClean="0">
                <a:solidFill>
                  <a:schemeClr val="accent1"/>
                </a:solidFill>
              </a:rPr>
              <a:t>Person &amp; Family Centered Supports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6" y="456406"/>
            <a:ext cx="1143000" cy="1143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02552"/>
              </p:ext>
            </p:extLst>
          </p:nvPr>
        </p:nvGraphicFramePr>
        <p:xfrm>
          <a:off x="363936" y="1599406"/>
          <a:ext cx="6925455" cy="490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9391" y="1690688"/>
            <a:ext cx="4064409" cy="424731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City-wide commitment to person-centered counseling, planning, and thinking across government and provider agencies.</a:t>
            </a:r>
          </a:p>
          <a:p>
            <a:endParaRPr lang="en-US" dirty="0"/>
          </a:p>
          <a:p>
            <a:r>
              <a:rPr lang="en-US" dirty="0" smtClean="0"/>
              <a:t>Over the next 6 months we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 more than 200 staff, providers, families, and people with disabilities in person-centered practices;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Double the number of government agencies with PCT trainers on staff. </a:t>
            </a:r>
          </a:p>
          <a:p>
            <a:endParaRPr lang="en-US" dirty="0" smtClean="0"/>
          </a:p>
          <a:p>
            <a:r>
              <a:rPr lang="en-US" dirty="0" smtClean="0"/>
              <a:t>Federal government says DC is a “Promising Practice” and will feature our work in an upcoming national report.</a:t>
            </a:r>
          </a:p>
        </p:txBody>
      </p:sp>
    </p:spTree>
    <p:extLst>
      <p:ext uri="{BB962C8B-B14F-4D97-AF65-F5344CB8AC3E}">
        <p14:creationId xmlns:p14="http://schemas.microsoft.com/office/powerpoint/2010/main" val="38837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DDS Budget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b="1" dirty="0" smtClean="0"/>
              <a:t>Budget Forum</a:t>
            </a:r>
            <a:r>
              <a:rPr lang="en-US" sz="3500" dirty="0" smtClean="0"/>
              <a:t>:  	Learn what’s in the budget for FY 2017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	Wednesday, April 13 at 1 PM at DDS</a:t>
            </a:r>
          </a:p>
          <a:p>
            <a:endParaRPr lang="en-US" sz="3500" dirty="0" smtClean="0"/>
          </a:p>
          <a:p>
            <a:r>
              <a:rPr lang="en-US" sz="3500" b="1" dirty="0" smtClean="0"/>
              <a:t>Budget Hearing</a:t>
            </a:r>
            <a:r>
              <a:rPr lang="en-US" sz="3500" dirty="0" smtClean="0"/>
              <a:t>:	Monday April 18 at 10 AM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	Room 500, Wilson Building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	Sign up to testify: </a:t>
            </a:r>
            <a:r>
              <a:rPr lang="en-US" sz="3500" dirty="0"/>
              <a:t>Malcolm Cameron, 202-741-0909 </a:t>
            </a:r>
            <a:r>
              <a:rPr lang="en-US" sz="3500" dirty="0" smtClean="0"/>
              <a:t>				mcameron@dccouncil.us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	Let your voice be heard!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	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9EB-CF88-47C3-94A7-5E415F9624B2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6" y="456406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4001294"/>
            <a:ext cx="2603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4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346</TotalTime>
  <Words>561</Words>
  <Application>Microsoft Office PowerPoint</Application>
  <PresentationFormat>Custom</PresentationFormat>
  <Paragraphs>91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District of Columbia  Supporting Families Community of Practice</vt:lpstr>
      <vt:lpstr>PowerPoint Presentation</vt:lpstr>
      <vt:lpstr> Our Core Team Members</vt:lpstr>
      <vt:lpstr>DC Supporting Families  Community of Practice Grant</vt:lpstr>
      <vt:lpstr>DC Supporting Families   Community of Practice – Not Just a Grant!</vt:lpstr>
      <vt:lpstr> Top 5 DC Supporting Families Priorities</vt:lpstr>
      <vt:lpstr> Person &amp; Family Centered Supports</vt:lpstr>
      <vt:lpstr>DDS Budget Hearing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Across the Life-Course</dc:title>
  <dc:creator>Erin Leveton</dc:creator>
  <cp:lastModifiedBy>Alison Whyte</cp:lastModifiedBy>
  <cp:revision>64</cp:revision>
  <cp:lastPrinted>2016-04-08T12:04:27Z</cp:lastPrinted>
  <dcterms:created xsi:type="dcterms:W3CDTF">2015-11-13T10:33:17Z</dcterms:created>
  <dcterms:modified xsi:type="dcterms:W3CDTF">2016-04-08T12:04:57Z</dcterms:modified>
</cp:coreProperties>
</file>