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0"/>
  </p:notesMasterIdLst>
  <p:sldIdLst>
    <p:sldId id="256" r:id="rId6"/>
    <p:sldId id="297" r:id="rId7"/>
    <p:sldId id="273" r:id="rId8"/>
    <p:sldId id="304" r:id="rId9"/>
    <p:sldId id="302" r:id="rId10"/>
    <p:sldId id="311" r:id="rId11"/>
    <p:sldId id="279" r:id="rId12"/>
    <p:sldId id="306" r:id="rId13"/>
    <p:sldId id="307" r:id="rId14"/>
    <p:sldId id="308" r:id="rId15"/>
    <p:sldId id="309" r:id="rId16"/>
    <p:sldId id="310" r:id="rId17"/>
    <p:sldId id="294" r:id="rId18"/>
    <p:sldId id="263" r:id="rId1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D3E677-2E4C-477D-9C1F-816DBA94A142}">
          <p14:sldIdLst>
            <p14:sldId id="256"/>
            <p14:sldId id="297"/>
            <p14:sldId id="273"/>
            <p14:sldId id="304"/>
            <p14:sldId id="302"/>
            <p14:sldId id="311"/>
            <p14:sldId id="279"/>
            <p14:sldId id="306"/>
            <p14:sldId id="307"/>
            <p14:sldId id="308"/>
            <p14:sldId id="309"/>
            <p14:sldId id="310"/>
            <p14:sldId id="294"/>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440344-6BF4-9660-938F-6FFFDCC392B8}" name="Passon, Daniel (DDS)" initials="PD(" userId="S::daniel.passon@dc.gov::b2c6f7a5-c27d-4cf7-bea8-b7c39c3f1ddc" providerId="AD"/>
  <p188:author id="{DFF2778D-5D4F-072A-BE47-1CD7659BE23B}" name="Clark, Donald (DDS)" initials="C(" userId="S::donald.clark@dc.gov::42864752-12a4-4c84-90e8-5078c7a789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041D4-EDA2-4C41-B59C-ADFBBE7AB7FA}" v="3337" dt="2023-03-23T18:55:51.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82"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son, Daniel (DDS)" userId="b2c6f7a5-c27d-4cf7-bea8-b7c39c3f1ddc" providerId="ADAL" clId="{7C3041D4-EDA2-4C41-B59C-ADFBBE7AB7FA}"/>
    <pc:docChg chg="undo redo custSel addSld delSld modSld sldOrd modSection">
      <pc:chgData name="Passon, Daniel (DDS)" userId="b2c6f7a5-c27d-4cf7-bea8-b7c39c3f1ddc" providerId="ADAL" clId="{7C3041D4-EDA2-4C41-B59C-ADFBBE7AB7FA}" dt="2023-03-27T23:21:09.984" v="9715" actId="20577"/>
      <pc:docMkLst>
        <pc:docMk/>
      </pc:docMkLst>
      <pc:sldChg chg="modSp mod">
        <pc:chgData name="Passon, Daniel (DDS)" userId="b2c6f7a5-c27d-4cf7-bea8-b7c39c3f1ddc" providerId="ADAL" clId="{7C3041D4-EDA2-4C41-B59C-ADFBBE7AB7FA}" dt="2023-03-15T20:36:59.492" v="2078" actId="20577"/>
        <pc:sldMkLst>
          <pc:docMk/>
          <pc:sldMk cId="0" sldId="256"/>
        </pc:sldMkLst>
        <pc:spChg chg="mod">
          <ac:chgData name="Passon, Daniel (DDS)" userId="b2c6f7a5-c27d-4cf7-bea8-b7c39c3f1ddc" providerId="ADAL" clId="{7C3041D4-EDA2-4C41-B59C-ADFBBE7AB7FA}" dt="2023-03-15T20:36:59.492" v="2078" actId="20577"/>
          <ac:spMkLst>
            <pc:docMk/>
            <pc:sldMk cId="0" sldId="256"/>
            <ac:spMk id="2" creationId="{057C33EA-0186-FD48-F4B9-D6BB810C83EB}"/>
          </ac:spMkLst>
        </pc:spChg>
        <pc:spChg chg="mod">
          <ac:chgData name="Passon, Daniel (DDS)" userId="b2c6f7a5-c27d-4cf7-bea8-b7c39c3f1ddc" providerId="ADAL" clId="{7C3041D4-EDA2-4C41-B59C-ADFBBE7AB7FA}" dt="2023-03-15T20:02:01.291" v="4" actId="20577"/>
          <ac:spMkLst>
            <pc:docMk/>
            <pc:sldMk cId="0" sldId="256"/>
            <ac:spMk id="4" creationId="{00000000-0000-0000-0000-000000000000}"/>
          </ac:spMkLst>
        </pc:spChg>
        <pc:spChg chg="mod">
          <ac:chgData name="Passon, Daniel (DDS)" userId="b2c6f7a5-c27d-4cf7-bea8-b7c39c3f1ddc" providerId="ADAL" clId="{7C3041D4-EDA2-4C41-B59C-ADFBBE7AB7FA}" dt="2023-03-15T20:33:29.635" v="2014" actId="20577"/>
          <ac:spMkLst>
            <pc:docMk/>
            <pc:sldMk cId="0" sldId="256"/>
            <ac:spMk id="5" creationId="{00000000-0000-0000-0000-000000000000}"/>
          </ac:spMkLst>
        </pc:spChg>
      </pc:sldChg>
      <pc:sldChg chg="modSp mod">
        <pc:chgData name="Passon, Daniel (DDS)" userId="b2c6f7a5-c27d-4cf7-bea8-b7c39c3f1ddc" providerId="ADAL" clId="{7C3041D4-EDA2-4C41-B59C-ADFBBE7AB7FA}" dt="2023-03-15T20:03:21.255" v="82" actId="20577"/>
        <pc:sldMkLst>
          <pc:docMk/>
          <pc:sldMk cId="0" sldId="263"/>
        </pc:sldMkLst>
        <pc:spChg chg="mod">
          <ac:chgData name="Passon, Daniel (DDS)" userId="b2c6f7a5-c27d-4cf7-bea8-b7c39c3f1ddc" providerId="ADAL" clId="{7C3041D4-EDA2-4C41-B59C-ADFBBE7AB7FA}" dt="2023-03-15T20:03:21.255" v="82" actId="20577"/>
          <ac:spMkLst>
            <pc:docMk/>
            <pc:sldMk cId="0" sldId="263"/>
            <ac:spMk id="2" creationId="{3E8106FC-32FE-40FC-8C9B-664D5F92FA8D}"/>
          </ac:spMkLst>
        </pc:spChg>
      </pc:sldChg>
      <pc:sldChg chg="delSp modSp mod">
        <pc:chgData name="Passon, Daniel (DDS)" userId="b2c6f7a5-c27d-4cf7-bea8-b7c39c3f1ddc" providerId="ADAL" clId="{7C3041D4-EDA2-4C41-B59C-ADFBBE7AB7FA}" dt="2023-03-15T20:34:29.049" v="2016" actId="20577"/>
        <pc:sldMkLst>
          <pc:docMk/>
          <pc:sldMk cId="4274486092" sldId="273"/>
        </pc:sldMkLst>
        <pc:spChg chg="mod">
          <ac:chgData name="Passon, Daniel (DDS)" userId="b2c6f7a5-c27d-4cf7-bea8-b7c39c3f1ddc" providerId="ADAL" clId="{7C3041D4-EDA2-4C41-B59C-ADFBBE7AB7FA}" dt="2023-03-15T20:34:29.049" v="2016" actId="20577"/>
          <ac:spMkLst>
            <pc:docMk/>
            <pc:sldMk cId="4274486092" sldId="273"/>
            <ac:spMk id="2" creationId="{FBC45002-4CF1-F139-1737-74CEF75F5075}"/>
          </ac:spMkLst>
        </pc:spChg>
        <pc:spChg chg="mod">
          <ac:chgData name="Passon, Daniel (DDS)" userId="b2c6f7a5-c27d-4cf7-bea8-b7c39c3f1ddc" providerId="ADAL" clId="{7C3041D4-EDA2-4C41-B59C-ADFBBE7AB7FA}" dt="2023-03-15T20:18:28.590" v="1162" actId="1076"/>
          <ac:spMkLst>
            <pc:docMk/>
            <pc:sldMk cId="4274486092" sldId="273"/>
            <ac:spMk id="3" creationId="{6952B8E8-3D07-913C-2DC8-6CE07CE20F4B}"/>
          </ac:spMkLst>
        </pc:spChg>
        <pc:spChg chg="mod">
          <ac:chgData name="Passon, Daniel (DDS)" userId="b2c6f7a5-c27d-4cf7-bea8-b7c39c3f1ddc" providerId="ADAL" clId="{7C3041D4-EDA2-4C41-B59C-ADFBBE7AB7FA}" dt="2023-03-15T20:14:58.031" v="1060" actId="1076"/>
          <ac:spMkLst>
            <pc:docMk/>
            <pc:sldMk cId="4274486092" sldId="273"/>
            <ac:spMk id="4" creationId="{B75C180D-B42F-B8BC-BD35-C253F0733F9B}"/>
          </ac:spMkLst>
        </pc:spChg>
        <pc:spChg chg="del mod">
          <ac:chgData name="Passon, Daniel (DDS)" userId="b2c6f7a5-c27d-4cf7-bea8-b7c39c3f1ddc" providerId="ADAL" clId="{7C3041D4-EDA2-4C41-B59C-ADFBBE7AB7FA}" dt="2023-03-15T20:08:32.711" v="436" actId="478"/>
          <ac:spMkLst>
            <pc:docMk/>
            <pc:sldMk cId="4274486092" sldId="273"/>
            <ac:spMk id="5" creationId="{623A6378-302F-C850-271E-17AE6A9ECAEE}"/>
          </ac:spMkLst>
        </pc:spChg>
        <pc:spChg chg="del mod">
          <ac:chgData name="Passon, Daniel (DDS)" userId="b2c6f7a5-c27d-4cf7-bea8-b7c39c3f1ddc" providerId="ADAL" clId="{7C3041D4-EDA2-4C41-B59C-ADFBBE7AB7FA}" dt="2023-03-15T20:08:28.110" v="434" actId="478"/>
          <ac:spMkLst>
            <pc:docMk/>
            <pc:sldMk cId="4274486092" sldId="273"/>
            <ac:spMk id="6" creationId="{82414D59-E83A-05F8-E560-629A70F8A5D1}"/>
          </ac:spMkLst>
        </pc:spChg>
        <pc:picChg chg="del">
          <ac:chgData name="Passon, Daniel (DDS)" userId="b2c6f7a5-c27d-4cf7-bea8-b7c39c3f1ddc" providerId="ADAL" clId="{7C3041D4-EDA2-4C41-B59C-ADFBBE7AB7FA}" dt="2023-03-15T20:08:03.003" v="429"/>
          <ac:picMkLst>
            <pc:docMk/>
            <pc:sldMk cId="4274486092" sldId="273"/>
            <ac:picMk id="8" creationId="{BA720B2C-4D6F-BF75-079D-E48E16ECB5B1}"/>
          </ac:picMkLst>
        </pc:picChg>
      </pc:sldChg>
      <pc:sldChg chg="modSp mod addCm delCm modCm">
        <pc:chgData name="Passon, Daniel (DDS)" userId="b2c6f7a5-c27d-4cf7-bea8-b7c39c3f1ddc" providerId="ADAL" clId="{7C3041D4-EDA2-4C41-B59C-ADFBBE7AB7FA}" dt="2023-03-23T18:07:23.595" v="8244" actId="20577"/>
        <pc:sldMkLst>
          <pc:docMk/>
          <pc:sldMk cId="2578461127" sldId="279"/>
        </pc:sldMkLst>
        <pc:spChg chg="mod">
          <ac:chgData name="Passon, Daniel (DDS)" userId="b2c6f7a5-c27d-4cf7-bea8-b7c39c3f1ddc" providerId="ADAL" clId="{7C3041D4-EDA2-4C41-B59C-ADFBBE7AB7FA}" dt="2023-03-23T18:07:23.595" v="8244" actId="20577"/>
          <ac:spMkLst>
            <pc:docMk/>
            <pc:sldMk cId="2578461127" sldId="279"/>
            <ac:spMk id="2" creationId="{FA08B61E-82AF-CC93-90AE-5F51E773E900}"/>
          </ac:spMkLst>
        </pc:spChg>
        <pc:spChg chg="mod">
          <ac:chgData name="Passon, Daniel (DDS)" userId="b2c6f7a5-c27d-4cf7-bea8-b7c39c3f1ddc" providerId="ADAL" clId="{7C3041D4-EDA2-4C41-B59C-ADFBBE7AB7FA}" dt="2023-03-15T20:26:55.808" v="1580" actId="1076"/>
          <ac:spMkLst>
            <pc:docMk/>
            <pc:sldMk cId="2578461127" sldId="279"/>
            <ac:spMk id="3" creationId="{16ADE22D-0D4E-E421-95E7-ADF6A9C2A597}"/>
          </ac:spMkLst>
        </pc:spChg>
        <pc:spChg chg="mod">
          <ac:chgData name="Passon, Daniel (DDS)" userId="b2c6f7a5-c27d-4cf7-bea8-b7c39c3f1ddc" providerId="ADAL" clId="{7C3041D4-EDA2-4C41-B59C-ADFBBE7AB7FA}" dt="2023-03-15T20:26:58.373" v="1581" actId="1076"/>
          <ac:spMkLst>
            <pc:docMk/>
            <pc:sldMk cId="2578461127" sldId="279"/>
            <ac:spMk id="4" creationId="{19F4DD81-F7E8-A7C1-205F-7AC84D4E4D5D}"/>
          </ac:spMkLst>
        </pc:spChg>
        <pc:extLst>
          <p:ext xmlns:p="http://schemas.openxmlformats.org/presentationml/2006/main" uri="{D6D511B9-2390-475A-947B-AFAB55BFBCF1}">
            <pc226:cmChg xmlns:pc226="http://schemas.microsoft.com/office/powerpoint/2022/06/main/command" chg="del">
              <pc226:chgData name="Passon, Daniel (DDS)" userId="b2c6f7a5-c27d-4cf7-bea8-b7c39c3f1ddc" providerId="ADAL" clId="{7C3041D4-EDA2-4C41-B59C-ADFBBE7AB7FA}" dt="2023-03-20T15:15:02.714" v="2887"/>
              <pc2:cmMkLst xmlns:pc2="http://schemas.microsoft.com/office/powerpoint/2019/9/main/command">
                <pc:docMk/>
                <pc:sldMk cId="2578461127" sldId="279"/>
                <pc2:cmMk id="{180C332E-24FE-469A-8848-4E3A80B44BEA}"/>
              </pc2:cmMkLst>
            </pc226:cmChg>
            <pc226:cmChg xmlns:pc226="http://schemas.microsoft.com/office/powerpoint/2022/06/main/command" chg="add del">
              <pc226:chgData name="Passon, Daniel (DDS)" userId="b2c6f7a5-c27d-4cf7-bea8-b7c39c3f1ddc" providerId="ADAL" clId="{7C3041D4-EDA2-4C41-B59C-ADFBBE7AB7FA}" dt="2023-03-21T00:01:04.996" v="6387"/>
              <pc2:cmMkLst xmlns:pc2="http://schemas.microsoft.com/office/powerpoint/2019/9/main/command">
                <pc:docMk/>
                <pc:sldMk cId="2578461127" sldId="279"/>
                <pc2:cmMk id="{BEA7544B-25F5-4BF6-9DCC-D85994EFBFBB}"/>
              </pc2:cmMkLst>
            </pc226:cmChg>
            <pc226:cmChg xmlns:pc226="http://schemas.microsoft.com/office/powerpoint/2022/06/main/command" chg="del mod">
              <pc226:chgData name="Passon, Daniel (DDS)" userId="b2c6f7a5-c27d-4cf7-bea8-b7c39c3f1ddc" providerId="ADAL" clId="{7C3041D4-EDA2-4C41-B59C-ADFBBE7AB7FA}" dt="2023-03-20T15:14:59.520" v="2886"/>
              <pc2:cmMkLst xmlns:pc2="http://schemas.microsoft.com/office/powerpoint/2019/9/main/command">
                <pc:docMk/>
                <pc:sldMk cId="2578461127" sldId="279"/>
                <pc2:cmMk id="{5D741AE9-4910-4731-85BB-8D682CA24F24}"/>
              </pc2:cmMkLst>
            </pc226:cmChg>
          </p:ext>
        </pc:extLst>
      </pc:sldChg>
      <pc:sldChg chg="del">
        <pc:chgData name="Passon, Daniel (DDS)" userId="b2c6f7a5-c27d-4cf7-bea8-b7c39c3f1ddc" providerId="ADAL" clId="{7C3041D4-EDA2-4C41-B59C-ADFBBE7AB7FA}" dt="2023-03-15T20:03:36.300" v="83" actId="2696"/>
        <pc:sldMkLst>
          <pc:docMk/>
          <pc:sldMk cId="1895040661" sldId="287"/>
        </pc:sldMkLst>
      </pc:sldChg>
      <pc:sldChg chg="modSp mod">
        <pc:chgData name="Passon, Daniel (DDS)" userId="b2c6f7a5-c27d-4cf7-bea8-b7c39c3f1ddc" providerId="ADAL" clId="{7C3041D4-EDA2-4C41-B59C-ADFBBE7AB7FA}" dt="2023-03-23T19:00:22.483" v="9599" actId="20577"/>
        <pc:sldMkLst>
          <pc:docMk/>
          <pc:sldMk cId="0" sldId="297"/>
        </pc:sldMkLst>
        <pc:spChg chg="mod">
          <ac:chgData name="Passon, Daniel (DDS)" userId="b2c6f7a5-c27d-4cf7-bea8-b7c39c3f1ddc" providerId="ADAL" clId="{7C3041D4-EDA2-4C41-B59C-ADFBBE7AB7FA}" dt="2023-03-23T19:00:03.621" v="9597" actId="1076"/>
          <ac:spMkLst>
            <pc:docMk/>
            <pc:sldMk cId="0" sldId="297"/>
            <ac:spMk id="81" creationId="{00000000-0000-0000-0000-000000000000}"/>
          </ac:spMkLst>
        </pc:spChg>
        <pc:spChg chg="mod">
          <ac:chgData name="Passon, Daniel (DDS)" userId="b2c6f7a5-c27d-4cf7-bea8-b7c39c3f1ddc" providerId="ADAL" clId="{7C3041D4-EDA2-4C41-B59C-ADFBBE7AB7FA}" dt="2023-03-23T19:00:22.483" v="9599" actId="20577"/>
          <ac:spMkLst>
            <pc:docMk/>
            <pc:sldMk cId="0" sldId="297"/>
            <ac:spMk id="82" creationId="{00000000-0000-0000-0000-000000000000}"/>
          </ac:spMkLst>
        </pc:spChg>
      </pc:sldChg>
      <pc:sldChg chg="del">
        <pc:chgData name="Passon, Daniel (DDS)" userId="b2c6f7a5-c27d-4cf7-bea8-b7c39c3f1ddc" providerId="ADAL" clId="{7C3041D4-EDA2-4C41-B59C-ADFBBE7AB7FA}" dt="2023-03-15T20:25:46.444" v="1576" actId="2696"/>
        <pc:sldMkLst>
          <pc:docMk/>
          <pc:sldMk cId="1361131593" sldId="299"/>
        </pc:sldMkLst>
      </pc:sldChg>
      <pc:sldChg chg="del">
        <pc:chgData name="Passon, Daniel (DDS)" userId="b2c6f7a5-c27d-4cf7-bea8-b7c39c3f1ddc" providerId="ADAL" clId="{7C3041D4-EDA2-4C41-B59C-ADFBBE7AB7FA}" dt="2023-03-15T20:25:49.521" v="1577" actId="2696"/>
        <pc:sldMkLst>
          <pc:docMk/>
          <pc:sldMk cId="1514666888" sldId="300"/>
        </pc:sldMkLst>
      </pc:sldChg>
      <pc:sldChg chg="new del">
        <pc:chgData name="Passon, Daniel (DDS)" userId="b2c6f7a5-c27d-4cf7-bea8-b7c39c3f1ddc" providerId="ADAL" clId="{7C3041D4-EDA2-4C41-B59C-ADFBBE7AB7FA}" dt="2023-03-15T20:08:10.632" v="432" actId="47"/>
        <pc:sldMkLst>
          <pc:docMk/>
          <pc:sldMk cId="3567462862" sldId="301"/>
        </pc:sldMkLst>
      </pc:sldChg>
      <pc:sldChg chg="addSp delSp modSp add mod">
        <pc:chgData name="Passon, Daniel (DDS)" userId="b2c6f7a5-c27d-4cf7-bea8-b7c39c3f1ddc" providerId="ADAL" clId="{7C3041D4-EDA2-4C41-B59C-ADFBBE7AB7FA}" dt="2023-03-15T20:35:18.183" v="2021" actId="20577"/>
        <pc:sldMkLst>
          <pc:docMk/>
          <pc:sldMk cId="1802954660" sldId="302"/>
        </pc:sldMkLst>
        <pc:spChg chg="del mod">
          <ac:chgData name="Passon, Daniel (DDS)" userId="b2c6f7a5-c27d-4cf7-bea8-b7c39c3f1ddc" providerId="ADAL" clId="{7C3041D4-EDA2-4C41-B59C-ADFBBE7AB7FA}" dt="2023-03-15T20:10:38.027" v="752" actId="478"/>
          <ac:spMkLst>
            <pc:docMk/>
            <pc:sldMk cId="1802954660" sldId="302"/>
            <ac:spMk id="2" creationId="{FBC45002-4CF1-F139-1737-74CEF75F5075}"/>
          </ac:spMkLst>
        </pc:spChg>
        <pc:spChg chg="mod">
          <ac:chgData name="Passon, Daniel (DDS)" userId="b2c6f7a5-c27d-4cf7-bea8-b7c39c3f1ddc" providerId="ADAL" clId="{7C3041D4-EDA2-4C41-B59C-ADFBBE7AB7FA}" dt="2023-03-15T20:26:40.933" v="1579" actId="1076"/>
          <ac:spMkLst>
            <pc:docMk/>
            <pc:sldMk cId="1802954660" sldId="302"/>
            <ac:spMk id="3" creationId="{6952B8E8-3D07-913C-2DC8-6CE07CE20F4B}"/>
          </ac:spMkLst>
        </pc:spChg>
        <pc:spChg chg="del mod">
          <ac:chgData name="Passon, Daniel (DDS)" userId="b2c6f7a5-c27d-4cf7-bea8-b7c39c3f1ddc" providerId="ADAL" clId="{7C3041D4-EDA2-4C41-B59C-ADFBBE7AB7FA}" dt="2023-03-15T20:10:53.575" v="757" actId="478"/>
          <ac:spMkLst>
            <pc:docMk/>
            <pc:sldMk cId="1802954660" sldId="302"/>
            <ac:spMk id="4" creationId="{B75C180D-B42F-B8BC-BD35-C253F0733F9B}"/>
          </ac:spMkLst>
        </pc:spChg>
        <pc:spChg chg="mod">
          <ac:chgData name="Passon, Daniel (DDS)" userId="b2c6f7a5-c27d-4cf7-bea8-b7c39c3f1ddc" providerId="ADAL" clId="{7C3041D4-EDA2-4C41-B59C-ADFBBE7AB7FA}" dt="2023-03-15T20:25:08.557" v="1574" actId="1076"/>
          <ac:spMkLst>
            <pc:docMk/>
            <pc:sldMk cId="1802954660" sldId="302"/>
            <ac:spMk id="5" creationId="{623A6378-302F-C850-271E-17AE6A9ECAEE}"/>
          </ac:spMkLst>
        </pc:spChg>
        <pc:spChg chg="mod">
          <ac:chgData name="Passon, Daniel (DDS)" userId="b2c6f7a5-c27d-4cf7-bea8-b7c39c3f1ddc" providerId="ADAL" clId="{7C3041D4-EDA2-4C41-B59C-ADFBBE7AB7FA}" dt="2023-03-15T20:35:18.183" v="2021" actId="20577"/>
          <ac:spMkLst>
            <pc:docMk/>
            <pc:sldMk cId="1802954660" sldId="302"/>
            <ac:spMk id="6" creationId="{82414D59-E83A-05F8-E560-629A70F8A5D1}"/>
          </ac:spMkLst>
        </pc:spChg>
        <pc:spChg chg="add del mod">
          <ac:chgData name="Passon, Daniel (DDS)" userId="b2c6f7a5-c27d-4cf7-bea8-b7c39c3f1ddc" providerId="ADAL" clId="{7C3041D4-EDA2-4C41-B59C-ADFBBE7AB7FA}" dt="2023-03-15T20:10:40.140" v="753" actId="478"/>
          <ac:spMkLst>
            <pc:docMk/>
            <pc:sldMk cId="1802954660" sldId="302"/>
            <ac:spMk id="9" creationId="{F2D54E2D-688A-3F9E-460B-52EAAC62D977}"/>
          </ac:spMkLst>
        </pc:spChg>
        <pc:spChg chg="add del mod">
          <ac:chgData name="Passon, Daniel (DDS)" userId="b2c6f7a5-c27d-4cf7-bea8-b7c39c3f1ddc" providerId="ADAL" clId="{7C3041D4-EDA2-4C41-B59C-ADFBBE7AB7FA}" dt="2023-03-15T20:10:55.699" v="758" actId="478"/>
          <ac:spMkLst>
            <pc:docMk/>
            <pc:sldMk cId="1802954660" sldId="302"/>
            <ac:spMk id="11" creationId="{B9E0F47F-003A-69CC-83EB-7F38BE6E7387}"/>
          </ac:spMkLst>
        </pc:spChg>
      </pc:sldChg>
      <pc:sldChg chg="new del">
        <pc:chgData name="Passon, Daniel (DDS)" userId="b2c6f7a5-c27d-4cf7-bea8-b7c39c3f1ddc" providerId="ADAL" clId="{7C3041D4-EDA2-4C41-B59C-ADFBBE7AB7FA}" dt="2023-03-15T20:14:36.583" v="1056" actId="2696"/>
        <pc:sldMkLst>
          <pc:docMk/>
          <pc:sldMk cId="3515300605" sldId="303"/>
        </pc:sldMkLst>
      </pc:sldChg>
      <pc:sldChg chg="addSp delSp modSp add mod">
        <pc:chgData name="Passon, Daniel (DDS)" userId="b2c6f7a5-c27d-4cf7-bea8-b7c39c3f1ddc" providerId="ADAL" clId="{7C3041D4-EDA2-4C41-B59C-ADFBBE7AB7FA}" dt="2023-03-15T20:34:50.124" v="2019" actId="20577"/>
        <pc:sldMkLst>
          <pc:docMk/>
          <pc:sldMk cId="137633761" sldId="304"/>
        </pc:sldMkLst>
        <pc:spChg chg="add del mod">
          <ac:chgData name="Passon, Daniel (DDS)" userId="b2c6f7a5-c27d-4cf7-bea8-b7c39c3f1ddc" providerId="ADAL" clId="{7C3041D4-EDA2-4C41-B59C-ADFBBE7AB7FA}" dt="2023-03-15T20:34:50.124" v="2019" actId="20577"/>
          <ac:spMkLst>
            <pc:docMk/>
            <pc:sldMk cId="137633761" sldId="304"/>
            <ac:spMk id="2" creationId="{FBC45002-4CF1-F139-1737-74CEF75F5075}"/>
          </ac:spMkLst>
        </pc:spChg>
        <pc:spChg chg="mod">
          <ac:chgData name="Passon, Daniel (DDS)" userId="b2c6f7a5-c27d-4cf7-bea8-b7c39c3f1ddc" providerId="ADAL" clId="{7C3041D4-EDA2-4C41-B59C-ADFBBE7AB7FA}" dt="2023-03-15T20:18:31.882" v="1163" actId="1076"/>
          <ac:spMkLst>
            <pc:docMk/>
            <pc:sldMk cId="137633761" sldId="304"/>
            <ac:spMk id="3" creationId="{6952B8E8-3D07-913C-2DC8-6CE07CE20F4B}"/>
          </ac:spMkLst>
        </pc:spChg>
        <pc:spChg chg="mod">
          <ac:chgData name="Passon, Daniel (DDS)" userId="b2c6f7a5-c27d-4cf7-bea8-b7c39c3f1ddc" providerId="ADAL" clId="{7C3041D4-EDA2-4C41-B59C-ADFBBE7AB7FA}" dt="2023-03-15T20:17:17.527" v="1154" actId="1076"/>
          <ac:spMkLst>
            <pc:docMk/>
            <pc:sldMk cId="137633761" sldId="304"/>
            <ac:spMk id="4" creationId="{B75C180D-B42F-B8BC-BD35-C253F0733F9B}"/>
          </ac:spMkLst>
        </pc:spChg>
        <pc:spChg chg="add del mod">
          <ac:chgData name="Passon, Daniel (DDS)" userId="b2c6f7a5-c27d-4cf7-bea8-b7c39c3f1ddc" providerId="ADAL" clId="{7C3041D4-EDA2-4C41-B59C-ADFBBE7AB7FA}" dt="2023-03-15T20:15:30.466" v="1067" actId="478"/>
          <ac:spMkLst>
            <pc:docMk/>
            <pc:sldMk cId="137633761" sldId="304"/>
            <ac:spMk id="6" creationId="{696080E6-BE73-022A-676C-717EA0F75003}"/>
          </ac:spMkLst>
        </pc:spChg>
      </pc:sldChg>
      <pc:sldChg chg="new del">
        <pc:chgData name="Passon, Daniel (DDS)" userId="b2c6f7a5-c27d-4cf7-bea8-b7c39c3f1ddc" providerId="ADAL" clId="{7C3041D4-EDA2-4C41-B59C-ADFBBE7AB7FA}" dt="2023-03-15T20:31:59.214" v="1973" actId="2696"/>
        <pc:sldMkLst>
          <pc:docMk/>
          <pc:sldMk cId="1478123471" sldId="305"/>
        </pc:sldMkLst>
      </pc:sldChg>
      <pc:sldChg chg="modSp add del mod delCm modCm">
        <pc:chgData name="Passon, Daniel (DDS)" userId="b2c6f7a5-c27d-4cf7-bea8-b7c39c3f1ddc" providerId="ADAL" clId="{7C3041D4-EDA2-4C41-B59C-ADFBBE7AB7FA}" dt="2023-03-27T23:21:09.984" v="9715" actId="20577"/>
        <pc:sldMkLst>
          <pc:docMk/>
          <pc:sldMk cId="881169104" sldId="306"/>
        </pc:sldMkLst>
        <pc:spChg chg="mod">
          <ac:chgData name="Passon, Daniel (DDS)" userId="b2c6f7a5-c27d-4cf7-bea8-b7c39c3f1ddc" providerId="ADAL" clId="{7C3041D4-EDA2-4C41-B59C-ADFBBE7AB7FA}" dt="2023-03-27T23:21:09.984" v="9715" actId="20577"/>
          <ac:spMkLst>
            <pc:docMk/>
            <pc:sldMk cId="881169104" sldId="306"/>
            <ac:spMk id="2" creationId="{FA08B61E-82AF-CC93-90AE-5F51E773E900}"/>
          </ac:spMkLst>
        </pc:spChg>
        <pc:spChg chg="mod">
          <ac:chgData name="Passon, Daniel (DDS)" userId="b2c6f7a5-c27d-4cf7-bea8-b7c39c3f1ddc" providerId="ADAL" clId="{7C3041D4-EDA2-4C41-B59C-ADFBBE7AB7FA}" dt="2023-03-15T20:33:17.166" v="2006" actId="20577"/>
          <ac:spMkLst>
            <pc:docMk/>
            <pc:sldMk cId="881169104" sldId="306"/>
            <ac:spMk id="4" creationId="{19F4DD81-F7E8-A7C1-205F-7AC84D4E4D5D}"/>
          </ac:spMkLst>
        </pc:spChg>
        <pc:extLst>
          <p:ext xmlns:p="http://schemas.openxmlformats.org/presentationml/2006/main" uri="{D6D511B9-2390-475A-947B-AFAB55BFBCF1}">
            <pc226:cmChg xmlns:pc226="http://schemas.microsoft.com/office/powerpoint/2022/06/main/command" chg="del">
              <pc226:chgData name="Passon, Daniel (DDS)" userId="b2c6f7a5-c27d-4cf7-bea8-b7c39c3f1ddc" providerId="ADAL" clId="{7C3041D4-EDA2-4C41-B59C-ADFBBE7AB7FA}" dt="2023-03-23T15:00:39.206" v="8145"/>
              <pc2:cmMkLst xmlns:pc2="http://schemas.microsoft.com/office/powerpoint/2019/9/main/command">
                <pc:docMk/>
                <pc:sldMk cId="881169104" sldId="306"/>
                <pc2:cmMk id="{689EB708-B59D-40A6-B20C-554608604FB3}"/>
              </pc2:cmMkLst>
              <pc226:cmRplyChg chg="add">
                <pc226:chgData name="Passon, Daniel (DDS)" userId="b2c6f7a5-c27d-4cf7-bea8-b7c39c3f1ddc" providerId="ADAL" clId="{7C3041D4-EDA2-4C41-B59C-ADFBBE7AB7FA}" dt="2023-03-23T13:08:53.561" v="6969"/>
                <pc2:cmRplyMkLst xmlns:pc2="http://schemas.microsoft.com/office/powerpoint/2019/9/main/command">
                  <pc:docMk/>
                  <pc:sldMk cId="881169104" sldId="306"/>
                  <pc2:cmMk id="{689EB708-B59D-40A6-B20C-554608604FB3}"/>
                  <pc2:cmRplyMk id="{EDB89B90-8B13-44F7-829D-10553AD5C74D}"/>
                </pc2:cmRplyMkLst>
              </pc226:cmRplyChg>
            </pc226:cmChg>
            <pc226:cmChg xmlns:pc226="http://schemas.microsoft.com/office/powerpoint/2022/06/main/command" chg="del">
              <pc226:chgData name="Passon, Daniel (DDS)" userId="b2c6f7a5-c27d-4cf7-bea8-b7c39c3f1ddc" providerId="ADAL" clId="{7C3041D4-EDA2-4C41-B59C-ADFBBE7AB7FA}" dt="2023-03-21T00:01:00.003" v="6386"/>
              <pc2:cmMkLst xmlns:pc2="http://schemas.microsoft.com/office/powerpoint/2019/9/main/command">
                <pc:docMk/>
                <pc:sldMk cId="881169104" sldId="306"/>
                <pc2:cmMk id="{FBB7FFE0-7CC0-4D7E-B65C-58243D1C7760}"/>
              </pc2:cmMkLst>
            </pc226:cmChg>
          </p:ext>
        </pc:extLst>
      </pc:sldChg>
      <pc:sldChg chg="modSp add mod">
        <pc:chgData name="Passon, Daniel (DDS)" userId="b2c6f7a5-c27d-4cf7-bea8-b7c39c3f1ddc" providerId="ADAL" clId="{7C3041D4-EDA2-4C41-B59C-ADFBBE7AB7FA}" dt="2023-03-23T18:23:01.465" v="8382" actId="20577"/>
        <pc:sldMkLst>
          <pc:docMk/>
          <pc:sldMk cId="1273904355" sldId="307"/>
        </pc:sldMkLst>
        <pc:spChg chg="mod">
          <ac:chgData name="Passon, Daniel (DDS)" userId="b2c6f7a5-c27d-4cf7-bea8-b7c39c3f1ddc" providerId="ADAL" clId="{7C3041D4-EDA2-4C41-B59C-ADFBBE7AB7FA}" dt="2023-03-23T18:23:01.465" v="8382" actId="20577"/>
          <ac:spMkLst>
            <pc:docMk/>
            <pc:sldMk cId="1273904355" sldId="307"/>
            <ac:spMk id="2" creationId="{FA08B61E-82AF-CC93-90AE-5F51E773E900}"/>
          </ac:spMkLst>
        </pc:spChg>
      </pc:sldChg>
      <pc:sldChg chg="modSp add mod">
        <pc:chgData name="Passon, Daniel (DDS)" userId="b2c6f7a5-c27d-4cf7-bea8-b7c39c3f1ddc" providerId="ADAL" clId="{7C3041D4-EDA2-4C41-B59C-ADFBBE7AB7FA}" dt="2023-03-23T18:34:43.470" v="8736" actId="20577"/>
        <pc:sldMkLst>
          <pc:docMk/>
          <pc:sldMk cId="2395233049" sldId="308"/>
        </pc:sldMkLst>
        <pc:spChg chg="mod">
          <ac:chgData name="Passon, Daniel (DDS)" userId="b2c6f7a5-c27d-4cf7-bea8-b7c39c3f1ddc" providerId="ADAL" clId="{7C3041D4-EDA2-4C41-B59C-ADFBBE7AB7FA}" dt="2023-03-23T18:34:43.470" v="8736" actId="20577"/>
          <ac:spMkLst>
            <pc:docMk/>
            <pc:sldMk cId="2395233049" sldId="308"/>
            <ac:spMk id="2" creationId="{FA08B61E-82AF-CC93-90AE-5F51E773E900}"/>
          </ac:spMkLst>
        </pc:spChg>
      </pc:sldChg>
      <pc:sldChg chg="modSp add mod modNotesTx">
        <pc:chgData name="Passon, Daniel (DDS)" userId="b2c6f7a5-c27d-4cf7-bea8-b7c39c3f1ddc" providerId="ADAL" clId="{7C3041D4-EDA2-4C41-B59C-ADFBBE7AB7FA}" dt="2023-03-23T18:55:01.710" v="9446" actId="20577"/>
        <pc:sldMkLst>
          <pc:docMk/>
          <pc:sldMk cId="2604156646" sldId="309"/>
        </pc:sldMkLst>
        <pc:spChg chg="mod">
          <ac:chgData name="Passon, Daniel (DDS)" userId="b2c6f7a5-c27d-4cf7-bea8-b7c39c3f1ddc" providerId="ADAL" clId="{7C3041D4-EDA2-4C41-B59C-ADFBBE7AB7FA}" dt="2023-03-23T18:55:01.710" v="9446" actId="20577"/>
          <ac:spMkLst>
            <pc:docMk/>
            <pc:sldMk cId="2604156646" sldId="309"/>
            <ac:spMk id="2" creationId="{FA08B61E-82AF-CC93-90AE-5F51E773E900}"/>
          </ac:spMkLst>
        </pc:spChg>
        <pc:spChg chg="mod">
          <ac:chgData name="Passon, Daniel (DDS)" userId="b2c6f7a5-c27d-4cf7-bea8-b7c39c3f1ddc" providerId="ADAL" clId="{7C3041D4-EDA2-4C41-B59C-ADFBBE7AB7FA}" dt="2023-03-23T18:54:18.670" v="9439" actId="1076"/>
          <ac:spMkLst>
            <pc:docMk/>
            <pc:sldMk cId="2604156646" sldId="309"/>
            <ac:spMk id="3" creationId="{16ADE22D-0D4E-E421-95E7-ADF6A9C2A597}"/>
          </ac:spMkLst>
        </pc:spChg>
        <pc:spChg chg="mod">
          <ac:chgData name="Passon, Daniel (DDS)" userId="b2c6f7a5-c27d-4cf7-bea8-b7c39c3f1ddc" providerId="ADAL" clId="{7C3041D4-EDA2-4C41-B59C-ADFBBE7AB7FA}" dt="2023-03-23T18:54:21.842" v="9440" actId="1076"/>
          <ac:spMkLst>
            <pc:docMk/>
            <pc:sldMk cId="2604156646" sldId="309"/>
            <ac:spMk id="4" creationId="{19F4DD81-F7E8-A7C1-205F-7AC84D4E4D5D}"/>
          </ac:spMkLst>
        </pc:spChg>
      </pc:sldChg>
      <pc:sldChg chg="addSp delSp modSp new mod">
        <pc:chgData name="Passon, Daniel (DDS)" userId="b2c6f7a5-c27d-4cf7-bea8-b7c39c3f1ddc" providerId="ADAL" clId="{7C3041D4-EDA2-4C41-B59C-ADFBBE7AB7FA}" dt="2023-03-23T13:21:45.339" v="8144" actId="207"/>
        <pc:sldMkLst>
          <pc:docMk/>
          <pc:sldMk cId="2558418905" sldId="310"/>
        </pc:sldMkLst>
        <pc:spChg chg="del">
          <ac:chgData name="Passon, Daniel (DDS)" userId="b2c6f7a5-c27d-4cf7-bea8-b7c39c3f1ddc" providerId="ADAL" clId="{7C3041D4-EDA2-4C41-B59C-ADFBBE7AB7FA}" dt="2023-03-22T15:57:03.016" v="6440" actId="478"/>
          <ac:spMkLst>
            <pc:docMk/>
            <pc:sldMk cId="2558418905" sldId="310"/>
            <ac:spMk id="2" creationId="{4AAE4360-9F6E-DA33-9718-7B4092070F1D}"/>
          </ac:spMkLst>
        </pc:spChg>
        <pc:spChg chg="add del mod">
          <ac:chgData name="Passon, Daniel (DDS)" userId="b2c6f7a5-c27d-4cf7-bea8-b7c39c3f1ddc" providerId="ADAL" clId="{7C3041D4-EDA2-4C41-B59C-ADFBBE7AB7FA}" dt="2023-03-23T13:21:45.339" v="8144" actId="207"/>
          <ac:spMkLst>
            <pc:docMk/>
            <pc:sldMk cId="2558418905" sldId="310"/>
            <ac:spMk id="3" creationId="{6418B999-53E7-88C6-1694-24797AC5494C}"/>
          </ac:spMkLst>
        </pc:spChg>
        <pc:spChg chg="del mod">
          <ac:chgData name="Passon, Daniel (DDS)" userId="b2c6f7a5-c27d-4cf7-bea8-b7c39c3f1ddc" providerId="ADAL" clId="{7C3041D4-EDA2-4C41-B59C-ADFBBE7AB7FA}" dt="2023-03-22T15:57:17.361" v="6442" actId="478"/>
          <ac:spMkLst>
            <pc:docMk/>
            <pc:sldMk cId="2558418905" sldId="310"/>
            <ac:spMk id="4" creationId="{6FF075CC-CA55-A67B-57BB-32E235210049}"/>
          </ac:spMkLst>
        </pc:spChg>
      </pc:sldChg>
      <pc:sldChg chg="modSp add del mod">
        <pc:chgData name="Passon, Daniel (DDS)" userId="b2c6f7a5-c27d-4cf7-bea8-b7c39c3f1ddc" providerId="ADAL" clId="{7C3041D4-EDA2-4C41-B59C-ADFBBE7AB7FA}" dt="2023-03-23T16:18:53.968" v="8160" actId="2696"/>
        <pc:sldMkLst>
          <pc:docMk/>
          <pc:sldMk cId="3109428149" sldId="311"/>
        </pc:sldMkLst>
        <pc:spChg chg="mod">
          <ac:chgData name="Passon, Daniel (DDS)" userId="b2c6f7a5-c27d-4cf7-bea8-b7c39c3f1ddc" providerId="ADAL" clId="{7C3041D4-EDA2-4C41-B59C-ADFBBE7AB7FA}" dt="2023-03-23T15:01:12.969" v="8159" actId="20577"/>
          <ac:spMkLst>
            <pc:docMk/>
            <pc:sldMk cId="3109428149" sldId="311"/>
            <ac:spMk id="2" creationId="{FA08B61E-82AF-CC93-90AE-5F51E773E900}"/>
          </ac:spMkLst>
        </pc:spChg>
      </pc:sldChg>
      <pc:sldChg chg="modSp add mod ord">
        <pc:chgData name="Passon, Daniel (DDS)" userId="b2c6f7a5-c27d-4cf7-bea8-b7c39c3f1ddc" providerId="ADAL" clId="{7C3041D4-EDA2-4C41-B59C-ADFBBE7AB7FA}" dt="2023-03-23T18:25:50.292" v="8412" actId="108"/>
        <pc:sldMkLst>
          <pc:docMk/>
          <pc:sldMk cId="4111636308" sldId="311"/>
        </pc:sldMkLst>
        <pc:spChg chg="mod">
          <ac:chgData name="Passon, Daniel (DDS)" userId="b2c6f7a5-c27d-4cf7-bea8-b7c39c3f1ddc" providerId="ADAL" clId="{7C3041D4-EDA2-4C41-B59C-ADFBBE7AB7FA}" dt="2023-03-23T18:25:50.292" v="8412" actId="108"/>
          <ac:spMkLst>
            <pc:docMk/>
            <pc:sldMk cId="4111636308" sldId="311"/>
            <ac:spMk id="3" creationId="{6418B999-53E7-88C6-1694-24797AC5494C}"/>
          </ac:spMkLst>
        </pc:spChg>
      </pc:sldChg>
    </pc:docChg>
  </pc:docChgLst>
  <pc:docChgLst>
    <pc:chgData name="Clark, Donald (DDS)" userId="S::donald.clark@dc.gov::42864752-12a4-4c84-90e8-5078c7a7894f" providerId="AD" clId="Web-{8477EDC0-7A6D-CEEE-0963-D600A0553D88}"/>
    <pc:docChg chg="mod">
      <pc:chgData name="Clark, Donald (DDS)" userId="S::donald.clark@dc.gov::42864752-12a4-4c84-90e8-5078c7a7894f" providerId="AD" clId="Web-{8477EDC0-7A6D-CEEE-0963-D600A0553D88}" dt="2023-03-20T15:05:42.135" v="3"/>
      <pc:docMkLst>
        <pc:docMk/>
      </pc:docMkLst>
      <pc:sldChg chg="addCm">
        <pc:chgData name="Clark, Donald (DDS)" userId="S::donald.clark@dc.gov::42864752-12a4-4c84-90e8-5078c7a7894f" providerId="AD" clId="Web-{8477EDC0-7A6D-CEEE-0963-D600A0553D88}" dt="2023-03-20T15:05:14.275" v="2"/>
        <pc:sldMkLst>
          <pc:docMk/>
          <pc:sldMk cId="2578461127" sldId="279"/>
        </pc:sldMkLst>
      </pc:sldChg>
      <pc:sldChg chg="addCm modCm">
        <pc:chgData name="Clark, Donald (DDS)" userId="S::donald.clark@dc.gov::42864752-12a4-4c84-90e8-5078c7a7894f" providerId="AD" clId="Web-{8477EDC0-7A6D-CEEE-0963-D600A0553D88}" dt="2023-03-20T15:05:42.135" v="3"/>
        <pc:sldMkLst>
          <pc:docMk/>
          <pc:sldMk cId="881169104" sldId="306"/>
        </pc:sldMkLst>
      </pc:sldChg>
    </pc:docChg>
  </pc:docChgLst>
  <pc:docChgLst>
    <pc:chgData name="Clark, Donald (DDS)" userId="S::donald.clark@dc.gov::42864752-12a4-4c84-90e8-5078c7a7894f" providerId="AD" clId="Web-{EF211AB2-4DE7-AF9B-1187-1A02A92213EB}"/>
    <pc:docChg chg="">
      <pc:chgData name="Clark, Donald (DDS)" userId="S::donald.clark@dc.gov::42864752-12a4-4c84-90e8-5078c7a7894f" providerId="AD" clId="Web-{EF211AB2-4DE7-AF9B-1187-1A02A92213EB}" dt="2023-03-20T15:28:07.091" v="0"/>
      <pc:docMkLst>
        <pc:docMk/>
      </pc:docMkLst>
      <pc:sldChg chg="modCm">
        <pc:chgData name="Clark, Donald (DDS)" userId="S::donald.clark@dc.gov::42864752-12a4-4c84-90e8-5078c7a7894f" providerId="AD" clId="Web-{EF211AB2-4DE7-AF9B-1187-1A02A92213EB}" dt="2023-03-20T15:28:07.091" v="0"/>
        <pc:sldMkLst>
          <pc:docMk/>
          <pc:sldMk cId="2578461127" sldId="279"/>
        </pc:sldMkLst>
      </pc:sldChg>
    </pc:docChg>
  </pc:docChgLst>
  <pc:docChgLst>
    <pc:chgData name="Clark, Donald (DDS)" userId="S::donald.clark@dc.gov::42864752-12a4-4c84-90e8-5078c7a7894f" providerId="AD" clId="Web-{86CFF80A-E0A8-971A-6DD4-03789B1D06F3}"/>
    <pc:docChg chg="">
      <pc:chgData name="Clark, Donald (DDS)" userId="S::donald.clark@dc.gov::42864752-12a4-4c84-90e8-5078c7a7894f" providerId="AD" clId="Web-{86CFF80A-E0A8-971A-6DD4-03789B1D06F3}" dt="2023-03-23T12:56:10.484" v="0"/>
      <pc:docMkLst>
        <pc:docMk/>
      </pc:docMkLst>
      <pc:sldChg chg="addCm">
        <pc:chgData name="Clark, Donald (DDS)" userId="S::donald.clark@dc.gov::42864752-12a4-4c84-90e8-5078c7a7894f" providerId="AD" clId="Web-{86CFF80A-E0A8-971A-6DD4-03789B1D06F3}" dt="2023-03-23T12:56:10.484" v="0"/>
        <pc:sldMkLst>
          <pc:docMk/>
          <pc:sldMk cId="881169104" sldId="306"/>
        </pc:sldMkLst>
      </pc:sldChg>
    </pc:docChg>
  </pc:docChgLst>
  <pc:docChgLst>
    <pc:chgData name="Clark, Donald (DDS)" userId="S::donald.clark@dc.gov::42864752-12a4-4c84-90e8-5078c7a7894f" providerId="AD" clId="Web-{5A1B9C7F-17F3-4605-BC11-8A0EE61235A8}"/>
    <pc:docChg chg="modSld">
      <pc:chgData name="Clark, Donald (DDS)" userId="S::donald.clark@dc.gov::42864752-12a4-4c84-90e8-5078c7a7894f" providerId="AD" clId="Web-{5A1B9C7F-17F3-4605-BC11-8A0EE61235A8}" dt="2023-03-23T12:03:37.081" v="49" actId="20577"/>
      <pc:docMkLst>
        <pc:docMk/>
      </pc:docMkLst>
      <pc:sldChg chg="modSp">
        <pc:chgData name="Clark, Donald (DDS)" userId="S::donald.clark@dc.gov::42864752-12a4-4c84-90e8-5078c7a7894f" providerId="AD" clId="Web-{5A1B9C7F-17F3-4605-BC11-8A0EE61235A8}" dt="2023-03-23T12:03:37.081" v="49" actId="20577"/>
        <pc:sldMkLst>
          <pc:docMk/>
          <pc:sldMk cId="881169104" sldId="306"/>
        </pc:sldMkLst>
        <pc:spChg chg="mod">
          <ac:chgData name="Clark, Donald (DDS)" userId="S::donald.clark@dc.gov::42864752-12a4-4c84-90e8-5078c7a7894f" providerId="AD" clId="Web-{5A1B9C7F-17F3-4605-BC11-8A0EE61235A8}" dt="2023-03-23T12:03:37.081" v="49" actId="20577"/>
          <ac:spMkLst>
            <pc:docMk/>
            <pc:sldMk cId="881169104" sldId="306"/>
            <ac:spMk id="2" creationId="{FA08B61E-82AF-CC93-90AE-5F51E773E9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3/27/2023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Welcome.</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Regarding the first bullet, providers are also required to have emergency back-up plans.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11</a:t>
            </a:fld>
            <a:endParaRPr lang="en-US"/>
          </a:p>
        </p:txBody>
      </p:sp>
    </p:spTree>
    <p:extLst>
      <p:ext uri="{BB962C8B-B14F-4D97-AF65-F5344CB8AC3E}">
        <p14:creationId xmlns:p14="http://schemas.microsoft.com/office/powerpoint/2010/main" val="310866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B810AC-92B2-C843-AD7B-EBCA31EF58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17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3</a:t>
            </a:fld>
            <a:endParaRPr lang="en-US"/>
          </a:p>
        </p:txBody>
      </p:sp>
    </p:spTree>
    <p:extLst>
      <p:ext uri="{BB962C8B-B14F-4D97-AF65-F5344CB8AC3E}">
        <p14:creationId xmlns:p14="http://schemas.microsoft.com/office/powerpoint/2010/main" val="11890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4</a:t>
            </a:fld>
            <a:endParaRPr lang="en-US"/>
          </a:p>
        </p:txBody>
      </p:sp>
    </p:spTree>
    <p:extLst>
      <p:ext uri="{BB962C8B-B14F-4D97-AF65-F5344CB8AC3E}">
        <p14:creationId xmlns:p14="http://schemas.microsoft.com/office/powerpoint/2010/main" val="338364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111401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353512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42703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378713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10</a:t>
            </a:fld>
            <a:endParaRPr lang="en-US"/>
          </a:p>
        </p:txBody>
      </p:sp>
    </p:spTree>
    <p:extLst>
      <p:ext uri="{BB962C8B-B14F-4D97-AF65-F5344CB8AC3E}">
        <p14:creationId xmlns:p14="http://schemas.microsoft.com/office/powerpoint/2010/main" val="1868674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3/27/2023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06075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3/27/2023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410411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3/27/2023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416445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3/27/2023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52902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3/27/2023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86031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07D7492A-6B90-4C87-9A31-78F0A195A3CD}" type="datetime1">
              <a:rPr lang="en-US" smtClean="0"/>
              <a:t>3/27/2023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07B3421A-2A09-4FB8-A6EE-CF4C92916DAE}" type="datetime1">
              <a:rPr lang="en-US" smtClean="0"/>
              <a:t>3/27/2023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FCB5F15-EFBB-478F-A2A6-C08C6AC37A00}" type="datetime1">
              <a:rPr lang="en-US" smtClean="0"/>
              <a:t>3/27/2023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27F5D38-99D7-4D6D-950D-902EF64D46CD}" type="datetime1">
              <a:rPr lang="en-US" smtClean="0"/>
              <a:t>3/27/2023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55A3DFBB-03DE-48D9-8D1D-B6AE1055ACAA}" type="datetime1">
              <a:rPr lang="en-US" smtClean="0"/>
              <a:t>3/27/2023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450B9EF-A026-4B2A-9390-BFCCC2802051}" type="datetime1">
              <a:rPr lang="en-US" smtClean="0"/>
              <a:t>3/27/2023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13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3/27/2023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23060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7423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mailto:Daniel.passon@dc.gov" TargetMode="External"/><Relationship Id="rId4" Type="http://schemas.openxmlformats.org/officeDocument/2006/relationships/hyperlink" Target="mailto:Crystal.Thomas2@dc.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860" y="3978351"/>
            <a:ext cx="9144000" cy="1399084"/>
          </a:xfrm>
          <a:prstGeom prst="rect">
            <a:avLst/>
          </a:prstGeom>
        </p:spPr>
        <p:txBody>
          <a:bodyPr/>
          <a:lstStyle>
            <a:lvl1pPr>
              <a:lnSpc>
                <a:spcPts val="4900"/>
              </a:lnSpc>
              <a:defRPr sz="4800">
                <a:solidFill>
                  <a:srgbClr val="FFFFFF"/>
                </a:solidFill>
              </a:defRPr>
            </a:lvl1pPr>
          </a:lstStyle>
          <a:p>
            <a:pPr marL="0" marR="0" lvl="0" indent="0" fontAlgn="auto">
              <a:spcBef>
                <a:spcPct val="0"/>
              </a:spcBef>
              <a:spcAft>
                <a:spcPts val="0"/>
              </a:spcAft>
              <a:buClrTx/>
              <a:buSzTx/>
              <a:tabLst/>
              <a:defRPr/>
            </a:pPr>
            <a:r>
              <a:rPr lang="en-US">
                <a:solidFill>
                  <a:schemeClr val="bg1"/>
                </a:solidFill>
                <a:latin typeface="Gill Sans Std Light"/>
                <a:ea typeface="+mj-ea"/>
              </a:rPr>
              <a:t>HCBS Advisory Committee</a:t>
            </a:r>
          </a:p>
          <a:p>
            <a:pPr marL="0" marR="0" lvl="0" indent="0" fontAlgn="auto">
              <a:spcBef>
                <a:spcPct val="0"/>
              </a:spcBef>
              <a:spcAft>
                <a:spcPts val="0"/>
              </a:spcAft>
              <a:buClrTx/>
              <a:buSzTx/>
              <a:tabLst/>
              <a:defRPr/>
            </a:pPr>
            <a:r>
              <a:rPr lang="en-US" sz="3800">
                <a:solidFill>
                  <a:schemeClr val="bg1"/>
                </a:solidFill>
                <a:latin typeface="Gill Sans Std Light"/>
                <a:ea typeface="+mj-ea"/>
              </a:rPr>
              <a:t>March 2023</a:t>
            </a:r>
          </a:p>
        </p:txBody>
      </p:sp>
      <p:sp>
        <p:nvSpPr>
          <p:cNvPr id="5" name="Title 1"/>
          <p:cNvSpPr txBox="1">
            <a:spLocks/>
          </p:cNvSpPr>
          <p:nvPr/>
        </p:nvSpPr>
        <p:spPr>
          <a:xfrm>
            <a:off x="6253134" y="6252241"/>
            <a:ext cx="3617842"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200">
                <a:latin typeface="Gill Sans Std Light"/>
                <a:ea typeface="+mj-ea"/>
                <a:cs typeface="Browallia New" panose="020B0604020202020204" pitchFamily="34" charset="-34"/>
              </a:rPr>
              <a:t>March 27, 2023</a:t>
            </a:r>
            <a:endParaRPr kumimoji="0" lang="en-US" sz="2200" u="none" strike="noStrike" kern="1200" cap="none" spc="0" normalizeH="0" baseline="0" noProof="0">
              <a:ln>
                <a:noFill/>
              </a:ln>
              <a:solidFill>
                <a:srgbClr val="FFFFFF"/>
              </a:solidFill>
              <a:effectLst/>
              <a:uLnTx/>
              <a:uFillTx/>
              <a:latin typeface="Gill Sans Std Light"/>
              <a:ea typeface="+mj-ea"/>
              <a:cs typeface="Browallia New" panose="020B0604020202020204" pitchFamily="34" charset="-3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2" name="TextBox 1">
            <a:extLst>
              <a:ext uri="{FF2B5EF4-FFF2-40B4-BE49-F238E27FC236}">
                <a16:creationId xmlns:a16="http://schemas.microsoft.com/office/drawing/2014/main" id="{057C33EA-0186-FD48-F4B9-D6BB810C83EB}"/>
              </a:ext>
            </a:extLst>
          </p:cNvPr>
          <p:cNvSpPr txBox="1"/>
          <p:nvPr/>
        </p:nvSpPr>
        <p:spPr>
          <a:xfrm>
            <a:off x="232860" y="5577378"/>
            <a:ext cx="6817892" cy="1015663"/>
          </a:xfrm>
          <a:prstGeom prst="rect">
            <a:avLst/>
          </a:prstGeom>
          <a:noFill/>
        </p:spPr>
        <p:txBody>
          <a:bodyPr wrap="none" rtlCol="0">
            <a:spAutoFit/>
          </a:bodyPr>
          <a:lstStyle/>
          <a:p>
            <a:r>
              <a:rPr lang="en-US" sz="2000" b="1">
                <a:latin typeface="BrowalliaUPC" panose="020B0502040204020203" pitchFamily="34" charset="-34"/>
                <a:cs typeface="BrowalliaUPC" panose="020B0502040204020203" pitchFamily="34" charset="-34"/>
              </a:rPr>
              <a:t>Crystal Thomas, Program Manager, State Office of Policy, Planning, and Innovation</a:t>
            </a:r>
          </a:p>
          <a:p>
            <a:r>
              <a:rPr lang="en-US" sz="2000" b="1">
                <a:latin typeface="BrowalliaUPC" panose="020B0502040204020203" pitchFamily="34" charset="-34"/>
                <a:cs typeface="BrowalliaUPC" panose="020B0502040204020203" pitchFamily="34" charset="-34"/>
              </a:rPr>
              <a:t>Dan Passon, Legislative and Policy Analyst</a:t>
            </a:r>
          </a:p>
          <a:p>
            <a:r>
              <a:rPr lang="en-US" sz="2000" b="1">
                <a:latin typeface="BrowalliaUPC" panose="020B0502040204020203" pitchFamily="34" charset="-34"/>
                <a:cs typeface="BrowalliaUPC" panose="020B0502040204020203" pitchFamily="34" charset="-34"/>
              </a:rPr>
              <a:t>Donald Clark, Program Development Specialist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905438"/>
            <a:ext cx="8536294" cy="4807701"/>
          </a:xfrm>
        </p:spPr>
        <p:txBody>
          <a:bodyPr/>
          <a:lstStyle/>
          <a:p>
            <a:pPr>
              <a:spcBef>
                <a:spcPts val="800"/>
              </a:spcBef>
            </a:pPr>
            <a:r>
              <a:rPr lang="en-US" sz="1900" b="1"/>
              <a:t>Providers should be required, not just permitted, to observe the person in the environments in which technology will be utilized. </a:t>
            </a:r>
          </a:p>
          <a:p>
            <a:pPr marL="0" indent="0">
              <a:spcBef>
                <a:spcPts val="800"/>
              </a:spcBef>
              <a:buNone/>
            </a:pPr>
            <a:r>
              <a:rPr lang="en-US" sz="1900"/>
              <a:t>	Response: We agree. Observation will be permitted to take place virtually 	because some of the best vendors in this space work nationally. </a:t>
            </a:r>
          </a:p>
          <a:p>
            <a:pPr>
              <a:spcBef>
                <a:spcPts val="800"/>
              </a:spcBef>
            </a:pPr>
            <a:r>
              <a:rPr lang="en-US" sz="1900" b="1">
                <a:latin typeface="Calibri" panose="020F0502020204030204" pitchFamily="34" charset="0"/>
                <a:ea typeface="Calibri" panose="020F0502020204030204" pitchFamily="34" charset="0"/>
              </a:rPr>
              <a:t>The Remote Support Plan should be implemented within 120, not 60, days of the request for services. </a:t>
            </a:r>
            <a:endParaRPr lang="en-US" sz="1900" b="1">
              <a:effectLst/>
              <a:latin typeface="Calibri" panose="020F0502020204030204" pitchFamily="34" charset="0"/>
              <a:ea typeface="Calibri" panose="020F0502020204030204" pitchFamily="34" charset="0"/>
            </a:endParaRPr>
          </a:p>
          <a:p>
            <a:pPr marL="0" indent="0">
              <a:spcBef>
                <a:spcPts val="800"/>
              </a:spcBef>
              <a:buNone/>
            </a:pPr>
            <a:r>
              <a:rPr lang="en-US" sz="1900" b="1">
                <a:effectLst/>
                <a:latin typeface="Calibri" panose="020F0502020204030204" pitchFamily="34" charset="0"/>
                <a:ea typeface="Calibri" panose="020F0502020204030204" pitchFamily="34" charset="0"/>
              </a:rPr>
              <a:t>	</a:t>
            </a:r>
            <a:r>
              <a:rPr lang="en-US" sz="1900">
                <a:latin typeface="Calibri" panose="020F0502020204030204" pitchFamily="34" charset="0"/>
                <a:ea typeface="Calibri" panose="020F0502020204030204" pitchFamily="34" charset="0"/>
              </a:rPr>
              <a:t>Response: The agency’s assessment, based on our current knowledge, is that 	this process could sometimes take longer than 60 days. DDS takes our promises 	to deliver on timelines seriously, and we want to set expectations we can meet.  	Here, that 120 days allows for an assessment to be completed, initial Remote 	Support Plans to be rejected, new plans to be developed, and for person-	centered training and implementation to take place.</a:t>
            </a:r>
          </a:p>
          <a:p>
            <a:pPr marL="0" indent="0">
              <a:spcBef>
                <a:spcPts val="800"/>
              </a:spcBef>
              <a:buNone/>
            </a:pPr>
            <a:endParaRPr lang="en-US"/>
          </a:p>
          <a:p>
            <a:pPr marL="0" indent="0">
              <a:spcBef>
                <a:spcPts val="800"/>
              </a:spcBef>
              <a:buNone/>
            </a:pPr>
            <a:endParaRPr lang="en-US" sz="1800">
              <a:latin typeface="Calibri" panose="020F0502020204030204" pitchFamily="34" charset="0"/>
              <a:ea typeface="Calibri" panose="020F0502020204030204" pitchFamily="34" charset="0"/>
            </a:endParaRPr>
          </a:p>
          <a:p>
            <a:pPr marL="0" indent="0">
              <a:spcBef>
                <a:spcPts val="800"/>
              </a:spcBef>
              <a:buNone/>
            </a:pPr>
            <a:endParaRPr lang="en-US" sz="1400" b="1">
              <a:effectLst/>
              <a:latin typeface="Calibri" panose="020F0502020204030204" pitchFamily="34" charset="0"/>
              <a:ea typeface="Calibri" panose="020F0502020204030204" pitchFamily="34" charset="0"/>
            </a:endParaRPr>
          </a:p>
          <a:p>
            <a:pPr>
              <a:spcBef>
                <a:spcPts val="800"/>
              </a:spcBef>
            </a:pPr>
            <a:endParaRPr lang="en-US" sz="1800" b="1"/>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a:t>Remote Supports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10</a:t>
            </a:fld>
            <a:endParaRPr lang="en-US"/>
          </a:p>
        </p:txBody>
      </p:sp>
    </p:spTree>
    <p:extLst>
      <p:ext uri="{BB962C8B-B14F-4D97-AF65-F5344CB8AC3E}">
        <p14:creationId xmlns:p14="http://schemas.microsoft.com/office/powerpoint/2010/main" val="239523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586350"/>
            <a:ext cx="8536294" cy="4952562"/>
          </a:xfrm>
        </p:spPr>
        <p:txBody>
          <a:bodyPr/>
          <a:lstStyle/>
          <a:p>
            <a:pPr>
              <a:spcBef>
                <a:spcPts val="800"/>
              </a:spcBef>
            </a:pPr>
            <a:r>
              <a:rPr lang="en-US" sz="1800" b="1"/>
              <a:t>What “policies and procedures” governing data retention and incident reporting providers are required to have should be defined in the Procedure. </a:t>
            </a:r>
          </a:p>
          <a:p>
            <a:pPr marL="0" indent="0">
              <a:spcBef>
                <a:spcPts val="800"/>
              </a:spcBef>
              <a:buNone/>
            </a:pPr>
            <a:r>
              <a:rPr lang="en-US" sz="1800"/>
              <a:t>	Response:  The IMEU Incident Reporting Procedure will govern providers.  We are 	also going to recommend best practices governing data retention practices, system 	checks, latency levels, and cellular and battery back-up standards. </a:t>
            </a:r>
          </a:p>
          <a:p>
            <a:pPr>
              <a:spcBef>
                <a:spcPts val="800"/>
              </a:spcBef>
            </a:pPr>
            <a:r>
              <a:rPr lang="en-US" sz="1800" b="1"/>
              <a:t>The “Remote Support Toolkit” and “Screening Interest in RS or AT Tool” were not provided for stakeholder review.  </a:t>
            </a:r>
          </a:p>
          <a:p>
            <a:pPr marL="0" indent="0">
              <a:spcBef>
                <a:spcPts val="800"/>
              </a:spcBef>
              <a:buNone/>
            </a:pPr>
            <a:r>
              <a:rPr lang="en-US" sz="1800" b="1"/>
              <a:t>	</a:t>
            </a:r>
            <a:r>
              <a:rPr lang="en-US" sz="1800"/>
              <a:t>Response: They will be provided when they are available. </a:t>
            </a:r>
          </a:p>
          <a:p>
            <a:pPr>
              <a:spcBef>
                <a:spcPts val="800"/>
              </a:spcBef>
            </a:pPr>
            <a:r>
              <a:rPr lang="en-US" sz="1800" b="1"/>
              <a:t>There should be more detail about who is responsible for guaranteeing an emergency response within 30 minutes.</a:t>
            </a:r>
          </a:p>
          <a:p>
            <a:pPr marL="0" indent="0">
              <a:spcBef>
                <a:spcPts val="800"/>
              </a:spcBef>
              <a:buNone/>
            </a:pPr>
            <a:r>
              <a:rPr lang="en-US" sz="1800" b="1"/>
              <a:t>	</a:t>
            </a:r>
            <a:r>
              <a:rPr lang="en-US" sz="1800"/>
              <a:t>Response: The provider is responsible for implementing the Remote Support Plan.</a:t>
            </a:r>
          </a:p>
          <a:p>
            <a:pPr>
              <a:spcBef>
                <a:spcPts val="800"/>
              </a:spcBef>
            </a:pPr>
            <a:r>
              <a:rPr lang="en-US" sz="1800" b="1"/>
              <a:t>The policy should explicitly assign responsibility for ensuring that the devices and connectivity used for RS and AT can, if already used by the person served, support their preexisting uses as well.  </a:t>
            </a:r>
          </a:p>
          <a:p>
            <a:pPr marL="0" indent="0">
              <a:spcBef>
                <a:spcPts val="800"/>
              </a:spcBef>
              <a:buNone/>
            </a:pPr>
            <a:r>
              <a:rPr lang="en-US" sz="1800" b="1"/>
              <a:t>	</a:t>
            </a:r>
            <a:r>
              <a:rPr lang="en-US" sz="1600"/>
              <a:t>Response: Evaluating this possibility is part of the person-centered assessment process 	established by the Procedure.  Logistically, bandwidth is not a practical concern.</a:t>
            </a:r>
          </a:p>
          <a:p>
            <a:pPr marL="0" indent="0">
              <a:spcBef>
                <a:spcPts val="800"/>
              </a:spcBef>
              <a:buNone/>
            </a:pPr>
            <a:endParaRPr lang="en-US" sz="1800"/>
          </a:p>
          <a:p>
            <a:pPr marL="0" indent="0">
              <a:spcBef>
                <a:spcPts val="800"/>
              </a:spcBef>
              <a:buNone/>
            </a:pPr>
            <a:endParaRPr lang="en-US"/>
          </a:p>
          <a:p>
            <a:pPr marL="0" indent="0">
              <a:spcBef>
                <a:spcPts val="800"/>
              </a:spcBef>
              <a:buNone/>
            </a:pPr>
            <a:endParaRPr lang="en-US" sz="1800">
              <a:latin typeface="Calibri" panose="020F0502020204030204" pitchFamily="34" charset="0"/>
              <a:ea typeface="Calibri" panose="020F0502020204030204" pitchFamily="34" charset="0"/>
            </a:endParaRPr>
          </a:p>
          <a:p>
            <a:pPr marL="0" indent="0">
              <a:spcBef>
                <a:spcPts val="800"/>
              </a:spcBef>
              <a:buNone/>
            </a:pPr>
            <a:endParaRPr lang="en-US" sz="1400" b="1">
              <a:effectLst/>
              <a:latin typeface="Calibri" panose="020F0502020204030204" pitchFamily="34" charset="0"/>
              <a:ea typeface="Calibri" panose="020F0502020204030204" pitchFamily="34" charset="0"/>
            </a:endParaRPr>
          </a:p>
          <a:p>
            <a:pPr>
              <a:spcBef>
                <a:spcPts val="800"/>
              </a:spcBef>
            </a:pPr>
            <a:endParaRPr lang="en-US" sz="1800" b="1"/>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436159"/>
            <a:ext cx="7315200" cy="697632"/>
          </a:xfrm>
        </p:spPr>
        <p:txBody>
          <a:bodyPr/>
          <a:lstStyle/>
          <a:p>
            <a:r>
              <a:rPr lang="en-US" sz="3800" cap="small"/>
              <a:t>Remote Supports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062414"/>
            <a:ext cx="6897066" cy="457200"/>
          </a:xfrm>
        </p:spPr>
        <p:txBody>
          <a:bodyPr/>
          <a:lstStyle/>
          <a:p>
            <a:r>
              <a:rPr lang="en-US"/>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11</a:t>
            </a:fld>
            <a:endParaRPr lang="en-US"/>
          </a:p>
        </p:txBody>
      </p:sp>
    </p:spTree>
    <p:extLst>
      <p:ext uri="{BB962C8B-B14F-4D97-AF65-F5344CB8AC3E}">
        <p14:creationId xmlns:p14="http://schemas.microsoft.com/office/powerpoint/2010/main" val="260415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8B999-53E7-88C6-1694-24797AC5494C}"/>
              </a:ext>
            </a:extLst>
          </p:cNvPr>
          <p:cNvSpPr>
            <a:spLocks noGrp="1"/>
          </p:cNvSpPr>
          <p:nvPr>
            <p:ph type="title"/>
          </p:nvPr>
        </p:nvSpPr>
        <p:spPr>
          <a:xfrm>
            <a:off x="855406" y="2286000"/>
            <a:ext cx="7315200" cy="1143000"/>
          </a:xfrm>
        </p:spPr>
        <p:txBody>
          <a:bodyPr/>
          <a:lstStyle/>
          <a:p>
            <a:pPr algn="ctr"/>
            <a:r>
              <a:rPr lang="en-US">
                <a:solidFill>
                  <a:srgbClr val="011F4F"/>
                </a:solidFill>
              </a:rPr>
              <a:t>Precious Myers-Brown</a:t>
            </a:r>
            <a:br>
              <a:rPr lang="en-US"/>
            </a:br>
            <a:r>
              <a:rPr lang="en-US"/>
              <a:t>---</a:t>
            </a:r>
            <a:br>
              <a:rPr lang="en-US"/>
            </a:br>
            <a:r>
              <a:rPr lang="en-US" sz="4400">
                <a:solidFill>
                  <a:srgbClr val="011F4F"/>
                </a:solidFill>
              </a:rPr>
              <a:t>Implementing Remote Supports</a:t>
            </a:r>
          </a:p>
        </p:txBody>
      </p:sp>
      <p:sp>
        <p:nvSpPr>
          <p:cNvPr id="5" name="Slide Number Placeholder 4">
            <a:extLst>
              <a:ext uri="{FF2B5EF4-FFF2-40B4-BE49-F238E27FC236}">
                <a16:creationId xmlns:a16="http://schemas.microsoft.com/office/drawing/2014/main" id="{9C80A577-B2FF-2BD2-B19B-CB854D9647CB}"/>
              </a:ext>
            </a:extLst>
          </p:cNvPr>
          <p:cNvSpPr>
            <a:spLocks noGrp="1"/>
          </p:cNvSpPr>
          <p:nvPr>
            <p:ph type="sldNum" sz="quarter" idx="12"/>
          </p:nvPr>
        </p:nvSpPr>
        <p:spPr/>
        <p:txBody>
          <a:bodyPr/>
          <a:lstStyle/>
          <a:p>
            <a:fld id="{4A75BE36-4E3E-C248-B598-07ED9BB6E047}" type="slidenum">
              <a:rPr lang="en-US" smtClean="0"/>
              <a:pPr/>
              <a:t>12</a:t>
            </a:fld>
            <a:endParaRPr lang="en-US"/>
          </a:p>
        </p:txBody>
      </p:sp>
    </p:spTree>
    <p:extLst>
      <p:ext uri="{BB962C8B-B14F-4D97-AF65-F5344CB8AC3E}">
        <p14:creationId xmlns:p14="http://schemas.microsoft.com/office/powerpoint/2010/main" val="255841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3910934" y="629266"/>
            <a:ext cx="4817137" cy="1676603"/>
          </a:xfrm>
        </p:spPr>
        <p:txBody>
          <a:bodyPr vert="horz" lIns="91440" tIns="45720" rIns="91440" bIns="45720" rtlCol="0" anchor="ctr">
            <a:normAutofit/>
          </a:bodyPr>
          <a:lstStyle/>
          <a:p>
            <a:pPr defTabSz="914400">
              <a:lnSpc>
                <a:spcPct val="90000"/>
              </a:lnSpc>
            </a:pPr>
            <a:r>
              <a:rPr lang="en-US" sz="4400" kern="1200" cap="small">
                <a:solidFill>
                  <a:schemeClr val="tx1"/>
                </a:solidFill>
                <a:latin typeface="+mj-lt"/>
                <a:ea typeface="+mj-ea"/>
                <a:cs typeface="+mj-cs"/>
              </a:rPr>
              <a:t>Questions and Answers</a:t>
            </a:r>
          </a:p>
        </p:txBody>
      </p:sp>
      <p:sp>
        <p:nvSpPr>
          <p:cNvPr id="8"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559407"/>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Questions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71023" y="2261520"/>
            <a:ext cx="2334960" cy="2334960"/>
          </a:xfrm>
          <a:prstGeom prst="rect">
            <a:avLst/>
          </a:prstGeom>
          <a:effectLst/>
        </p:spPr>
      </p:pic>
      <p:sp>
        <p:nvSpPr>
          <p:cNvPr id="2" name="TextBox 1">
            <a:extLst>
              <a:ext uri="{FF2B5EF4-FFF2-40B4-BE49-F238E27FC236}">
                <a16:creationId xmlns:a16="http://schemas.microsoft.com/office/drawing/2014/main" id="{A0ECA389-F2BB-C256-DF20-AA8B544EE0F5}"/>
              </a:ext>
            </a:extLst>
          </p:cNvPr>
          <p:cNvSpPr txBox="1"/>
          <p:nvPr/>
        </p:nvSpPr>
        <p:spPr>
          <a:xfrm>
            <a:off x="3910935" y="2438400"/>
            <a:ext cx="4817136" cy="378541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Crystal Thomas, Program Manager</a:t>
            </a:r>
          </a:p>
          <a:p>
            <a:pPr lvl="1" indent="-228600" defTabSz="914400">
              <a:lnSpc>
                <a:spcPct val="90000"/>
              </a:lnSpc>
              <a:spcAft>
                <a:spcPts val="600"/>
              </a:spcAft>
              <a:buFont typeface="Arial" panose="020B0604020202020204" pitchFamily="34" charset="0"/>
              <a:buChar char="•"/>
            </a:pPr>
            <a:r>
              <a:rPr lang="en-US" sz="1700">
                <a:hlinkClick r:id="rId4"/>
              </a:rPr>
              <a:t>Crystal.Thomas2@dc.gov</a:t>
            </a: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t>Dan Passon, Legislative and Policy Analyst</a:t>
            </a:r>
          </a:p>
          <a:p>
            <a:pPr lvl="1" indent="-228600" defTabSz="914400">
              <a:lnSpc>
                <a:spcPct val="90000"/>
              </a:lnSpc>
              <a:spcAft>
                <a:spcPts val="600"/>
              </a:spcAft>
              <a:buFont typeface="Arial" panose="020B0604020202020204" pitchFamily="34" charset="0"/>
              <a:buChar char="•"/>
            </a:pPr>
            <a:r>
              <a:rPr lang="en-US" sz="1700">
                <a:hlinkClick r:id="rId5"/>
              </a:rPr>
              <a:t>Daniel.passon@dc.gov</a:t>
            </a:r>
            <a:r>
              <a:rPr lang="en-US" sz="1700"/>
              <a:t>	</a:t>
            </a:r>
          </a:p>
          <a:p>
            <a:pPr indent="-228600" defTabSz="914400">
              <a:lnSpc>
                <a:spcPct val="90000"/>
              </a:lnSpc>
              <a:spcAft>
                <a:spcPts val="600"/>
              </a:spcAft>
              <a:buFont typeface="Arial" panose="020B0604020202020204" pitchFamily="34" charset="0"/>
              <a:buChar char="•"/>
            </a:pPr>
            <a:endParaRPr lang="en-US" sz="1700"/>
          </a:p>
        </p:txBody>
      </p:sp>
      <p:sp>
        <p:nvSpPr>
          <p:cNvPr id="4" name="Slide Number Placeholder 3">
            <a:extLst>
              <a:ext uri="{FF2B5EF4-FFF2-40B4-BE49-F238E27FC236}">
                <a16:creationId xmlns:a16="http://schemas.microsoft.com/office/drawing/2014/main" id="{34B307CA-0C31-0342-0762-D7D5311626F8}"/>
              </a:ext>
            </a:extLst>
          </p:cNvPr>
          <p:cNvSpPr>
            <a:spLocks noGrp="1"/>
          </p:cNvSpPr>
          <p:nvPr>
            <p:ph type="sldNum" sz="quarter" idx="12"/>
          </p:nvPr>
        </p:nvSpPr>
        <p:spPr>
          <a:xfrm>
            <a:off x="8312409" y="6298594"/>
            <a:ext cx="514350" cy="365125"/>
          </a:xfrm>
        </p:spPr>
        <p:txBody>
          <a:bodyPr vert="horz" lIns="91440" tIns="45720" rIns="91440" bIns="45720" rtlCol="0" anchor="ctr">
            <a:normAutofit/>
          </a:bodyPr>
          <a:lstStyle/>
          <a:p>
            <a:pPr defTabSz="914400">
              <a:spcAft>
                <a:spcPts val="600"/>
              </a:spcAft>
            </a:pPr>
            <a:fld id="{4A75BE36-4E3E-C248-B598-07ED9BB6E047}" type="slidenum">
              <a:rPr lang="en-US" smtClean="0"/>
              <a:pPr defTabSz="914400">
                <a:spcAft>
                  <a:spcPts val="600"/>
                </a:spcAft>
              </a:pPr>
              <a:t>13</a:t>
            </a:fld>
            <a:endParaRPr lang="en-US"/>
          </a:p>
        </p:txBody>
      </p:sp>
    </p:spTree>
    <p:extLst>
      <p:ext uri="{BB962C8B-B14F-4D97-AF65-F5344CB8AC3E}">
        <p14:creationId xmlns:p14="http://schemas.microsoft.com/office/powerpoint/2010/main" val="22647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828800" y="1784943"/>
            <a:ext cx="5486400" cy="566738"/>
          </a:xfrm>
        </p:spPr>
        <p:txBody>
          <a:bodyPr/>
          <a:lstStyle/>
          <a:p>
            <a:pPr algn="ctr"/>
            <a:r>
              <a:rPr lang="en-US" sz="2800" cap="small"/>
              <a:t> Summary and Next Steps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494284"/>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3E8106FC-32FE-40FC-8C9B-664D5F92FA8D}"/>
              </a:ext>
            </a:extLst>
          </p:cNvPr>
          <p:cNvSpPr txBox="1"/>
          <p:nvPr/>
        </p:nvSpPr>
        <p:spPr>
          <a:xfrm>
            <a:off x="2382350" y="2676627"/>
            <a:ext cx="4379300" cy="646331"/>
          </a:xfrm>
          <a:prstGeom prst="rect">
            <a:avLst/>
          </a:prstGeom>
          <a:noFill/>
        </p:spPr>
        <p:txBody>
          <a:bodyPr wrap="square" rtlCol="0">
            <a:spAutoFit/>
          </a:bodyPr>
          <a:lstStyle/>
          <a:p>
            <a:pPr algn="ctr"/>
            <a:r>
              <a:rPr lang="en-US" b="1">
                <a:latin typeface="Gill Sans Std Light"/>
              </a:rPr>
              <a:t>Next HCBS Advisory Committee Meeting: </a:t>
            </a:r>
          </a:p>
          <a:p>
            <a:pPr algn="ctr"/>
            <a:r>
              <a:rPr lang="en-US" b="1">
                <a:latin typeface="Gill Sans Std Light"/>
              </a:rPr>
              <a:t>April 24, 2023</a:t>
            </a:r>
          </a:p>
        </p:txBody>
      </p:sp>
      <p:sp>
        <p:nvSpPr>
          <p:cNvPr id="3" name="Slide Number Placeholder 2">
            <a:extLst>
              <a:ext uri="{FF2B5EF4-FFF2-40B4-BE49-F238E27FC236}">
                <a16:creationId xmlns:a16="http://schemas.microsoft.com/office/drawing/2014/main" id="{F8D5D3CE-5901-A4C2-D6A7-2B03574C87F6}"/>
              </a:ext>
            </a:extLst>
          </p:cNvPr>
          <p:cNvSpPr>
            <a:spLocks noGrp="1"/>
          </p:cNvSpPr>
          <p:nvPr>
            <p:ph type="sldNum" sz="quarter" idx="12"/>
          </p:nvPr>
        </p:nvSpPr>
        <p:spPr/>
        <p:txBody>
          <a:bodyPr/>
          <a:lstStyle/>
          <a:p>
            <a:fld id="{4A75BE36-4E3E-C248-B598-07ED9BB6E047}" type="slidenum">
              <a:rPr lang="en-US" smtClean="0"/>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657222" y="649181"/>
            <a:ext cx="7315200" cy="568036"/>
          </a:xfrm>
        </p:spPr>
        <p:txBody>
          <a:bodyPr/>
          <a:lstStyle/>
          <a:p>
            <a:r>
              <a:rPr lang="en-US" cap="small" dirty="0"/>
              <a:t>Agenda</a:t>
            </a:r>
          </a:p>
        </p:txBody>
      </p:sp>
      <p:sp>
        <p:nvSpPr>
          <p:cNvPr id="82" name="Subtitle 81"/>
          <p:cNvSpPr>
            <a:spLocks noGrp="1"/>
          </p:cNvSpPr>
          <p:nvPr>
            <p:ph type="subTitle" idx="1"/>
          </p:nvPr>
        </p:nvSpPr>
        <p:spPr>
          <a:xfrm>
            <a:off x="863284" y="1371086"/>
            <a:ext cx="7109138" cy="4336299"/>
          </a:xfrm>
        </p:spPr>
        <p:txBody>
          <a:bodyPr/>
          <a:lstStyle/>
          <a:p>
            <a:pPr marL="571500" indent="-571500">
              <a:spcAft>
                <a:spcPts val="600"/>
              </a:spcAft>
              <a:buFont typeface="+mj-lt"/>
              <a:buAutoNum type="romanUcPeriod"/>
            </a:pPr>
            <a:r>
              <a:rPr lang="en-US" sz="2800" dirty="0"/>
              <a:t>Introduction</a:t>
            </a:r>
          </a:p>
          <a:p>
            <a:pPr marL="571500" indent="-571500">
              <a:spcAft>
                <a:spcPts val="600"/>
              </a:spcAft>
              <a:buFont typeface="+mj-lt"/>
              <a:buAutoNum type="romanUcPeriod"/>
            </a:pPr>
            <a:r>
              <a:rPr lang="en-US" sz="2800" dirty="0"/>
              <a:t>Policy and Procedure Updates (10 min.)</a:t>
            </a:r>
          </a:p>
          <a:p>
            <a:pPr marL="571500" indent="-571500">
              <a:spcAft>
                <a:spcPts val="600"/>
              </a:spcAft>
              <a:buFont typeface="+mj-lt"/>
              <a:buAutoNum type="romanUcPeriod"/>
            </a:pPr>
            <a:r>
              <a:rPr lang="en-US" sz="2800" dirty="0"/>
              <a:t>Donald Clark: Overview of Remote Supports (10 min.)</a:t>
            </a:r>
          </a:p>
          <a:p>
            <a:pPr marL="571500" indent="-571500">
              <a:spcAft>
                <a:spcPts val="600"/>
              </a:spcAft>
              <a:buFont typeface="+mj-lt"/>
              <a:buAutoNum type="romanUcPeriod"/>
            </a:pPr>
            <a:r>
              <a:rPr lang="en-US" sz="2800" dirty="0"/>
              <a:t>Feedback on Remote Supports </a:t>
            </a:r>
            <a:r>
              <a:rPr lang="en-US" sz="2800"/>
              <a:t>Procedure (20 </a:t>
            </a:r>
            <a:r>
              <a:rPr lang="en-US" sz="2800" dirty="0"/>
              <a:t>min.)</a:t>
            </a:r>
          </a:p>
          <a:p>
            <a:pPr marL="571500" indent="-571500">
              <a:spcAft>
                <a:spcPts val="600"/>
              </a:spcAft>
              <a:buFont typeface="+mj-lt"/>
              <a:buAutoNum type="romanUcPeriod"/>
            </a:pPr>
            <a:r>
              <a:rPr lang="en-US" sz="2800" dirty="0"/>
              <a:t>Precious Myers-Brown on Implementing Remote Supports (10 min.)</a:t>
            </a:r>
            <a:endParaRPr lang="en-US" sz="2400" dirty="0"/>
          </a:p>
          <a:p>
            <a:pPr marL="571500" indent="-571500">
              <a:spcAft>
                <a:spcPts val="600"/>
              </a:spcAft>
              <a:buFont typeface="+mj-lt"/>
              <a:buAutoNum type="romanUcPeriod"/>
            </a:pPr>
            <a:r>
              <a:rPr lang="en-US" sz="2800" dirty="0"/>
              <a:t>Questions and Answers</a:t>
            </a:r>
          </a:p>
          <a:p>
            <a:pPr marL="571500" indent="-571500">
              <a:spcAft>
                <a:spcPts val="600"/>
              </a:spcAft>
              <a:buFont typeface="+mj-lt"/>
              <a:buAutoNum type="romanUcPeriod"/>
            </a:pPr>
            <a:r>
              <a:rPr lang="en-US" sz="2800" dirty="0"/>
              <a:t>Summary and Next Steps</a:t>
            </a:r>
          </a:p>
          <a:p>
            <a:pPr>
              <a:spcAft>
                <a:spcPts val="600"/>
              </a:spcAft>
            </a:pPr>
            <a:endParaRPr lang="en-US" sz="2800" dirty="0"/>
          </a:p>
          <a:p>
            <a:pPr marL="571500" indent="-571500">
              <a:spcAft>
                <a:spcPts val="600"/>
              </a:spcAft>
              <a:buFont typeface="+mj-lt"/>
              <a:buAutoNum type="romanUcPeriod"/>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434110" y="2114085"/>
            <a:ext cx="7865616" cy="2136539"/>
          </a:xfrm>
        </p:spPr>
        <p:txBody>
          <a:bodyPr/>
          <a:lstStyle/>
          <a:p>
            <a:r>
              <a:rPr lang="en-US" sz="2600"/>
              <a:t>Eligibility Policy and Procedure </a:t>
            </a:r>
          </a:p>
          <a:p>
            <a:pPr lvl="1"/>
            <a:r>
              <a:rPr lang="en-US" sz="2200"/>
              <a:t>Currently the subject of union Impact and Effects bargaining.</a:t>
            </a:r>
          </a:p>
          <a:p>
            <a:pPr lvl="1"/>
            <a:r>
              <a:rPr lang="en-US" sz="2200"/>
              <a:t>The Policy and Procedure will be published after that process is complete, but DDS cannot project, with 100% confidence, when that will occur.</a:t>
            </a:r>
          </a:p>
          <a:p>
            <a:pPr lvl="1"/>
            <a:r>
              <a:rPr lang="en-US" sz="2200"/>
              <a:t>After publication, DDS will publish a new DDA Intake SOP to streamline implementation.</a:t>
            </a:r>
            <a:endParaRPr lang="en-US" sz="2000"/>
          </a:p>
          <a:p>
            <a:r>
              <a:rPr lang="en-US" sz="2600"/>
              <a:t>Self-Direction Policy</a:t>
            </a:r>
          </a:p>
          <a:p>
            <a:pPr lvl="1"/>
            <a:r>
              <a:rPr lang="en-US" sz="2200"/>
              <a:t>Revised based on public comment and currently undergoing final agency review before the process of union review. </a:t>
            </a:r>
          </a:p>
          <a:p>
            <a:pPr marL="0" indent="0">
              <a:buNone/>
            </a:pPr>
            <a:endParaRPr lang="en-US" sz="220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10" y="635158"/>
            <a:ext cx="7655970" cy="703312"/>
          </a:xfrm>
        </p:spPr>
        <p:txBody>
          <a:bodyPr/>
          <a:lstStyle/>
          <a:p>
            <a:r>
              <a:rPr lang="en-US" sz="3600" cap="small"/>
              <a:t>Upcoming Policy &amp; Procedure Updates</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434110" y="1338470"/>
            <a:ext cx="7315200" cy="460790"/>
          </a:xfrm>
        </p:spPr>
        <p:txBody>
          <a:bodyPr/>
          <a:lstStyle/>
          <a:p>
            <a:r>
              <a:rPr lang="en-US"/>
              <a:t>Implementation of Waiver Amendments</a:t>
            </a:r>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3</a:t>
            </a:fld>
            <a:endParaRPr lang="en-US"/>
          </a:p>
        </p:txBody>
      </p:sp>
    </p:spTree>
    <p:extLst>
      <p:ext uri="{BB962C8B-B14F-4D97-AF65-F5344CB8AC3E}">
        <p14:creationId xmlns:p14="http://schemas.microsoft.com/office/powerpoint/2010/main" val="427448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434110" y="2069760"/>
            <a:ext cx="7865616" cy="2136539"/>
          </a:xfrm>
        </p:spPr>
        <p:txBody>
          <a:bodyPr/>
          <a:lstStyle/>
          <a:p>
            <a:r>
              <a:rPr lang="en-US" sz="2600"/>
              <a:t>Case Transfers Policy </a:t>
            </a:r>
          </a:p>
          <a:p>
            <a:pPr lvl="1"/>
            <a:r>
              <a:rPr lang="en-US" sz="2200"/>
              <a:t>Finalized within DDA.</a:t>
            </a:r>
          </a:p>
          <a:p>
            <a:pPr lvl="1"/>
            <a:r>
              <a:rPr lang="en-US" sz="2200"/>
              <a:t>Will have an RSA Public Hearing on May 4th.  </a:t>
            </a:r>
          </a:p>
          <a:p>
            <a:pPr lvl="1"/>
            <a:r>
              <a:rPr lang="en-US" sz="2200"/>
              <a:t>After that, </a:t>
            </a:r>
            <a:r>
              <a:rPr lang="en-US" sz="2200">
                <a:latin typeface="Gill Sans Std"/>
              </a:rPr>
              <a:t>DDA and RSA will develop Case Transfer procedures specific to their administrations.</a:t>
            </a:r>
            <a:endParaRPr lang="en-US" sz="2000">
              <a:latin typeface="Gill Sans Std"/>
            </a:endParaRPr>
          </a:p>
          <a:p>
            <a:r>
              <a:rPr lang="en-US" sz="2600">
                <a:latin typeface="Gill Sans Std"/>
              </a:rPr>
              <a:t>ICF/IDD Level of Care Determination Policy</a:t>
            </a:r>
          </a:p>
          <a:p>
            <a:pPr lvl="1"/>
            <a:r>
              <a:rPr lang="en-US" sz="2200"/>
              <a:t>Revised based on public comment and currently undergoing final agency review before the process of union review. </a:t>
            </a:r>
            <a:endParaRPr lang="en-US" sz="2200">
              <a:latin typeface="Gill Sans Std"/>
            </a:endParaRPr>
          </a:p>
          <a:p>
            <a:pPr lvl="1"/>
            <a:endParaRPr lang="en-US" sz="2000">
              <a:latin typeface="Gill Sans Std"/>
            </a:endParaRPr>
          </a:p>
          <a:p>
            <a:endParaRPr lang="en-US" sz="220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10" y="643079"/>
            <a:ext cx="7655970" cy="703312"/>
          </a:xfrm>
        </p:spPr>
        <p:txBody>
          <a:bodyPr/>
          <a:lstStyle/>
          <a:p>
            <a:r>
              <a:rPr lang="en-US" sz="3600" cap="small"/>
              <a:t>Upcoming Policy &amp; Procedure Updates</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434110" y="1346391"/>
            <a:ext cx="7315200" cy="460790"/>
          </a:xfrm>
        </p:spPr>
        <p:txBody>
          <a:bodyPr/>
          <a:lstStyle/>
          <a:p>
            <a:r>
              <a:rPr lang="en-US"/>
              <a:t>Implementation of Waiver Amendments</a:t>
            </a:r>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4</a:t>
            </a:fld>
            <a:endParaRPr lang="en-US"/>
          </a:p>
        </p:txBody>
      </p:sp>
    </p:spTree>
    <p:extLst>
      <p:ext uri="{BB962C8B-B14F-4D97-AF65-F5344CB8AC3E}">
        <p14:creationId xmlns:p14="http://schemas.microsoft.com/office/powerpoint/2010/main" val="13763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09" y="682354"/>
            <a:ext cx="7655970" cy="703312"/>
          </a:xfrm>
        </p:spPr>
        <p:txBody>
          <a:bodyPr/>
          <a:lstStyle/>
          <a:p>
            <a:r>
              <a:rPr lang="en-US" sz="3600" cap="small"/>
              <a:t>Upcoming Policy &amp; Procedure Updates</a:t>
            </a:r>
          </a:p>
        </p:txBody>
      </p:sp>
      <p:sp>
        <p:nvSpPr>
          <p:cNvPr id="5" name="Subtitle 3">
            <a:extLst>
              <a:ext uri="{FF2B5EF4-FFF2-40B4-BE49-F238E27FC236}">
                <a16:creationId xmlns:a16="http://schemas.microsoft.com/office/drawing/2014/main" id="{623A6378-302F-C850-271E-17AE6A9ECAEE}"/>
              </a:ext>
            </a:extLst>
          </p:cNvPr>
          <p:cNvSpPr txBox="1">
            <a:spLocks/>
          </p:cNvSpPr>
          <p:nvPr/>
        </p:nvSpPr>
        <p:spPr>
          <a:xfrm>
            <a:off x="434110" y="1385666"/>
            <a:ext cx="2692084" cy="650955"/>
          </a:xfrm>
          <a:prstGeom prst="rect">
            <a:avLst/>
          </a:prstGeom>
        </p:spPr>
        <p:txBody>
          <a:bodyPr lIns="0" tIns="0" rIns="0" bIns="0" anchor="t"/>
          <a:lstStyle>
            <a:lvl1pPr marL="0" indent="0" algn="l" defTabSz="457200" rtl="0" eaLnBrk="1" latinLnBrk="0" hangingPunct="1">
              <a:spcBef>
                <a:spcPct val="20000"/>
              </a:spcBef>
              <a:buFont typeface="Arial"/>
              <a:buNone/>
              <a:defRPr sz="3200" b="0" i="0" kern="1200">
                <a:solidFill>
                  <a:srgbClr val="011F4F"/>
                </a:solidFill>
                <a:latin typeface="Gill Sans Std Bold"/>
                <a:ea typeface="+mn-ea"/>
                <a:cs typeface="Gill Sans Std 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Other Updates</a:t>
            </a:r>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329286" y="1945656"/>
            <a:ext cx="7865617" cy="1925351"/>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a:t>Incident Management &amp; Enforcement Policy</a:t>
            </a:r>
          </a:p>
          <a:p>
            <a:pPr lvl="1"/>
            <a:r>
              <a:rPr lang="en-US" sz="2100"/>
              <a:t>Revised, with new definitions of “abuse” and “neglect.”</a:t>
            </a:r>
          </a:p>
          <a:p>
            <a:pPr lvl="1"/>
            <a:r>
              <a:rPr lang="en-US" sz="2100"/>
              <a:t>Currently undergoing final agency review before the process of union review.</a:t>
            </a:r>
          </a:p>
          <a:p>
            <a:r>
              <a:rPr lang="en-US" sz="2600"/>
              <a:t>Provider Performance Review (“PPR”) Policy and Procedure</a:t>
            </a:r>
          </a:p>
          <a:p>
            <a:pPr lvl="1"/>
            <a:r>
              <a:rPr lang="en-US" sz="2100"/>
              <a:t>Under second round of union review following QAPMA revisions.</a:t>
            </a:r>
          </a:p>
          <a:p>
            <a:r>
              <a:rPr lang="en-US" sz="2600"/>
              <a:t>In the coming months, DDS will be submitting the following for public comment:</a:t>
            </a:r>
          </a:p>
          <a:p>
            <a:pPr lvl="1"/>
            <a:r>
              <a:rPr lang="en-US" sz="2100"/>
              <a:t>Revised Policy and Procedure on Policies</a:t>
            </a:r>
          </a:p>
          <a:p>
            <a:pPr lvl="1"/>
            <a:r>
              <a:rPr lang="en-US" sz="2100"/>
              <a:t>Revised Imposition of Sanctions Policy and Procedure</a:t>
            </a:r>
          </a:p>
          <a:p>
            <a:pPr lvl="1"/>
            <a:endParaRPr lang="en-US" sz="1800"/>
          </a:p>
          <a:p>
            <a:pPr lvl="1"/>
            <a:endParaRPr lang="en-US" sz="1800"/>
          </a:p>
          <a:p>
            <a:pPr marL="0" indent="0">
              <a:buNone/>
            </a:pPr>
            <a:endParaRPr lang="en-US" sz="2400"/>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5</a:t>
            </a:fld>
            <a:endParaRPr lang="en-US"/>
          </a:p>
        </p:txBody>
      </p:sp>
    </p:spTree>
    <p:extLst>
      <p:ext uri="{BB962C8B-B14F-4D97-AF65-F5344CB8AC3E}">
        <p14:creationId xmlns:p14="http://schemas.microsoft.com/office/powerpoint/2010/main" val="180295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8B999-53E7-88C6-1694-24797AC5494C}"/>
              </a:ext>
            </a:extLst>
          </p:cNvPr>
          <p:cNvSpPr>
            <a:spLocks noGrp="1"/>
          </p:cNvSpPr>
          <p:nvPr>
            <p:ph type="title"/>
          </p:nvPr>
        </p:nvSpPr>
        <p:spPr>
          <a:xfrm>
            <a:off x="855406" y="2286000"/>
            <a:ext cx="7315200" cy="1143000"/>
          </a:xfrm>
        </p:spPr>
        <p:txBody>
          <a:bodyPr/>
          <a:lstStyle/>
          <a:p>
            <a:pPr algn="ctr"/>
            <a:r>
              <a:rPr lang="en-US">
                <a:solidFill>
                  <a:srgbClr val="011F4F"/>
                </a:solidFill>
              </a:rPr>
              <a:t>Donald Clark </a:t>
            </a:r>
            <a:br>
              <a:rPr lang="en-US"/>
            </a:br>
            <a:r>
              <a:rPr lang="en-US"/>
              <a:t>---</a:t>
            </a:r>
            <a:br>
              <a:rPr lang="en-US"/>
            </a:br>
            <a:r>
              <a:rPr lang="en-US" sz="4400">
                <a:solidFill>
                  <a:srgbClr val="011F4F"/>
                </a:solidFill>
              </a:rPr>
              <a:t>Overview of Remote Supports</a:t>
            </a:r>
          </a:p>
        </p:txBody>
      </p:sp>
      <p:sp>
        <p:nvSpPr>
          <p:cNvPr id="5" name="Slide Number Placeholder 4">
            <a:extLst>
              <a:ext uri="{FF2B5EF4-FFF2-40B4-BE49-F238E27FC236}">
                <a16:creationId xmlns:a16="http://schemas.microsoft.com/office/drawing/2014/main" id="{9C80A577-B2FF-2BD2-B19B-CB854D9647CB}"/>
              </a:ext>
            </a:extLst>
          </p:cNvPr>
          <p:cNvSpPr>
            <a:spLocks noGrp="1"/>
          </p:cNvSpPr>
          <p:nvPr>
            <p:ph type="sldNum" sz="quarter" idx="12"/>
          </p:nvPr>
        </p:nvSpPr>
        <p:spPr/>
        <p:txBody>
          <a:bodyPr/>
          <a:lstStyle/>
          <a:p>
            <a:fld id="{4A75BE36-4E3E-C248-B598-07ED9BB6E047}" type="slidenum">
              <a:rPr lang="en-US" smtClean="0"/>
              <a:pPr/>
              <a:t>6</a:t>
            </a:fld>
            <a:endParaRPr lang="en-US"/>
          </a:p>
        </p:txBody>
      </p:sp>
    </p:spTree>
    <p:extLst>
      <p:ext uri="{BB962C8B-B14F-4D97-AF65-F5344CB8AC3E}">
        <p14:creationId xmlns:p14="http://schemas.microsoft.com/office/powerpoint/2010/main" val="411163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905438"/>
            <a:ext cx="8536294" cy="4807701"/>
          </a:xfrm>
        </p:spPr>
        <p:txBody>
          <a:bodyPr/>
          <a:lstStyle/>
          <a:p>
            <a:pPr>
              <a:spcBef>
                <a:spcPts val="800"/>
              </a:spcBef>
            </a:pPr>
            <a:r>
              <a:rPr lang="en-US" sz="2200" b="1"/>
              <a:t>Can Remote Supports (“RS”) or Assistive Technology (“AT”) be used for Employment Supports?</a:t>
            </a:r>
          </a:p>
          <a:p>
            <a:pPr marL="0" indent="0">
              <a:spcBef>
                <a:spcPts val="800"/>
              </a:spcBef>
              <a:buNone/>
            </a:pPr>
            <a:r>
              <a:rPr lang="en-US" sz="1800"/>
              <a:t>	Response: Two relevant Waiver services—Employment Readiness and Supported 	Employment—can be provided remotely. Another Waiver service, Assistive 	Technology Services, can be used to employ a range of tools that help people with 	disabilities perform job tasks, communicate effectively, and maintain independence 	in the workplace.</a:t>
            </a:r>
          </a:p>
          <a:p>
            <a:pPr>
              <a:spcBef>
                <a:spcPts val="800"/>
              </a:spcBef>
            </a:pPr>
            <a:r>
              <a:rPr lang="en-US" sz="2200" b="1"/>
              <a:t>Remote Support Professionals should not be subject to the regulation governing DSPs that requires them to be able to perform CPR.</a:t>
            </a:r>
          </a:p>
          <a:p>
            <a:pPr marL="0" indent="0">
              <a:spcBef>
                <a:spcPts val="800"/>
              </a:spcBef>
              <a:buNone/>
            </a:pPr>
            <a:r>
              <a:rPr lang="en-US" sz="1800"/>
              <a:t>	Response: They will not be required to have a CPR certification. We are, in the Final 	Rulemaking supporting the implementation of this Procedure, promulgating more 	flexible qualification requirements for RSPs that have all the health, safety, and 	training requirements for DSPs, but none of the physical requirements.</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a:t>Remote Supports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a:t>Summary of Public Feedback</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7</a:t>
            </a:fld>
            <a:endParaRPr lang="en-US"/>
          </a:p>
        </p:txBody>
      </p:sp>
    </p:spTree>
    <p:extLst>
      <p:ext uri="{BB962C8B-B14F-4D97-AF65-F5344CB8AC3E}">
        <p14:creationId xmlns:p14="http://schemas.microsoft.com/office/powerpoint/2010/main" val="257846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810188"/>
            <a:ext cx="8536294" cy="5047812"/>
          </a:xfrm>
        </p:spPr>
        <p:txBody>
          <a:bodyPr lIns="91440" tIns="45720" rIns="91440" bIns="45720" anchor="t"/>
          <a:lstStyle/>
          <a:p>
            <a:pPr>
              <a:spcBef>
                <a:spcPts val="800"/>
              </a:spcBef>
            </a:pPr>
            <a:r>
              <a:rPr lang="en-US" sz="1800" b="1" dirty="0"/>
              <a:t>People supported should be trained by experts in using RS and AT.</a:t>
            </a:r>
          </a:p>
          <a:p>
            <a:pPr marL="0" indent="0">
              <a:spcBef>
                <a:spcPts val="800"/>
              </a:spcBef>
              <a:buNone/>
            </a:pPr>
            <a:r>
              <a:rPr lang="en-US" sz="1800" dirty="0"/>
              <a:t>	</a:t>
            </a:r>
            <a:r>
              <a:rPr lang="en-US" sz="1600" dirty="0"/>
              <a:t>Response:  Training by experts is included in the Procedure.  Before a person can begin 	receiving remote supports, the provider must “meet with the person, observe the person 	in the environments in which the technology will be utilized, and meet their primary caregiver 	and other team members, as appropriate, to develop a 	Remote Support Plan.”  That Plan must 	include a “description of initial and ongoing 	training strategies for the person supported, 	support staff, and family members. . . .”</a:t>
            </a:r>
          </a:p>
          <a:p>
            <a:pPr>
              <a:spcBef>
                <a:spcPts val="800"/>
              </a:spcBef>
            </a:pPr>
            <a:r>
              <a:rPr lang="en-US" sz="1800" b="1" dirty="0">
                <a:effectLst/>
                <a:latin typeface="Calibri" panose="020F0502020204030204" pitchFamily="34" charset="0"/>
                <a:ea typeface="Calibri" panose="020F0502020204030204" pitchFamily="34" charset="0"/>
              </a:rPr>
              <a:t>“I am not clear about the devices that require internet or cellular data plans for use as assistive technology. The device can be purchased as part of the Assistive Technology service, but the reoccurring plan might or might not be covered through waiver.”</a:t>
            </a:r>
          </a:p>
          <a:p>
            <a:pPr marL="0" indent="0">
              <a:spcBef>
                <a:spcPts val="800"/>
              </a:spcBef>
              <a:buNone/>
            </a:pPr>
            <a:r>
              <a:rPr lang="en-US" sz="1600" b="1" dirty="0">
                <a:effectLst/>
                <a:latin typeface="Calibri"/>
                <a:ea typeface="Calibri" panose="020F0502020204030204" pitchFamily="34" charset="0"/>
                <a:cs typeface="Calibri"/>
              </a:rPr>
              <a:t>	</a:t>
            </a:r>
            <a:r>
              <a:rPr lang="en-US" sz="1600" dirty="0">
                <a:latin typeface="Calibri"/>
                <a:ea typeface="Calibri" panose="020F0502020204030204" pitchFamily="34" charset="0"/>
                <a:cs typeface="Calibri"/>
              </a:rPr>
              <a:t>Response: CMS does not allow DDS to pay for general use internet service using Medicaid.  DDS 	currently uses local funds to pay for the internet of individuals in residential Waiver homes.  	For others, their internet access and general use cellular data will not be covered by the Waiver.  	Because many devices need internet access or cellular data, we will provide internal 	guidance to teams to help them determine when monthly fees and cellular plans the use of 	which is limited to meeting identified needs can be covered.  People who need to finance a new 	plan will be connected to community resources to support this transition.</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a:t>Remote Supports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8</a:t>
            </a:fld>
            <a:endParaRPr lang="en-US"/>
          </a:p>
        </p:txBody>
      </p:sp>
    </p:spTree>
    <p:extLst>
      <p:ext uri="{BB962C8B-B14F-4D97-AF65-F5344CB8AC3E}">
        <p14:creationId xmlns:p14="http://schemas.microsoft.com/office/powerpoint/2010/main" val="88116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905438"/>
            <a:ext cx="8536294" cy="4807701"/>
          </a:xfrm>
        </p:spPr>
        <p:txBody>
          <a:bodyPr/>
          <a:lstStyle/>
          <a:p>
            <a:pPr>
              <a:spcBef>
                <a:spcPts val="800"/>
              </a:spcBef>
            </a:pPr>
            <a:r>
              <a:rPr lang="en-US" sz="1800" b="1"/>
              <a:t>If a person is initially uninterested in RS or AT, the person’s team should be barred from developing goals to address barriers to the use of RS or AT.</a:t>
            </a:r>
          </a:p>
          <a:p>
            <a:pPr marL="0" indent="0">
              <a:spcBef>
                <a:spcPts val="800"/>
              </a:spcBef>
              <a:buNone/>
            </a:pPr>
            <a:r>
              <a:rPr lang="en-US" sz="1800"/>
              <a:t>	Response: There is a provision in the text that allows a person’s team, with their 	consent, to address barriers to using technology when a person is initially 	disinterested in RS or AT.  The goal of this provision is to ensure that a person’s 	disinterest is not exclusively the product of those barriers, and to ensure that Service 	Coordination leverages community resources to close gaps to accessing the 	technology that might serve a person well. </a:t>
            </a:r>
          </a:p>
          <a:p>
            <a:pPr>
              <a:spcBef>
                <a:spcPts val="800"/>
              </a:spcBef>
            </a:pPr>
            <a:r>
              <a:rPr lang="en-US" sz="1800" b="1">
                <a:latin typeface="Calibri" panose="020F0502020204030204" pitchFamily="34" charset="0"/>
                <a:ea typeface="Calibri" panose="020F0502020204030204" pitchFamily="34" charset="0"/>
              </a:rPr>
              <a:t>Section 4(B)(I)(a)(2) (governing AT assessments) should be broken down into subsections.</a:t>
            </a:r>
            <a:endParaRPr lang="en-US" sz="1800" b="1">
              <a:effectLst/>
              <a:latin typeface="Calibri" panose="020F0502020204030204" pitchFamily="34" charset="0"/>
              <a:ea typeface="Calibri" panose="020F0502020204030204" pitchFamily="34" charset="0"/>
            </a:endParaRPr>
          </a:p>
          <a:p>
            <a:pPr marL="0" indent="0">
              <a:spcBef>
                <a:spcPts val="800"/>
              </a:spcBef>
              <a:buNone/>
            </a:pPr>
            <a:r>
              <a:rPr lang="en-US" sz="1800" b="1">
                <a:effectLst/>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Response: This is a point well taken. </a:t>
            </a:r>
          </a:p>
          <a:p>
            <a:pPr>
              <a:spcBef>
                <a:spcPts val="800"/>
              </a:spcBef>
            </a:pPr>
            <a:r>
              <a:rPr lang="en-US" sz="1800" b="1">
                <a:latin typeface="Calibri" panose="020F0502020204030204" pitchFamily="34" charset="0"/>
                <a:ea typeface="Calibri" panose="020F0502020204030204" pitchFamily="34" charset="0"/>
              </a:rPr>
              <a:t>The Procedure should define several terms, like “Active Support,” that are used in the Procedure text.</a:t>
            </a:r>
            <a:endParaRPr lang="en-US" sz="1800" b="1">
              <a:effectLst/>
              <a:latin typeface="Calibri" panose="020F0502020204030204" pitchFamily="34" charset="0"/>
              <a:ea typeface="Calibri" panose="020F0502020204030204" pitchFamily="34" charset="0"/>
            </a:endParaRPr>
          </a:p>
          <a:p>
            <a:pPr marL="0" indent="0">
              <a:spcBef>
                <a:spcPts val="800"/>
              </a:spcBef>
              <a:buNone/>
            </a:pPr>
            <a:r>
              <a:rPr lang="en-US" sz="1800" b="1">
                <a:effectLst/>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Response: This is a point well taken. </a:t>
            </a:r>
          </a:p>
          <a:p>
            <a:pPr marL="0" indent="0">
              <a:spcBef>
                <a:spcPts val="800"/>
              </a:spcBef>
              <a:buNone/>
            </a:pPr>
            <a:endParaRPr lang="en-US" sz="1800">
              <a:latin typeface="Calibri" panose="020F0502020204030204" pitchFamily="34" charset="0"/>
              <a:ea typeface="Calibri" panose="020F0502020204030204" pitchFamily="34" charset="0"/>
            </a:endParaRPr>
          </a:p>
          <a:p>
            <a:pPr marL="0" indent="0">
              <a:spcBef>
                <a:spcPts val="800"/>
              </a:spcBef>
              <a:buNone/>
            </a:pPr>
            <a:endParaRPr lang="en-US" sz="1800">
              <a:latin typeface="Calibri" panose="020F0502020204030204" pitchFamily="34" charset="0"/>
              <a:ea typeface="Calibri" panose="020F0502020204030204" pitchFamily="34" charset="0"/>
            </a:endParaRPr>
          </a:p>
          <a:p>
            <a:pPr marL="0" indent="0">
              <a:spcBef>
                <a:spcPts val="800"/>
              </a:spcBef>
              <a:buNone/>
            </a:pPr>
            <a:endParaRPr lang="en-US" sz="1400" b="1">
              <a:effectLst/>
              <a:latin typeface="Calibri" panose="020F0502020204030204" pitchFamily="34" charset="0"/>
              <a:ea typeface="Calibri" panose="020F0502020204030204" pitchFamily="34" charset="0"/>
            </a:endParaRPr>
          </a:p>
          <a:p>
            <a:pPr>
              <a:spcBef>
                <a:spcPts val="800"/>
              </a:spcBef>
            </a:pPr>
            <a:endParaRPr lang="en-US" sz="1800" b="1"/>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a:t>Remote Supports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9</a:t>
            </a:fld>
            <a:endParaRPr lang="en-US"/>
          </a:p>
        </p:txBody>
      </p:sp>
    </p:spTree>
    <p:extLst>
      <p:ext uri="{BB962C8B-B14F-4D97-AF65-F5344CB8AC3E}">
        <p14:creationId xmlns:p14="http://schemas.microsoft.com/office/powerpoint/2010/main" val="1273904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AFD759F9A5E047892BBB8E167B651A" ma:contentTypeVersion="6" ma:contentTypeDescription="Create a new document." ma:contentTypeScope="" ma:versionID="a496eb2316358f6acde90f2692da3baf">
  <xsd:schema xmlns:xsd="http://www.w3.org/2001/XMLSchema" xmlns:xs="http://www.w3.org/2001/XMLSchema" xmlns:p="http://schemas.microsoft.com/office/2006/metadata/properties" xmlns:ns2="1ec95fb1-3121-454e-ae13-01581ba9e69d" xmlns:ns3="55915097-7700-488a-a1af-9cb524698d4e" targetNamespace="http://schemas.microsoft.com/office/2006/metadata/properties" ma:root="true" ma:fieldsID="56877bf7a233781b169f1b347539a71e" ns2:_="" ns3:_="">
    <xsd:import namespace="1ec95fb1-3121-454e-ae13-01581ba9e69d"/>
    <xsd:import namespace="55915097-7700-488a-a1af-9cb524698d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95fb1-3121-454e-ae13-01581ba9e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15097-7700-488a-a1af-9cb524698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B9247C-6866-4F4F-A31D-A8C86D76E361}">
  <ds:schemaRefs>
    <ds:schemaRef ds:uri="http://schemas.microsoft.com/sharepoint/v3/contenttype/forms"/>
  </ds:schemaRefs>
</ds:datastoreItem>
</file>

<file path=customXml/itemProps2.xml><?xml version="1.0" encoding="utf-8"?>
<ds:datastoreItem xmlns:ds="http://schemas.openxmlformats.org/officeDocument/2006/customXml" ds:itemID="{70BE5E64-5166-42AB-B849-9B0036353D45}">
  <ds:schemaRefs>
    <ds:schemaRef ds:uri="1ec95fb1-3121-454e-ae13-01581ba9e69d"/>
    <ds:schemaRef ds:uri="55915097-7700-488a-a1af-9cb524698d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5AE7EB-1124-4340-B2D5-C003944E6250}">
  <ds:schemaRefs>
    <ds:schemaRef ds:uri="1ec95fb1-3121-454e-ae13-01581ba9e69d"/>
    <ds:schemaRef ds:uri="55915097-7700-488a-a1af-9cb524698d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1444</Words>
  <Application>Microsoft Office PowerPoint</Application>
  <PresentationFormat>On-screen Show (4:3)</PresentationFormat>
  <Paragraphs>123</Paragraphs>
  <Slides>14</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BrowalliaUPC</vt:lpstr>
      <vt:lpstr>Calibri</vt:lpstr>
      <vt:lpstr>Gill Sans Std</vt:lpstr>
      <vt:lpstr>Gill Sans Std Bold</vt:lpstr>
      <vt:lpstr>Gill Sans Std Light</vt:lpstr>
      <vt:lpstr>Office Theme</vt:lpstr>
      <vt:lpstr>1_Office Theme</vt:lpstr>
      <vt:lpstr>PowerPoint Presentation</vt:lpstr>
      <vt:lpstr>Agenda</vt:lpstr>
      <vt:lpstr>Upcoming Policy &amp; Procedure Updates</vt:lpstr>
      <vt:lpstr>Upcoming Policy &amp; Procedure Updates</vt:lpstr>
      <vt:lpstr>Upcoming Policy &amp; Procedure Updates</vt:lpstr>
      <vt:lpstr>Donald Clark  --- Overview of Remote Supports</vt:lpstr>
      <vt:lpstr>Remote Supports Procedure</vt:lpstr>
      <vt:lpstr>Remote Supports Procedure</vt:lpstr>
      <vt:lpstr>Remote Supports Procedure</vt:lpstr>
      <vt:lpstr>Remote Supports Procedure</vt:lpstr>
      <vt:lpstr>Remote Supports Procedure</vt:lpstr>
      <vt:lpstr>Precious Myers-Brown --- Implementing Remote Supports</vt:lpstr>
      <vt:lpstr>Questions and Answers</vt:lpstr>
      <vt:lpstr> Summary and Next Steps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Passon, Daniel (DDS)</cp:lastModifiedBy>
  <cp:revision>1</cp:revision>
  <cp:lastPrinted>2021-10-22T16:18:35Z</cp:lastPrinted>
  <dcterms:created xsi:type="dcterms:W3CDTF">2014-12-09T03:54:50Z</dcterms:created>
  <dcterms:modified xsi:type="dcterms:W3CDTF">2023-03-27T23:21:14Z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0x01010042AFD759F9A5E047892BBB8E167B651A</vt:lpwstr>
  </property>
</Properties>
</file>