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58" r:id="rId8"/>
    <p:sldId id="264" r:id="rId9"/>
    <p:sldId id="259" r:id="rId10"/>
    <p:sldId id="266" r:id="rId11"/>
    <p:sldId id="261" r:id="rId12"/>
    <p:sldId id="265" r:id="rId13"/>
    <p:sldId id="26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9A825-4828-4680-A67D-C05198A34E02}" v="9" dt="2022-12-08T22:15:50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9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0A0-41C2-44F8-8549-708B2F6321A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5379-E314-4333-98D6-3C3608D69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awrenceroffeephotograph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ison.whyte@dc.gov" TargetMode="External"/><Relationship Id="rId2" Type="http://schemas.openxmlformats.org/officeDocument/2006/relationships/hyperlink" Target="mailto:kevin.wright@dc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6D41-3E5B-0CDE-9F4F-260AECE42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45233"/>
            <a:ext cx="9144000" cy="1055299"/>
          </a:xfrm>
        </p:spPr>
        <p:txBody>
          <a:bodyPr>
            <a:noAutofit/>
          </a:bodyPr>
          <a:lstStyle/>
          <a:p>
            <a:r>
              <a:rPr lang="en-US" sz="3800" b="1" dirty="0"/>
              <a:t>DC’s 2022 Employment First Summit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CE7DF-9A1B-4B03-DC94-43F71EDF8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87" y="6164271"/>
            <a:ext cx="8963025" cy="474269"/>
          </a:xfrm>
        </p:spPr>
        <p:txBody>
          <a:bodyPr>
            <a:normAutofit/>
          </a:bodyPr>
          <a:lstStyle/>
          <a:p>
            <a:r>
              <a:rPr lang="en-US" dirty="0"/>
              <a:t>Presented by: Kevin Wright, DC Developmental Disabilities Council</a:t>
            </a:r>
          </a:p>
        </p:txBody>
      </p:sp>
      <p:sp>
        <p:nvSpPr>
          <p:cNvPr id="5" name="TextBox 4" descr="Image collage of people with disabilities at work. Photos courtesy of Lawrence Roffee Photography.&#10;">
            <a:extLst>
              <a:ext uri="{FF2B5EF4-FFF2-40B4-BE49-F238E27FC236}">
                <a16:creationId xmlns:a16="http://schemas.microsoft.com/office/drawing/2014/main" id="{4EB7F1D1-BEF3-4305-6E8C-695540165257}"/>
              </a:ext>
            </a:extLst>
          </p:cNvPr>
          <p:cNvSpPr txBox="1"/>
          <p:nvPr/>
        </p:nvSpPr>
        <p:spPr>
          <a:xfrm>
            <a:off x="1409700" y="4956957"/>
            <a:ext cx="6324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Image collage of people with disabilities at work. Photos courtesy of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Lawrence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Roffee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 Photography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200" dirty="0"/>
          </a:p>
        </p:txBody>
      </p:sp>
      <p:pic>
        <p:nvPicPr>
          <p:cNvPr id="7" name="Picture 6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1C4DD96F-CC0D-D470-BB02-A902BEC14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7A04-D59B-9D9E-0CD6-D8F2D5DF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07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Questions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FB4D1-B032-E2B4-6F8F-8857E4498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creative ways to engage more disability service providers and direct support professionals (DSPs) in this work?</a:t>
            </a:r>
          </a:p>
          <a:p>
            <a:r>
              <a:rPr lang="en-US" dirty="0"/>
              <a:t>What are you most interested in when it comes to making DC the best place for people with disabilities to get and keep good jobs?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9320-FF6C-F52E-CF62-D160B87B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38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B733D-6035-CACE-36A2-EC67A47B4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637631"/>
            <a:ext cx="7772400" cy="2133599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/>
              <a:t>If you have questions, comments, or additional feedback, please get in touch with us!</a:t>
            </a:r>
          </a:p>
          <a:p>
            <a:endParaRPr lang="en-US" sz="2300" dirty="0"/>
          </a:p>
          <a:p>
            <a:r>
              <a:rPr lang="en-US" sz="2300" dirty="0"/>
              <a:t>Kevin Wright, Program Support Assistant, DD Council</a:t>
            </a:r>
          </a:p>
          <a:p>
            <a:r>
              <a:rPr lang="en-US" sz="2300" dirty="0">
                <a:hlinkClick r:id="rId2"/>
              </a:rPr>
              <a:t>kevin.wright@dc.gov</a:t>
            </a:r>
            <a:r>
              <a:rPr lang="en-US" sz="2300" dirty="0"/>
              <a:t>, 202-880-7580</a:t>
            </a:r>
          </a:p>
          <a:p>
            <a:endParaRPr lang="en-US" sz="2300" dirty="0"/>
          </a:p>
          <a:p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Alison Whyte, Executive Director, DD Council</a:t>
            </a:r>
          </a:p>
          <a:p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alison.whyte@dc.gov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202-340-8563</a:t>
            </a:r>
          </a:p>
          <a:p>
            <a:endParaRPr lang="en-US" dirty="0"/>
          </a:p>
        </p:txBody>
      </p:sp>
      <p:pic>
        <p:nvPicPr>
          <p:cNvPr id="5" name="Picture 4" descr="DC Developmental Disabilities Council Logo - a wavy DC flag with three red stars and two thick red bars next to blue block letters DDC. Under that, DC Developmental Disabilities Council in blue letters.">
            <a:extLst>
              <a:ext uri="{FF2B5EF4-FFF2-40B4-BE49-F238E27FC236}">
                <a16:creationId xmlns:a16="http://schemas.microsoft.com/office/drawing/2014/main" id="{2DAB1159-D9E9-F39A-187E-53A2C9044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2" y="5021261"/>
            <a:ext cx="2657856" cy="14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3940-FB50-24F2-F283-1B289126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7"/>
            <a:ext cx="7886700" cy="1325563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Employment First Summit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DE7C2-3237-F293-899A-8DB2B122C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45049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Purpose of the Summit: Celebrate progress and accomplishments in the employment of people with disabilities and identify priorities to support DC’s disability community in employment in the future.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Summit was two days – October 20-21, 2022, at Martin Luther King Jr. Memorial Library and online via Zoom.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Target Audiences included employers, job seekers, employment professionals, service providers, small businesses, advocates, teachers, people with disabilities of all ages, and family members of people with disabilities.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was held in English, Spanish, Amharic, ASL, and English captions were provided.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D23A-0E4D-C98E-EF18-9288332B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Employment First Summit Lead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DA7E-47D1-F650-E568-3EBB1B0E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DC Developmental Disabilities Council’s (DDC) FY22-26 State Plan strongly focuses on employment - organizing the Employment First Planning Committee for this Summit was the first step in that work.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Employment First Planning Committee met monthly or twice a month starting in January 2022 and included people with disabilities, family members, and professionals. Kevin Wright with the DDC was the Chairperson of this group.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Kevin Wright did a Listening Tour with five groups to get input on what people wanted to learn and experience at the Employment First Summit.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Employment First Leadership Workgroup, a group of 18 DC government entities, reconvened in September 2022 and committed to meeting quarterly to keep pushing Employment First forward.</a:t>
            </a:r>
          </a:p>
        </p:txBody>
      </p:sp>
    </p:spTree>
    <p:extLst>
      <p:ext uri="{BB962C8B-B14F-4D97-AF65-F5344CB8AC3E}">
        <p14:creationId xmlns:p14="http://schemas.microsoft.com/office/powerpoint/2010/main" val="417607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ECF4-B550-01CB-D111-8D5D8B75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17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Listening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A2A9-44A8-F37C-E6E7-2F4FD95E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Kevin met with these groups on his Listening Tour: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DC Department on Disability Services (DDS) – Community &amp; Provider Forum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Project ACTION!, DC’s self-advocacy coalition – June 18, 2022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Secondary Transition Community of Practice – June 24, 2022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Office of Disability Rights – April 26, 2022</a:t>
            </a:r>
          </a:p>
          <a:p>
            <a:pPr marL="971550" lvl="1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DDS Transition Team Meeting – May 19, 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8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642A-CB37-99F0-BA13-216EB3B5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84176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Employment First Leadership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95CC-6F12-52E6-24E5-08EB395B5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7338"/>
            <a:ext cx="7886700" cy="48021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/>
              <a:t>EFLW met in September 2022 and agreed to meet quarterly to work on the following: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outcome-focused goals for Employment First in DC.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and share Memorandums of Understanding or Agreement (MOUs, MOAs), to see how DC government agencies are collaborating and identify gaps.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resource where DC government and community members can find programs that support DC residents with disabilities in their careers.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opportunities for collaborative professional development across DC government agencies working toward Employment First.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opportunities for collaborative community engagement and public awareness.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promote and celebrate the employment successes of people with disabilities and employers who adopt EF policies and practices. </a:t>
            </a:r>
          </a:p>
        </p:txBody>
      </p:sp>
    </p:spTree>
    <p:extLst>
      <p:ext uri="{BB962C8B-B14F-4D97-AF65-F5344CB8AC3E}">
        <p14:creationId xmlns:p14="http://schemas.microsoft.com/office/powerpoint/2010/main" val="201551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1E61-B8F0-2009-A71A-7C15CC62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14337"/>
            <a:ext cx="8401051" cy="1325563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/>
              <a:t>Employment First Summit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025B-1598-8799-6DCC-E2CB306C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222 people registered for the Summit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 people attended - 120 people attended in person, and 74 people attended virtually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exhibitors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plenary sessions and 1 listening session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breakout sessions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awards given to recognize employment champions, innovative ideas, and collaboration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raffle prizes given</a:t>
            </a:r>
          </a:p>
        </p:txBody>
      </p:sp>
    </p:spTree>
    <p:extLst>
      <p:ext uri="{BB962C8B-B14F-4D97-AF65-F5344CB8AC3E}">
        <p14:creationId xmlns:p14="http://schemas.microsoft.com/office/powerpoint/2010/main" val="195839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0D98-D515-359A-99CA-5C5E107F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Employment First Summit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4A52-2DC5-CF02-3AAC-D9E8DC81B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724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Credit scams and fraud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Customized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DC government hiring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DC’s Learners and Earners Program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Entrepreneurs with disabilities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 Corps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Reasonable accommodations and employee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Self-advocacy in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security benefits and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Supporting Deaf employees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Technology supports for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resumes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2ECE-4BF3-D5B8-937F-441F0F11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Employment First Summit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69C5-BC55-BB25-4EAE-B0A2658C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3064"/>
            <a:ext cx="7886700" cy="4738686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Overall, most people who completed a survey or gave feedback to Employment First Planning Committee members said they were very satisfied with the Summit.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Participants reported learning a lot from breakout and plenary sessions.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Many attendees wished there were more disability service providers and employers present.</a:t>
            </a:r>
            <a:endParaRPr lang="en-US" sz="1900" dirty="0"/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Challenges with ensuring consistent and high-quality language and disability access in a hybrid model.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Food was good!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Employment First Planning Committee and Summit participants expressed admiration for Kevin’s leadership, hard work, and skills – representation of people with disabilities in these leadership positions is important.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Listening session was important to springboard us into the next steps – we want to keep this work going!</a:t>
            </a:r>
          </a:p>
        </p:txBody>
      </p:sp>
    </p:spTree>
    <p:extLst>
      <p:ext uri="{BB962C8B-B14F-4D97-AF65-F5344CB8AC3E}">
        <p14:creationId xmlns:p14="http://schemas.microsoft.com/office/powerpoint/2010/main" val="34088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B20E-59E7-3D5F-7D29-8E31460E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AC42-18FD-AF4E-9710-AACAADBA7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/>
              <a:t>Support quarterly meetings and actions of the Employment First Leadership Workgroup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/>
              <a:t>Reconvene Employment First Planning Committee to plan 2023 activities. Possible activities include:</a:t>
            </a:r>
          </a:p>
          <a:p>
            <a:pPr marL="914400" lvl="1" indent="-45720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Another large event, like the Summit</a:t>
            </a:r>
          </a:p>
          <a:p>
            <a:pPr marL="914400" lvl="1" indent="-45720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Series of smaller activities that target specific groups like job seekers, family members of people with disabilities, employers, service providers, etc.</a:t>
            </a:r>
          </a:p>
          <a:p>
            <a:pPr marL="914400" lvl="1" indent="-457200">
              <a:lnSpc>
                <a:spcPct val="11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Advocacy for a DC government hiring program for people with disabilities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0c97b2-fbb0-44cb-b8dd-3f758eca414f" xsi:nil="true"/>
    <lcf76f155ced4ddcb4097134ff3c332f xmlns="c6cf7551-8a9f-4b4c-a9a9-ddf2870967b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222BDA10F4442B8369A6149314FF7" ma:contentTypeVersion="14" ma:contentTypeDescription="Create a new document." ma:contentTypeScope="" ma:versionID="1569e9971606c3f95e391f287bdc1dd4">
  <xsd:schema xmlns:xsd="http://www.w3.org/2001/XMLSchema" xmlns:xs="http://www.w3.org/2001/XMLSchema" xmlns:p="http://schemas.microsoft.com/office/2006/metadata/properties" xmlns:ns2="c6cf7551-8a9f-4b4c-a9a9-ddf2870967bc" xmlns:ns3="e40c97b2-fbb0-44cb-b8dd-3f758eca414f" targetNamespace="http://schemas.microsoft.com/office/2006/metadata/properties" ma:root="true" ma:fieldsID="30c0b4ee7c20c5ab56254d02cb6a2b5f" ns2:_="" ns3:_="">
    <xsd:import namespace="c6cf7551-8a9f-4b4c-a9a9-ddf2870967bc"/>
    <xsd:import namespace="e40c97b2-fbb0-44cb-b8dd-3f758eca4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f7551-8a9f-4b4c-a9a9-ddf28709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3549e45-1cf5-44e0-acae-db85769a3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c97b2-fbb0-44cb-b8dd-3f758eca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d916472-8c94-4692-aaae-2e4c45661692}" ma:internalName="TaxCatchAll" ma:showField="CatchAllData" ma:web="e40c97b2-fbb0-44cb-b8dd-3f758eca41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4A21FC-FEC3-4DF7-A5E3-F8D67B10B6EF}">
  <ds:schemaRefs>
    <ds:schemaRef ds:uri="http://schemas.microsoft.com/office/2006/metadata/properties"/>
    <ds:schemaRef ds:uri="http://schemas.microsoft.com/office/infopath/2007/PartnerControls"/>
    <ds:schemaRef ds:uri="e40c97b2-fbb0-44cb-b8dd-3f758eca414f"/>
    <ds:schemaRef ds:uri="c6cf7551-8a9f-4b4c-a9a9-ddf2870967bc"/>
  </ds:schemaRefs>
</ds:datastoreItem>
</file>

<file path=customXml/itemProps2.xml><?xml version="1.0" encoding="utf-8"?>
<ds:datastoreItem xmlns:ds="http://schemas.openxmlformats.org/officeDocument/2006/customXml" ds:itemID="{E3611AE1-3F96-4413-B9F5-D739C4546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f7551-8a9f-4b4c-a9a9-ddf2870967bc"/>
    <ds:schemaRef ds:uri="e40c97b2-fbb0-44cb-b8dd-3f758eca4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046E8-4C4D-4871-9CD0-3ACDEBE510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1982</TotalTime>
  <Words>864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DC’s 2022 Employment First Summit Summary</vt:lpstr>
      <vt:lpstr>Employment First Summit Overview</vt:lpstr>
      <vt:lpstr>Employment First Summit Lead Up</vt:lpstr>
      <vt:lpstr>Listening Tours</vt:lpstr>
      <vt:lpstr>Employment First Leadership Workgroup</vt:lpstr>
      <vt:lpstr>Employment First Summit By the Numbers</vt:lpstr>
      <vt:lpstr>Employment First Summit Topics</vt:lpstr>
      <vt:lpstr>Employment First Summit Feedback</vt:lpstr>
      <vt:lpstr>Next Steps</vt:lpstr>
      <vt:lpstr>Questions for You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DC’s Employment First 2022 Summit</dc:title>
  <dc:creator>Kevin Wright</dc:creator>
  <cp:lastModifiedBy>Beidleman, Steven (DDS)</cp:lastModifiedBy>
  <cp:revision>5</cp:revision>
  <dcterms:created xsi:type="dcterms:W3CDTF">2022-11-21T16:13:32Z</dcterms:created>
  <dcterms:modified xsi:type="dcterms:W3CDTF">2023-04-13T14:58:58Z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0x010100708222BDA10F4442B8369A6149314FF7</vt:lpwstr>
  </property>
</Properties>
</file>