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  <p:sldMasterId id="2147483985" r:id="rId2"/>
  </p:sldMasterIdLst>
  <p:notesMasterIdLst>
    <p:notesMasterId r:id="rId19"/>
  </p:notesMasterIdLst>
  <p:handoutMasterIdLst>
    <p:handoutMasterId r:id="rId20"/>
  </p:handoutMasterIdLst>
  <p:sldIdLst>
    <p:sldId id="269" r:id="rId3"/>
    <p:sldId id="277" r:id="rId4"/>
    <p:sldId id="265" r:id="rId5"/>
    <p:sldId id="264" r:id="rId6"/>
    <p:sldId id="274" r:id="rId7"/>
    <p:sldId id="266" r:id="rId8"/>
    <p:sldId id="285" r:id="rId9"/>
    <p:sldId id="284" r:id="rId10"/>
    <p:sldId id="271" r:id="rId11"/>
    <p:sldId id="257" r:id="rId12"/>
    <p:sldId id="259" r:id="rId13"/>
    <p:sldId id="278" r:id="rId14"/>
    <p:sldId id="279" r:id="rId15"/>
    <p:sldId id="282" r:id="rId16"/>
    <p:sldId id="261" r:id="rId17"/>
    <p:sldId id="283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FF1"/>
    <a:srgbClr val="FF9933"/>
    <a:srgbClr val="FF6600"/>
    <a:srgbClr val="BB3D97"/>
    <a:srgbClr val="AABB05"/>
    <a:srgbClr val="CBE006"/>
    <a:srgbClr val="AD6B8E"/>
    <a:srgbClr val="707DBC"/>
    <a:srgbClr val="47D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6387" autoAdjust="0"/>
  </p:normalViewPr>
  <p:slideViewPr>
    <p:cSldViewPr snapToGrid="0">
      <p:cViewPr>
        <p:scale>
          <a:sx n="60" d="100"/>
          <a:sy n="60" d="100"/>
        </p:scale>
        <p:origin x="-210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1794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D7AFD-86CD-4C54-B901-F1326C5AD43A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42D5E87-7607-4123-8046-6FC25CB140E8}">
      <dgm:prSet phldrT="[Text]" custT="1"/>
      <dgm:spPr/>
      <dgm:t>
        <a:bodyPr/>
        <a:lstStyle/>
        <a:p>
          <a:r>
            <a:rPr lang="en-US" sz="1200" b="1" dirty="0" smtClean="0"/>
            <a:t>Cabinet Leadership</a:t>
          </a:r>
        </a:p>
        <a:p>
          <a:r>
            <a:rPr lang="en-US" sz="1200" b="1" dirty="0" smtClean="0"/>
            <a:t>Alignment with CMS Rule</a:t>
          </a:r>
        </a:p>
      </dgm:t>
    </dgm:pt>
    <dgm:pt modelId="{3C9BA426-0449-469A-A30B-32A983F5647C}" type="parTrans" cxnId="{18245E76-1AC5-4721-ACF1-FF353F433AED}">
      <dgm:prSet/>
      <dgm:spPr/>
      <dgm:t>
        <a:bodyPr/>
        <a:lstStyle/>
        <a:p>
          <a:endParaRPr lang="en-US"/>
        </a:p>
      </dgm:t>
    </dgm:pt>
    <dgm:pt modelId="{075A976F-5903-48C6-978C-0613DA51539B}" type="sibTrans" cxnId="{18245E76-1AC5-4721-ACF1-FF353F433AED}">
      <dgm:prSet/>
      <dgm:spPr/>
      <dgm:t>
        <a:bodyPr/>
        <a:lstStyle/>
        <a:p>
          <a:endParaRPr lang="en-US"/>
        </a:p>
      </dgm:t>
    </dgm:pt>
    <dgm:pt modelId="{ED92A467-2340-4AFC-A484-D20D29F32FF1}">
      <dgm:prSet phldrT="[Text]" custT="1"/>
      <dgm:spPr/>
      <dgm:t>
        <a:bodyPr/>
        <a:lstStyle/>
        <a:p>
          <a:r>
            <a:rPr lang="en-US" sz="1200" b="1" dirty="0" smtClean="0"/>
            <a:t>Financial Investment-First by DDS &amp; DBH - Now Cross Agency through NWD</a:t>
          </a:r>
          <a:endParaRPr lang="en-US" sz="1200" b="1" dirty="0"/>
        </a:p>
      </dgm:t>
    </dgm:pt>
    <dgm:pt modelId="{E12A8287-3D25-4657-9EA3-6A56B73E0E3F}" type="parTrans" cxnId="{0072A3AD-9586-46A8-843A-C486E3C09AB1}">
      <dgm:prSet/>
      <dgm:spPr/>
      <dgm:t>
        <a:bodyPr/>
        <a:lstStyle/>
        <a:p>
          <a:endParaRPr lang="en-US"/>
        </a:p>
      </dgm:t>
    </dgm:pt>
    <dgm:pt modelId="{10FA635A-94AB-4491-AE45-DD678967DC96}" type="sibTrans" cxnId="{0072A3AD-9586-46A8-843A-C486E3C09AB1}">
      <dgm:prSet/>
      <dgm:spPr/>
      <dgm:t>
        <a:bodyPr/>
        <a:lstStyle/>
        <a:p>
          <a:endParaRPr lang="en-US"/>
        </a:p>
      </dgm:t>
    </dgm:pt>
    <dgm:pt modelId="{6A390A6B-8C51-4D2B-9703-F34A87B6969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dirty="0" smtClean="0"/>
            <a:t>Capacity Building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dirty="0" smtClean="0"/>
            <a:t>In Public and Private Sectors: </a:t>
          </a:r>
        </a:p>
        <a:p>
          <a:pPr>
            <a:lnSpc>
              <a:spcPct val="100000"/>
            </a:lnSpc>
            <a:spcAft>
              <a:spcPct val="35000"/>
            </a:spcAft>
          </a:pPr>
          <a:endParaRPr lang="en-US" sz="100" b="1" dirty="0" smtClean="0"/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US" sz="1200" b="1" dirty="0" smtClean="0"/>
            <a:t>Developing PCT Trainers in  DDA, DBH, DHCF, RSA, ADRC</a:t>
          </a:r>
        </a:p>
      </dgm:t>
    </dgm:pt>
    <dgm:pt modelId="{9ACF8816-37A2-44CA-90AD-7384B53C11CB}" type="parTrans" cxnId="{5D77005A-6703-443B-9E9B-1D6469F91D3C}">
      <dgm:prSet/>
      <dgm:spPr/>
      <dgm:t>
        <a:bodyPr/>
        <a:lstStyle/>
        <a:p>
          <a:endParaRPr lang="en-US"/>
        </a:p>
      </dgm:t>
    </dgm:pt>
    <dgm:pt modelId="{0D993C41-A4CC-4562-B298-516FFD466D03}" type="sibTrans" cxnId="{5D77005A-6703-443B-9E9B-1D6469F91D3C}">
      <dgm:prSet/>
      <dgm:spPr/>
      <dgm:t>
        <a:bodyPr/>
        <a:lstStyle/>
        <a:p>
          <a:endParaRPr lang="en-US"/>
        </a:p>
      </dgm:t>
    </dgm:pt>
    <dgm:pt modelId="{7573EDBD-1818-4275-9898-93BDF6B764F2}">
      <dgm:prSet phldrT="[Text]" custT="1"/>
      <dgm:spPr/>
      <dgm:t>
        <a:bodyPr/>
        <a:lstStyle/>
        <a:p>
          <a:r>
            <a:rPr lang="en-US" sz="1200" b="1" dirty="0" smtClean="0"/>
            <a:t>Support  and Educate Advocates and Families</a:t>
          </a:r>
          <a:endParaRPr lang="en-US" sz="1200" b="1" dirty="0"/>
        </a:p>
      </dgm:t>
    </dgm:pt>
    <dgm:pt modelId="{9C8E24AD-8F91-46BF-995C-5C30B56DC588}" type="parTrans" cxnId="{FA172763-D701-4F29-AD4A-34C7308FF59E}">
      <dgm:prSet/>
      <dgm:spPr/>
      <dgm:t>
        <a:bodyPr/>
        <a:lstStyle/>
        <a:p>
          <a:endParaRPr lang="en-US"/>
        </a:p>
      </dgm:t>
    </dgm:pt>
    <dgm:pt modelId="{AAE1FC00-ADE5-410B-BB4C-8B622BD0594B}" type="sibTrans" cxnId="{FA172763-D701-4F29-AD4A-34C7308FF59E}">
      <dgm:prSet/>
      <dgm:spPr/>
      <dgm:t>
        <a:bodyPr/>
        <a:lstStyle/>
        <a:p>
          <a:endParaRPr lang="en-US"/>
        </a:p>
      </dgm:t>
    </dgm:pt>
    <dgm:pt modelId="{DCADBA44-29E8-4DDB-8268-3E1ED58A61D0}">
      <dgm:prSet phldrT="[Text]"/>
      <dgm:spPr/>
      <dgm:t>
        <a:bodyPr/>
        <a:lstStyle/>
        <a:p>
          <a:r>
            <a:rPr lang="en-US" dirty="0" smtClean="0"/>
            <a:t>PCT!</a:t>
          </a:r>
          <a:endParaRPr lang="en-US" dirty="0"/>
        </a:p>
      </dgm:t>
    </dgm:pt>
    <dgm:pt modelId="{F1136F06-014C-4816-AC79-3CC5E960C11B}" type="sibTrans" cxnId="{91BB53FD-15A4-4ABC-998F-44E10B69D202}">
      <dgm:prSet/>
      <dgm:spPr/>
      <dgm:t>
        <a:bodyPr/>
        <a:lstStyle/>
        <a:p>
          <a:endParaRPr lang="en-US"/>
        </a:p>
      </dgm:t>
    </dgm:pt>
    <dgm:pt modelId="{DE3F2F3B-1D30-4114-A878-569798B77EC0}" type="parTrans" cxnId="{91BB53FD-15A4-4ABC-998F-44E10B69D202}">
      <dgm:prSet/>
      <dgm:spPr/>
      <dgm:t>
        <a:bodyPr/>
        <a:lstStyle/>
        <a:p>
          <a:endParaRPr lang="en-US"/>
        </a:p>
      </dgm:t>
    </dgm:pt>
    <dgm:pt modelId="{851701D8-C5C2-48A6-8F0E-C5852C8F5C6F}" type="pres">
      <dgm:prSet presAssocID="{08DD7AFD-86CD-4C54-B901-F1326C5AD4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E1EBD-978F-487F-9C6B-7D4FC643FB1F}" type="pres">
      <dgm:prSet presAssocID="{DCADBA44-29E8-4DDB-8268-3E1ED58A61D0}" presName="centerShape" presStyleLbl="node0" presStyleIdx="0" presStyleCnt="1" custScaleX="93813" custScaleY="86977"/>
      <dgm:spPr/>
      <dgm:t>
        <a:bodyPr/>
        <a:lstStyle/>
        <a:p>
          <a:endParaRPr lang="en-US"/>
        </a:p>
      </dgm:t>
    </dgm:pt>
    <dgm:pt modelId="{0DA97E4E-F76C-4912-B792-AC96A8355739}" type="pres">
      <dgm:prSet presAssocID="{942D5E87-7607-4123-8046-6FC25CB140E8}" presName="node" presStyleLbl="node1" presStyleIdx="0" presStyleCnt="4" custScaleX="183107" custScaleY="109878" custRadScaleRad="100192" custRadScaleInc="10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49C1E-9EFF-45AE-BC03-61D28E8CBC0B}" type="pres">
      <dgm:prSet presAssocID="{942D5E87-7607-4123-8046-6FC25CB140E8}" presName="dummy" presStyleCnt="0"/>
      <dgm:spPr/>
    </dgm:pt>
    <dgm:pt modelId="{7464A522-B177-4451-9EF1-A1F9583ECE9C}" type="pres">
      <dgm:prSet presAssocID="{075A976F-5903-48C6-978C-0613DA51539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0D3110A-849F-457F-8AD1-098F4E6609A6}" type="pres">
      <dgm:prSet presAssocID="{ED92A467-2340-4AFC-A484-D20D29F32FF1}" presName="node" presStyleLbl="node1" presStyleIdx="1" presStyleCnt="4" custScaleX="158579" custScaleY="115587" custRadScaleRad="109574" custRadScaleInc="-4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9B253-0178-4645-80CD-EE2CA0624483}" type="pres">
      <dgm:prSet presAssocID="{ED92A467-2340-4AFC-A484-D20D29F32FF1}" presName="dummy" presStyleCnt="0"/>
      <dgm:spPr/>
    </dgm:pt>
    <dgm:pt modelId="{6598A345-A484-4831-84BF-E6C41E22EE86}" type="pres">
      <dgm:prSet presAssocID="{10FA635A-94AB-4491-AE45-DD678967DC9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8637D4D-37EB-4A80-9BEB-00120A20EA1A}" type="pres">
      <dgm:prSet presAssocID="{6A390A6B-8C51-4D2B-9703-F34A87B69699}" presName="node" presStyleLbl="node1" presStyleIdx="2" presStyleCnt="4" custScaleX="210533" custScaleY="120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E7FD3-5F44-4CB2-8EB0-58F5EC248588}" type="pres">
      <dgm:prSet presAssocID="{6A390A6B-8C51-4D2B-9703-F34A87B69699}" presName="dummy" presStyleCnt="0"/>
      <dgm:spPr/>
    </dgm:pt>
    <dgm:pt modelId="{47AEA9C9-8F32-4302-B1E4-166DE3EC589B}" type="pres">
      <dgm:prSet presAssocID="{0D993C41-A4CC-4562-B298-516FFD466D0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A9B6901-330D-462E-BAEE-E38645AB5458}" type="pres">
      <dgm:prSet presAssocID="{7573EDBD-1818-4275-9898-93BDF6B764F2}" presName="node" presStyleLbl="node1" presStyleIdx="3" presStyleCnt="4" custScaleX="161331" custScaleY="113546" custRadScaleRad="107340" custRadScaleInc="4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AE0FA-AC7B-442A-9FEC-C73703331F94}" type="pres">
      <dgm:prSet presAssocID="{7573EDBD-1818-4275-9898-93BDF6B764F2}" presName="dummy" presStyleCnt="0"/>
      <dgm:spPr/>
    </dgm:pt>
    <dgm:pt modelId="{493490EB-0346-4DD4-AAD0-0C4F62BF5EE7}" type="pres">
      <dgm:prSet presAssocID="{AAE1FC00-ADE5-410B-BB4C-8B622BD0594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060B18E-ED86-4363-A35A-C184C78E3524}" type="presOf" srcId="{075A976F-5903-48C6-978C-0613DA51539B}" destId="{7464A522-B177-4451-9EF1-A1F9583ECE9C}" srcOrd="0" destOrd="0" presId="urn:microsoft.com/office/officeart/2005/8/layout/radial6"/>
    <dgm:cxn modelId="{0072A3AD-9586-46A8-843A-C486E3C09AB1}" srcId="{DCADBA44-29E8-4DDB-8268-3E1ED58A61D0}" destId="{ED92A467-2340-4AFC-A484-D20D29F32FF1}" srcOrd="1" destOrd="0" parTransId="{E12A8287-3D25-4657-9EA3-6A56B73E0E3F}" sibTransId="{10FA635A-94AB-4491-AE45-DD678967DC96}"/>
    <dgm:cxn modelId="{0333B0AE-1992-44EA-B1D2-8252EDF2603C}" type="presOf" srcId="{DCADBA44-29E8-4DDB-8268-3E1ED58A61D0}" destId="{4B2E1EBD-978F-487F-9C6B-7D4FC643FB1F}" srcOrd="0" destOrd="0" presId="urn:microsoft.com/office/officeart/2005/8/layout/radial6"/>
    <dgm:cxn modelId="{A3084B5D-7628-4440-AC54-D789BEE882AC}" type="presOf" srcId="{7573EDBD-1818-4275-9898-93BDF6B764F2}" destId="{2A9B6901-330D-462E-BAEE-E38645AB5458}" srcOrd="0" destOrd="0" presId="urn:microsoft.com/office/officeart/2005/8/layout/radial6"/>
    <dgm:cxn modelId="{FA172763-D701-4F29-AD4A-34C7308FF59E}" srcId="{DCADBA44-29E8-4DDB-8268-3E1ED58A61D0}" destId="{7573EDBD-1818-4275-9898-93BDF6B764F2}" srcOrd="3" destOrd="0" parTransId="{9C8E24AD-8F91-46BF-995C-5C30B56DC588}" sibTransId="{AAE1FC00-ADE5-410B-BB4C-8B622BD0594B}"/>
    <dgm:cxn modelId="{18245E76-1AC5-4721-ACF1-FF353F433AED}" srcId="{DCADBA44-29E8-4DDB-8268-3E1ED58A61D0}" destId="{942D5E87-7607-4123-8046-6FC25CB140E8}" srcOrd="0" destOrd="0" parTransId="{3C9BA426-0449-469A-A30B-32A983F5647C}" sibTransId="{075A976F-5903-48C6-978C-0613DA51539B}"/>
    <dgm:cxn modelId="{982E19EA-65AB-4F3A-860A-CCD980D55CED}" type="presOf" srcId="{AAE1FC00-ADE5-410B-BB4C-8B622BD0594B}" destId="{493490EB-0346-4DD4-AAD0-0C4F62BF5EE7}" srcOrd="0" destOrd="0" presId="urn:microsoft.com/office/officeart/2005/8/layout/radial6"/>
    <dgm:cxn modelId="{40354C7B-1D7D-436F-9476-FA504E30EE6E}" type="presOf" srcId="{942D5E87-7607-4123-8046-6FC25CB140E8}" destId="{0DA97E4E-F76C-4912-B792-AC96A8355739}" srcOrd="0" destOrd="0" presId="urn:microsoft.com/office/officeart/2005/8/layout/radial6"/>
    <dgm:cxn modelId="{91BB53FD-15A4-4ABC-998F-44E10B69D202}" srcId="{08DD7AFD-86CD-4C54-B901-F1326C5AD43A}" destId="{DCADBA44-29E8-4DDB-8268-3E1ED58A61D0}" srcOrd="0" destOrd="0" parTransId="{DE3F2F3B-1D30-4114-A878-569798B77EC0}" sibTransId="{F1136F06-014C-4816-AC79-3CC5E960C11B}"/>
    <dgm:cxn modelId="{277E5FE9-CC99-4C97-9B29-F0E79DF5535A}" type="presOf" srcId="{6A390A6B-8C51-4D2B-9703-F34A87B69699}" destId="{B8637D4D-37EB-4A80-9BEB-00120A20EA1A}" srcOrd="0" destOrd="0" presId="urn:microsoft.com/office/officeart/2005/8/layout/radial6"/>
    <dgm:cxn modelId="{56E056F3-DFA3-4796-B218-5581403C8798}" type="presOf" srcId="{ED92A467-2340-4AFC-A484-D20D29F32FF1}" destId="{60D3110A-849F-457F-8AD1-098F4E6609A6}" srcOrd="0" destOrd="0" presId="urn:microsoft.com/office/officeart/2005/8/layout/radial6"/>
    <dgm:cxn modelId="{3DAC8457-1376-4B13-9C8E-DA4BC42C6E15}" type="presOf" srcId="{0D993C41-A4CC-4562-B298-516FFD466D03}" destId="{47AEA9C9-8F32-4302-B1E4-166DE3EC589B}" srcOrd="0" destOrd="0" presId="urn:microsoft.com/office/officeart/2005/8/layout/radial6"/>
    <dgm:cxn modelId="{5D77005A-6703-443B-9E9B-1D6469F91D3C}" srcId="{DCADBA44-29E8-4DDB-8268-3E1ED58A61D0}" destId="{6A390A6B-8C51-4D2B-9703-F34A87B69699}" srcOrd="2" destOrd="0" parTransId="{9ACF8816-37A2-44CA-90AD-7384B53C11CB}" sibTransId="{0D993C41-A4CC-4562-B298-516FFD466D03}"/>
    <dgm:cxn modelId="{6B1E8E45-9767-45A9-9103-6ADA683C98F1}" type="presOf" srcId="{10FA635A-94AB-4491-AE45-DD678967DC96}" destId="{6598A345-A484-4831-84BF-E6C41E22EE86}" srcOrd="0" destOrd="0" presId="urn:microsoft.com/office/officeart/2005/8/layout/radial6"/>
    <dgm:cxn modelId="{61705164-C5DF-4F15-80F9-EFF3C9928C69}" type="presOf" srcId="{08DD7AFD-86CD-4C54-B901-F1326C5AD43A}" destId="{851701D8-C5C2-48A6-8F0E-C5852C8F5C6F}" srcOrd="0" destOrd="0" presId="urn:microsoft.com/office/officeart/2005/8/layout/radial6"/>
    <dgm:cxn modelId="{C5BAA1F2-416F-4AA5-B912-E42F2A7FA4D5}" type="presParOf" srcId="{851701D8-C5C2-48A6-8F0E-C5852C8F5C6F}" destId="{4B2E1EBD-978F-487F-9C6B-7D4FC643FB1F}" srcOrd="0" destOrd="0" presId="urn:microsoft.com/office/officeart/2005/8/layout/radial6"/>
    <dgm:cxn modelId="{927CEC78-5C6D-42D0-94C4-4310A9C78041}" type="presParOf" srcId="{851701D8-C5C2-48A6-8F0E-C5852C8F5C6F}" destId="{0DA97E4E-F76C-4912-B792-AC96A8355739}" srcOrd="1" destOrd="0" presId="urn:microsoft.com/office/officeart/2005/8/layout/radial6"/>
    <dgm:cxn modelId="{BA812427-280B-470D-823F-9F915E0F740E}" type="presParOf" srcId="{851701D8-C5C2-48A6-8F0E-C5852C8F5C6F}" destId="{B1449C1E-9EFF-45AE-BC03-61D28E8CBC0B}" srcOrd="2" destOrd="0" presId="urn:microsoft.com/office/officeart/2005/8/layout/radial6"/>
    <dgm:cxn modelId="{818F8192-8641-413B-94D2-D499E15D8DAE}" type="presParOf" srcId="{851701D8-C5C2-48A6-8F0E-C5852C8F5C6F}" destId="{7464A522-B177-4451-9EF1-A1F9583ECE9C}" srcOrd="3" destOrd="0" presId="urn:microsoft.com/office/officeart/2005/8/layout/radial6"/>
    <dgm:cxn modelId="{7927B7F5-92FC-4DE5-9A73-DB82FA01B25F}" type="presParOf" srcId="{851701D8-C5C2-48A6-8F0E-C5852C8F5C6F}" destId="{60D3110A-849F-457F-8AD1-098F4E6609A6}" srcOrd="4" destOrd="0" presId="urn:microsoft.com/office/officeart/2005/8/layout/radial6"/>
    <dgm:cxn modelId="{4AF50758-2303-49A7-A0CD-D420E24FB534}" type="presParOf" srcId="{851701D8-C5C2-48A6-8F0E-C5852C8F5C6F}" destId="{2829B253-0178-4645-80CD-EE2CA0624483}" srcOrd="5" destOrd="0" presId="urn:microsoft.com/office/officeart/2005/8/layout/radial6"/>
    <dgm:cxn modelId="{B85D1661-55C5-49B6-B9D1-C5245F40B365}" type="presParOf" srcId="{851701D8-C5C2-48A6-8F0E-C5852C8F5C6F}" destId="{6598A345-A484-4831-84BF-E6C41E22EE86}" srcOrd="6" destOrd="0" presId="urn:microsoft.com/office/officeart/2005/8/layout/radial6"/>
    <dgm:cxn modelId="{E1805F37-4AB8-4770-96D8-A13EE3E9121C}" type="presParOf" srcId="{851701D8-C5C2-48A6-8F0E-C5852C8F5C6F}" destId="{B8637D4D-37EB-4A80-9BEB-00120A20EA1A}" srcOrd="7" destOrd="0" presId="urn:microsoft.com/office/officeart/2005/8/layout/radial6"/>
    <dgm:cxn modelId="{849A6F3E-D293-4006-BB8E-0FB638DB3E7D}" type="presParOf" srcId="{851701D8-C5C2-48A6-8F0E-C5852C8F5C6F}" destId="{B5EE7FD3-5F44-4CB2-8EB0-58F5EC248588}" srcOrd="8" destOrd="0" presId="urn:microsoft.com/office/officeart/2005/8/layout/radial6"/>
    <dgm:cxn modelId="{960B6426-20BE-416A-BDEB-CDF244C32234}" type="presParOf" srcId="{851701D8-C5C2-48A6-8F0E-C5852C8F5C6F}" destId="{47AEA9C9-8F32-4302-B1E4-166DE3EC589B}" srcOrd="9" destOrd="0" presId="urn:microsoft.com/office/officeart/2005/8/layout/radial6"/>
    <dgm:cxn modelId="{82138BEE-2A3B-4955-A639-CF68E0C2CDA4}" type="presParOf" srcId="{851701D8-C5C2-48A6-8F0E-C5852C8F5C6F}" destId="{2A9B6901-330D-462E-BAEE-E38645AB5458}" srcOrd="10" destOrd="0" presId="urn:microsoft.com/office/officeart/2005/8/layout/radial6"/>
    <dgm:cxn modelId="{9679F687-347F-456E-ACFD-2B50B33114EF}" type="presParOf" srcId="{851701D8-C5C2-48A6-8F0E-C5852C8F5C6F}" destId="{E34AE0FA-AC7B-442A-9FEC-C73703331F94}" srcOrd="11" destOrd="0" presId="urn:microsoft.com/office/officeart/2005/8/layout/radial6"/>
    <dgm:cxn modelId="{7AB8DAB2-244C-41FA-8A90-09DDE924B1BF}" type="presParOf" srcId="{851701D8-C5C2-48A6-8F0E-C5852C8F5C6F}" destId="{493490EB-0346-4DD4-AAD0-0C4F62BF5EE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91833-A72F-4052-ADCF-DC1E49BF23F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1E5813-53A5-4DA2-A516-DB7473DE3B9A}">
      <dgm:prSet phldrT="[Text]"/>
      <dgm:spPr/>
      <dgm:t>
        <a:bodyPr/>
        <a:lstStyle/>
        <a:p>
          <a:r>
            <a:rPr lang="en-US" dirty="0" smtClean="0"/>
            <a:t>Person &amp; Family in need of LTSS</a:t>
          </a:r>
          <a:endParaRPr lang="en-US" dirty="0"/>
        </a:p>
      </dgm:t>
    </dgm:pt>
    <dgm:pt modelId="{578D68ED-F861-4090-BE88-586DD5430F9E}" type="parTrans" cxnId="{2B37DDA5-02A3-4AD7-8C49-049DBA3AEEF4}">
      <dgm:prSet/>
      <dgm:spPr/>
      <dgm:t>
        <a:bodyPr/>
        <a:lstStyle/>
        <a:p>
          <a:endParaRPr lang="en-US"/>
        </a:p>
      </dgm:t>
    </dgm:pt>
    <dgm:pt modelId="{E68A9F25-620D-48CB-9CDC-82F0BC9F8508}" type="sibTrans" cxnId="{2B37DDA5-02A3-4AD7-8C49-049DBA3AEEF4}">
      <dgm:prSet/>
      <dgm:spPr/>
      <dgm:t>
        <a:bodyPr/>
        <a:lstStyle/>
        <a:p>
          <a:endParaRPr lang="en-US"/>
        </a:p>
      </dgm:t>
    </dgm:pt>
    <dgm:pt modelId="{D5972759-6950-4A11-8428-4CC204C39177}">
      <dgm:prSet phldrT="[Text]"/>
      <dgm:spPr/>
      <dgm:t>
        <a:bodyPr/>
        <a:lstStyle/>
        <a:p>
          <a:r>
            <a:rPr lang="en-US" dirty="0" smtClean="0"/>
            <a:t>Aging</a:t>
          </a:r>
          <a:endParaRPr lang="en-US" dirty="0"/>
        </a:p>
      </dgm:t>
    </dgm:pt>
    <dgm:pt modelId="{1E826C8A-1FF0-42D2-9A88-02D03F4118F8}" type="parTrans" cxnId="{57AA2D5F-1D10-4234-9DD7-D1A298F961CC}">
      <dgm:prSet/>
      <dgm:spPr/>
      <dgm:t>
        <a:bodyPr/>
        <a:lstStyle/>
        <a:p>
          <a:endParaRPr lang="en-US"/>
        </a:p>
      </dgm:t>
    </dgm:pt>
    <dgm:pt modelId="{E89F383C-E0EC-4581-81E9-62C0CED73677}" type="sibTrans" cxnId="{57AA2D5F-1D10-4234-9DD7-D1A298F961CC}">
      <dgm:prSet/>
      <dgm:spPr/>
      <dgm:t>
        <a:bodyPr/>
        <a:lstStyle/>
        <a:p>
          <a:endParaRPr lang="en-US"/>
        </a:p>
      </dgm:t>
    </dgm:pt>
    <dgm:pt modelId="{E6BF965F-18AD-4F63-8F76-4FA3B1A976B4}">
      <dgm:prSet phldrT="[Text]"/>
      <dgm:spPr/>
      <dgm:t>
        <a:bodyPr/>
        <a:lstStyle/>
        <a:p>
          <a:r>
            <a:rPr lang="en-US" dirty="0" smtClean="0"/>
            <a:t>Behavioral Health</a:t>
          </a:r>
          <a:endParaRPr lang="en-US" dirty="0"/>
        </a:p>
      </dgm:t>
    </dgm:pt>
    <dgm:pt modelId="{F1CC5378-3E1F-49EF-B714-6AEA861AFA7A}" type="parTrans" cxnId="{868613E9-C044-4A83-99B9-BDA0B800D19D}">
      <dgm:prSet/>
      <dgm:spPr/>
      <dgm:t>
        <a:bodyPr/>
        <a:lstStyle/>
        <a:p>
          <a:endParaRPr lang="en-US"/>
        </a:p>
      </dgm:t>
    </dgm:pt>
    <dgm:pt modelId="{39F24A21-8E08-4AC3-B5EC-22AF871E400A}" type="sibTrans" cxnId="{868613E9-C044-4A83-99B9-BDA0B800D19D}">
      <dgm:prSet/>
      <dgm:spPr/>
      <dgm:t>
        <a:bodyPr/>
        <a:lstStyle/>
        <a:p>
          <a:endParaRPr lang="en-US"/>
        </a:p>
      </dgm:t>
    </dgm:pt>
    <dgm:pt modelId="{06D0499D-7065-45EC-9522-7A8E0D735698}">
      <dgm:prSet phldrT="[Text]"/>
      <dgm:spPr/>
      <dgm:t>
        <a:bodyPr/>
        <a:lstStyle/>
        <a:p>
          <a:r>
            <a:rPr lang="en-US" dirty="0" smtClean="0"/>
            <a:t>Human Services</a:t>
          </a:r>
          <a:endParaRPr lang="en-US" dirty="0"/>
        </a:p>
      </dgm:t>
    </dgm:pt>
    <dgm:pt modelId="{B08CE0C6-2088-4934-9425-BD68CE221A9C}" type="parTrans" cxnId="{503CA9E1-5377-4419-9A31-B11242409069}">
      <dgm:prSet/>
      <dgm:spPr/>
      <dgm:t>
        <a:bodyPr/>
        <a:lstStyle/>
        <a:p>
          <a:endParaRPr lang="en-US"/>
        </a:p>
      </dgm:t>
    </dgm:pt>
    <dgm:pt modelId="{2D883D85-15E6-4C81-A49A-89146C9C8C59}" type="sibTrans" cxnId="{503CA9E1-5377-4419-9A31-B11242409069}">
      <dgm:prSet/>
      <dgm:spPr/>
      <dgm:t>
        <a:bodyPr/>
        <a:lstStyle/>
        <a:p>
          <a:endParaRPr lang="en-US"/>
        </a:p>
      </dgm:t>
    </dgm:pt>
    <dgm:pt modelId="{E27976B2-8DD4-417A-839A-AE78FACFF7B8}">
      <dgm:prSet phldrT="[Text]"/>
      <dgm:spPr/>
      <dgm:t>
        <a:bodyPr/>
        <a:lstStyle/>
        <a:p>
          <a:r>
            <a:rPr lang="en-US" dirty="0" smtClean="0"/>
            <a:t>Disability Services</a:t>
          </a:r>
          <a:endParaRPr lang="en-US" dirty="0"/>
        </a:p>
      </dgm:t>
    </dgm:pt>
    <dgm:pt modelId="{7EE1A837-E25D-45EB-AAF1-4046288D95A0}" type="parTrans" cxnId="{847BEF9F-C9F4-473C-86C7-E14BF59CFA5A}">
      <dgm:prSet/>
      <dgm:spPr/>
      <dgm:t>
        <a:bodyPr/>
        <a:lstStyle/>
        <a:p>
          <a:endParaRPr lang="en-US"/>
        </a:p>
      </dgm:t>
    </dgm:pt>
    <dgm:pt modelId="{45B96BDB-C262-4430-BB88-7557590937B1}" type="sibTrans" cxnId="{847BEF9F-C9F4-473C-86C7-E14BF59CFA5A}">
      <dgm:prSet/>
      <dgm:spPr/>
      <dgm:t>
        <a:bodyPr/>
        <a:lstStyle/>
        <a:p>
          <a:endParaRPr lang="en-US"/>
        </a:p>
      </dgm:t>
    </dgm:pt>
    <dgm:pt modelId="{2BE047B3-B2EC-4D5E-A8DC-0268F8CDFC49}">
      <dgm:prSet phldrT="[Text]"/>
      <dgm:spPr/>
      <dgm:t>
        <a:bodyPr/>
        <a:lstStyle/>
        <a:p>
          <a:r>
            <a:rPr lang="en-US" dirty="0" smtClean="0"/>
            <a:t>Elderly &amp; People with Disabilities</a:t>
          </a:r>
          <a:endParaRPr lang="en-US" dirty="0"/>
        </a:p>
      </dgm:t>
    </dgm:pt>
    <dgm:pt modelId="{E7B16940-225C-4495-BF4A-F06E2B82C24B}" type="parTrans" cxnId="{5CC10E98-EF10-40F6-9825-090A57FF5B99}">
      <dgm:prSet/>
      <dgm:spPr/>
      <dgm:t>
        <a:bodyPr/>
        <a:lstStyle/>
        <a:p>
          <a:endParaRPr lang="en-US"/>
        </a:p>
      </dgm:t>
    </dgm:pt>
    <dgm:pt modelId="{09EAE87C-4D7D-4799-9D7D-F40791624D01}" type="sibTrans" cxnId="{5CC10E98-EF10-40F6-9825-090A57FF5B99}">
      <dgm:prSet/>
      <dgm:spPr/>
      <dgm:t>
        <a:bodyPr/>
        <a:lstStyle/>
        <a:p>
          <a:endParaRPr lang="en-US"/>
        </a:p>
      </dgm:t>
    </dgm:pt>
    <dgm:pt modelId="{47025F41-0879-4A6D-9326-CF5DF62B86C3}" type="pres">
      <dgm:prSet presAssocID="{1B191833-A72F-4052-ADCF-DC1E49BF23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59CB56-2712-4CBD-ABF8-6131BA1239C4}" type="pres">
      <dgm:prSet presAssocID="{801E5813-53A5-4DA2-A516-DB7473DE3B9A}" presName="centerShape" presStyleLbl="node0" presStyleIdx="0" presStyleCnt="1"/>
      <dgm:spPr/>
      <dgm:t>
        <a:bodyPr/>
        <a:lstStyle/>
        <a:p>
          <a:endParaRPr lang="en-US"/>
        </a:p>
      </dgm:t>
    </dgm:pt>
    <dgm:pt modelId="{95075FE7-9BD8-4294-940A-013614AAEB3F}" type="pres">
      <dgm:prSet presAssocID="{D5972759-6950-4A11-8428-4CC204C39177}" presName="node" presStyleLbl="node1" presStyleIdx="0" presStyleCnt="5" custRadScaleRad="101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BA17B-95FF-42FB-ADB1-20443CF0D061}" type="pres">
      <dgm:prSet presAssocID="{D5972759-6950-4A11-8428-4CC204C39177}" presName="dummy" presStyleCnt="0"/>
      <dgm:spPr/>
      <dgm:t>
        <a:bodyPr/>
        <a:lstStyle/>
        <a:p>
          <a:endParaRPr lang="en-US"/>
        </a:p>
      </dgm:t>
    </dgm:pt>
    <dgm:pt modelId="{6E7DFFF7-9069-43F9-9425-D80AE5006FD0}" type="pres">
      <dgm:prSet presAssocID="{E89F383C-E0EC-4581-81E9-62C0CED7367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7F4BA08-83D7-48CC-83CA-E24228DEF3CF}" type="pres">
      <dgm:prSet presAssocID="{E6BF965F-18AD-4F63-8F76-4FA3B1A976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A0DE6-68A1-4D4E-AC3B-7064537C987C}" type="pres">
      <dgm:prSet presAssocID="{E6BF965F-18AD-4F63-8F76-4FA3B1A976B4}" presName="dummy" presStyleCnt="0"/>
      <dgm:spPr/>
      <dgm:t>
        <a:bodyPr/>
        <a:lstStyle/>
        <a:p>
          <a:endParaRPr lang="en-US"/>
        </a:p>
      </dgm:t>
    </dgm:pt>
    <dgm:pt modelId="{F6086EDD-0E9D-4266-A66F-AF4CF25F0E6D}" type="pres">
      <dgm:prSet presAssocID="{39F24A21-8E08-4AC3-B5EC-22AF871E400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8FF88C0-8A2D-4770-B406-5B5B2C2FE003}" type="pres">
      <dgm:prSet presAssocID="{06D0499D-7065-45EC-9522-7A8E0D7356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14F78-7359-4F44-9A4F-BB1CB6BAEB02}" type="pres">
      <dgm:prSet presAssocID="{06D0499D-7065-45EC-9522-7A8E0D735698}" presName="dummy" presStyleCnt="0"/>
      <dgm:spPr/>
      <dgm:t>
        <a:bodyPr/>
        <a:lstStyle/>
        <a:p>
          <a:endParaRPr lang="en-US"/>
        </a:p>
      </dgm:t>
    </dgm:pt>
    <dgm:pt modelId="{EB16CB0C-9CD0-4556-A303-007302DA41E4}" type="pres">
      <dgm:prSet presAssocID="{2D883D85-15E6-4C81-A49A-89146C9C8C5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37053DF-27EB-4F0D-87F7-6F41635A0967}" type="pres">
      <dgm:prSet presAssocID="{E27976B2-8DD4-417A-839A-AE78FACFF7B8}" presName="node" presStyleLbl="node1" presStyleIdx="3" presStyleCnt="5" custRadScaleRad="101110" custRadScaleInc="-3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40E10-991D-405A-BB79-916E6C69C2DD}" type="pres">
      <dgm:prSet presAssocID="{E27976B2-8DD4-417A-839A-AE78FACFF7B8}" presName="dummy" presStyleCnt="0"/>
      <dgm:spPr/>
      <dgm:t>
        <a:bodyPr/>
        <a:lstStyle/>
        <a:p>
          <a:endParaRPr lang="en-US"/>
        </a:p>
      </dgm:t>
    </dgm:pt>
    <dgm:pt modelId="{CE275504-9392-4915-8909-702C2C0D3D8D}" type="pres">
      <dgm:prSet presAssocID="{45B96BDB-C262-4430-BB88-7557590937B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502D443-8146-4A3D-80D5-646185E4F318}" type="pres">
      <dgm:prSet presAssocID="{2BE047B3-B2EC-4D5E-A8DC-0268F8CDFC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F031C-22D7-4769-9640-1989FE73F452}" type="pres">
      <dgm:prSet presAssocID="{2BE047B3-B2EC-4D5E-A8DC-0268F8CDFC49}" presName="dummy" presStyleCnt="0"/>
      <dgm:spPr/>
    </dgm:pt>
    <dgm:pt modelId="{18552298-81A1-4657-8FEB-CD6110861D69}" type="pres">
      <dgm:prSet presAssocID="{09EAE87C-4D7D-4799-9D7D-F40791624D01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3CD4C85-9ADE-4710-A55A-31B13685D5EE}" type="presOf" srcId="{D5972759-6950-4A11-8428-4CC204C39177}" destId="{95075FE7-9BD8-4294-940A-013614AAEB3F}" srcOrd="0" destOrd="0" presId="urn:microsoft.com/office/officeart/2005/8/layout/radial6"/>
    <dgm:cxn modelId="{868613E9-C044-4A83-99B9-BDA0B800D19D}" srcId="{801E5813-53A5-4DA2-A516-DB7473DE3B9A}" destId="{E6BF965F-18AD-4F63-8F76-4FA3B1A976B4}" srcOrd="1" destOrd="0" parTransId="{F1CC5378-3E1F-49EF-B714-6AEA861AFA7A}" sibTransId="{39F24A21-8E08-4AC3-B5EC-22AF871E400A}"/>
    <dgm:cxn modelId="{503CA9E1-5377-4419-9A31-B11242409069}" srcId="{801E5813-53A5-4DA2-A516-DB7473DE3B9A}" destId="{06D0499D-7065-45EC-9522-7A8E0D735698}" srcOrd="2" destOrd="0" parTransId="{B08CE0C6-2088-4934-9425-BD68CE221A9C}" sibTransId="{2D883D85-15E6-4C81-A49A-89146C9C8C59}"/>
    <dgm:cxn modelId="{0748A0E0-C765-4B1A-A20D-06DB8357480C}" type="presOf" srcId="{06D0499D-7065-45EC-9522-7A8E0D735698}" destId="{F8FF88C0-8A2D-4770-B406-5B5B2C2FE003}" srcOrd="0" destOrd="0" presId="urn:microsoft.com/office/officeart/2005/8/layout/radial6"/>
    <dgm:cxn modelId="{42D96C0D-5E81-4BC5-8A74-3D1704A17C67}" type="presOf" srcId="{E89F383C-E0EC-4581-81E9-62C0CED73677}" destId="{6E7DFFF7-9069-43F9-9425-D80AE5006FD0}" srcOrd="0" destOrd="0" presId="urn:microsoft.com/office/officeart/2005/8/layout/radial6"/>
    <dgm:cxn modelId="{306138F5-E424-4FFB-A7CA-8BBCF02C4E1D}" type="presOf" srcId="{E6BF965F-18AD-4F63-8F76-4FA3B1A976B4}" destId="{07F4BA08-83D7-48CC-83CA-E24228DEF3CF}" srcOrd="0" destOrd="0" presId="urn:microsoft.com/office/officeart/2005/8/layout/radial6"/>
    <dgm:cxn modelId="{37435589-F8DD-4BA3-B36C-9888CCE7662E}" type="presOf" srcId="{39F24A21-8E08-4AC3-B5EC-22AF871E400A}" destId="{F6086EDD-0E9D-4266-A66F-AF4CF25F0E6D}" srcOrd="0" destOrd="0" presId="urn:microsoft.com/office/officeart/2005/8/layout/radial6"/>
    <dgm:cxn modelId="{847BEF9F-C9F4-473C-86C7-E14BF59CFA5A}" srcId="{801E5813-53A5-4DA2-A516-DB7473DE3B9A}" destId="{E27976B2-8DD4-417A-839A-AE78FACFF7B8}" srcOrd="3" destOrd="0" parTransId="{7EE1A837-E25D-45EB-AAF1-4046288D95A0}" sibTransId="{45B96BDB-C262-4430-BB88-7557590937B1}"/>
    <dgm:cxn modelId="{8943A411-FAA9-4301-B134-6BC46FBF1AF1}" type="presOf" srcId="{E27976B2-8DD4-417A-839A-AE78FACFF7B8}" destId="{037053DF-27EB-4F0D-87F7-6F41635A0967}" srcOrd="0" destOrd="0" presId="urn:microsoft.com/office/officeart/2005/8/layout/radial6"/>
    <dgm:cxn modelId="{48D7DB32-4538-413E-9F63-E22AFA91FAA2}" type="presOf" srcId="{2D883D85-15E6-4C81-A49A-89146C9C8C59}" destId="{EB16CB0C-9CD0-4556-A303-007302DA41E4}" srcOrd="0" destOrd="0" presId="urn:microsoft.com/office/officeart/2005/8/layout/radial6"/>
    <dgm:cxn modelId="{2B37DDA5-02A3-4AD7-8C49-049DBA3AEEF4}" srcId="{1B191833-A72F-4052-ADCF-DC1E49BF23F3}" destId="{801E5813-53A5-4DA2-A516-DB7473DE3B9A}" srcOrd="0" destOrd="0" parTransId="{578D68ED-F861-4090-BE88-586DD5430F9E}" sibTransId="{E68A9F25-620D-48CB-9CDC-82F0BC9F8508}"/>
    <dgm:cxn modelId="{7EFDE663-E860-410B-AA92-0E7AB8EFEF0E}" type="presOf" srcId="{45B96BDB-C262-4430-BB88-7557590937B1}" destId="{CE275504-9392-4915-8909-702C2C0D3D8D}" srcOrd="0" destOrd="0" presId="urn:microsoft.com/office/officeart/2005/8/layout/radial6"/>
    <dgm:cxn modelId="{1DD85E11-9A9D-40B0-8CE5-79BA1B3B63EF}" type="presOf" srcId="{2BE047B3-B2EC-4D5E-A8DC-0268F8CDFC49}" destId="{4502D443-8146-4A3D-80D5-646185E4F318}" srcOrd="0" destOrd="0" presId="urn:microsoft.com/office/officeart/2005/8/layout/radial6"/>
    <dgm:cxn modelId="{5CC10E98-EF10-40F6-9825-090A57FF5B99}" srcId="{801E5813-53A5-4DA2-A516-DB7473DE3B9A}" destId="{2BE047B3-B2EC-4D5E-A8DC-0268F8CDFC49}" srcOrd="4" destOrd="0" parTransId="{E7B16940-225C-4495-BF4A-F06E2B82C24B}" sibTransId="{09EAE87C-4D7D-4799-9D7D-F40791624D01}"/>
    <dgm:cxn modelId="{57AA2D5F-1D10-4234-9DD7-D1A298F961CC}" srcId="{801E5813-53A5-4DA2-A516-DB7473DE3B9A}" destId="{D5972759-6950-4A11-8428-4CC204C39177}" srcOrd="0" destOrd="0" parTransId="{1E826C8A-1FF0-42D2-9A88-02D03F4118F8}" sibTransId="{E89F383C-E0EC-4581-81E9-62C0CED73677}"/>
    <dgm:cxn modelId="{CA1B2E2C-42E4-44CB-B219-48B5DA3C8603}" type="presOf" srcId="{1B191833-A72F-4052-ADCF-DC1E49BF23F3}" destId="{47025F41-0879-4A6D-9326-CF5DF62B86C3}" srcOrd="0" destOrd="0" presId="urn:microsoft.com/office/officeart/2005/8/layout/radial6"/>
    <dgm:cxn modelId="{2210A335-D227-4E89-87DC-81E7BD6E2C0D}" type="presOf" srcId="{801E5813-53A5-4DA2-A516-DB7473DE3B9A}" destId="{6D59CB56-2712-4CBD-ABF8-6131BA1239C4}" srcOrd="0" destOrd="0" presId="urn:microsoft.com/office/officeart/2005/8/layout/radial6"/>
    <dgm:cxn modelId="{960C98CB-CA65-493D-A0CC-7BD8F9D60342}" type="presOf" srcId="{09EAE87C-4D7D-4799-9D7D-F40791624D01}" destId="{18552298-81A1-4657-8FEB-CD6110861D69}" srcOrd="0" destOrd="0" presId="urn:microsoft.com/office/officeart/2005/8/layout/radial6"/>
    <dgm:cxn modelId="{2EFE7245-448D-48C4-A75E-0757884BDDCA}" type="presParOf" srcId="{47025F41-0879-4A6D-9326-CF5DF62B86C3}" destId="{6D59CB56-2712-4CBD-ABF8-6131BA1239C4}" srcOrd="0" destOrd="0" presId="urn:microsoft.com/office/officeart/2005/8/layout/radial6"/>
    <dgm:cxn modelId="{6DCD8694-EF81-4D82-8F0A-8454E0DC5A74}" type="presParOf" srcId="{47025F41-0879-4A6D-9326-CF5DF62B86C3}" destId="{95075FE7-9BD8-4294-940A-013614AAEB3F}" srcOrd="1" destOrd="0" presId="urn:microsoft.com/office/officeart/2005/8/layout/radial6"/>
    <dgm:cxn modelId="{7D41F9F9-41C2-40ED-8259-78726027BBAA}" type="presParOf" srcId="{47025F41-0879-4A6D-9326-CF5DF62B86C3}" destId="{0CDBA17B-95FF-42FB-ADB1-20443CF0D061}" srcOrd="2" destOrd="0" presId="urn:microsoft.com/office/officeart/2005/8/layout/radial6"/>
    <dgm:cxn modelId="{6240F98A-5630-49A4-BD68-E4D4B9385EF6}" type="presParOf" srcId="{47025F41-0879-4A6D-9326-CF5DF62B86C3}" destId="{6E7DFFF7-9069-43F9-9425-D80AE5006FD0}" srcOrd="3" destOrd="0" presId="urn:microsoft.com/office/officeart/2005/8/layout/radial6"/>
    <dgm:cxn modelId="{0685485D-48A3-4102-AFBF-ECD6FD340D95}" type="presParOf" srcId="{47025F41-0879-4A6D-9326-CF5DF62B86C3}" destId="{07F4BA08-83D7-48CC-83CA-E24228DEF3CF}" srcOrd="4" destOrd="0" presId="urn:microsoft.com/office/officeart/2005/8/layout/radial6"/>
    <dgm:cxn modelId="{EF114F0F-A0AB-4B70-883C-5C738F03AB3E}" type="presParOf" srcId="{47025F41-0879-4A6D-9326-CF5DF62B86C3}" destId="{958A0DE6-68A1-4D4E-AC3B-7064537C987C}" srcOrd="5" destOrd="0" presId="urn:microsoft.com/office/officeart/2005/8/layout/radial6"/>
    <dgm:cxn modelId="{9C100A4B-7BA2-4617-907B-7A2568375024}" type="presParOf" srcId="{47025F41-0879-4A6D-9326-CF5DF62B86C3}" destId="{F6086EDD-0E9D-4266-A66F-AF4CF25F0E6D}" srcOrd="6" destOrd="0" presId="urn:microsoft.com/office/officeart/2005/8/layout/radial6"/>
    <dgm:cxn modelId="{EBECCC17-6A7A-46C2-B5AE-EBE933576775}" type="presParOf" srcId="{47025F41-0879-4A6D-9326-CF5DF62B86C3}" destId="{F8FF88C0-8A2D-4770-B406-5B5B2C2FE003}" srcOrd="7" destOrd="0" presId="urn:microsoft.com/office/officeart/2005/8/layout/radial6"/>
    <dgm:cxn modelId="{2E809105-6BC7-4E25-992F-C9096C4A9BF2}" type="presParOf" srcId="{47025F41-0879-4A6D-9326-CF5DF62B86C3}" destId="{F3214F78-7359-4F44-9A4F-BB1CB6BAEB02}" srcOrd="8" destOrd="0" presId="urn:microsoft.com/office/officeart/2005/8/layout/radial6"/>
    <dgm:cxn modelId="{F80DC1E2-47AB-4C50-A661-8BB84C2AD338}" type="presParOf" srcId="{47025F41-0879-4A6D-9326-CF5DF62B86C3}" destId="{EB16CB0C-9CD0-4556-A303-007302DA41E4}" srcOrd="9" destOrd="0" presId="urn:microsoft.com/office/officeart/2005/8/layout/radial6"/>
    <dgm:cxn modelId="{AF0F597A-32BC-4506-893A-78686E350D4D}" type="presParOf" srcId="{47025F41-0879-4A6D-9326-CF5DF62B86C3}" destId="{037053DF-27EB-4F0D-87F7-6F41635A0967}" srcOrd="10" destOrd="0" presId="urn:microsoft.com/office/officeart/2005/8/layout/radial6"/>
    <dgm:cxn modelId="{2BA01B39-F587-4ED0-AA33-404EA062FFE5}" type="presParOf" srcId="{47025F41-0879-4A6D-9326-CF5DF62B86C3}" destId="{72340E10-991D-405A-BB79-916E6C69C2DD}" srcOrd="11" destOrd="0" presId="urn:microsoft.com/office/officeart/2005/8/layout/radial6"/>
    <dgm:cxn modelId="{49922891-B55C-4A7B-A3A3-68075F74F320}" type="presParOf" srcId="{47025F41-0879-4A6D-9326-CF5DF62B86C3}" destId="{CE275504-9392-4915-8909-702C2C0D3D8D}" srcOrd="12" destOrd="0" presId="urn:microsoft.com/office/officeart/2005/8/layout/radial6"/>
    <dgm:cxn modelId="{4EECFBF4-2C39-4DA3-8568-003D3DCA0235}" type="presParOf" srcId="{47025F41-0879-4A6D-9326-CF5DF62B86C3}" destId="{4502D443-8146-4A3D-80D5-646185E4F318}" srcOrd="13" destOrd="0" presId="urn:microsoft.com/office/officeart/2005/8/layout/radial6"/>
    <dgm:cxn modelId="{1077D491-C100-4047-A99D-AD9A1AD68688}" type="presParOf" srcId="{47025F41-0879-4A6D-9326-CF5DF62B86C3}" destId="{022F031C-22D7-4769-9640-1989FE73F452}" srcOrd="14" destOrd="0" presId="urn:microsoft.com/office/officeart/2005/8/layout/radial6"/>
    <dgm:cxn modelId="{6F6189F4-8BE8-4C7A-8C27-0A28E7D45EDC}" type="presParOf" srcId="{47025F41-0879-4A6D-9326-CF5DF62B86C3}" destId="{18552298-81A1-4657-8FEB-CD6110861D6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61B05-4ADC-4E6F-A0ED-6E5FDBCDFCC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AD30B5-834D-4863-B3F4-8E19920917D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dirty="0" smtClean="0"/>
            <a:t>Aging</a:t>
          </a:r>
          <a:endParaRPr lang="en-US" dirty="0"/>
        </a:p>
      </dgm:t>
    </dgm:pt>
    <dgm:pt modelId="{9B331AA4-18C6-4CD9-AD3E-7BB812595D0C}" type="parTrans" cxnId="{723BA01B-5180-46A5-BD63-1E57F5C646D8}">
      <dgm:prSet/>
      <dgm:spPr/>
      <dgm:t>
        <a:bodyPr/>
        <a:lstStyle/>
        <a:p>
          <a:pPr algn="ctr"/>
          <a:endParaRPr lang="en-US"/>
        </a:p>
      </dgm:t>
    </dgm:pt>
    <dgm:pt modelId="{9227AC2B-41A8-4953-9D85-92A5E87ED0DD}" type="sibTrans" cxnId="{723BA01B-5180-46A5-BD63-1E57F5C646D8}">
      <dgm:prSet/>
      <dgm:spPr/>
      <dgm:t>
        <a:bodyPr/>
        <a:lstStyle/>
        <a:p>
          <a:pPr algn="ctr"/>
          <a:endParaRPr lang="en-US" dirty="0"/>
        </a:p>
      </dgm:t>
    </dgm:pt>
    <dgm:pt modelId="{745791CD-6202-4634-BB94-802F7409A7B8}">
      <dgm:prSet phldrT="[Text]"/>
      <dgm:spPr/>
      <dgm:t>
        <a:bodyPr/>
        <a:lstStyle/>
        <a:p>
          <a:pPr algn="ctr"/>
          <a:r>
            <a:rPr lang="en-US" dirty="0" smtClean="0"/>
            <a:t>Disability Services</a:t>
          </a:r>
          <a:endParaRPr lang="en-US" dirty="0"/>
        </a:p>
      </dgm:t>
    </dgm:pt>
    <dgm:pt modelId="{343202CF-8CE4-4DD6-A40D-581F14AB4263}" type="parTrans" cxnId="{E88B46CE-6C63-4868-B7B4-E879ABCEBAA6}">
      <dgm:prSet/>
      <dgm:spPr/>
      <dgm:t>
        <a:bodyPr/>
        <a:lstStyle/>
        <a:p>
          <a:pPr algn="ctr"/>
          <a:endParaRPr lang="en-US"/>
        </a:p>
      </dgm:t>
    </dgm:pt>
    <dgm:pt modelId="{C685006F-7422-458F-B886-67A59F333836}" type="sibTrans" cxnId="{E88B46CE-6C63-4868-B7B4-E879ABCEBAA6}">
      <dgm:prSet/>
      <dgm:spPr/>
      <dgm:t>
        <a:bodyPr/>
        <a:lstStyle/>
        <a:p>
          <a:pPr algn="ctr"/>
          <a:endParaRPr lang="en-US" dirty="0"/>
        </a:p>
      </dgm:t>
    </dgm:pt>
    <dgm:pt modelId="{84521AD1-4B96-465B-820C-44D32BC3C2C8}">
      <dgm:prSet phldrT="[Text]"/>
      <dgm:spPr/>
      <dgm:t>
        <a:bodyPr/>
        <a:lstStyle/>
        <a:p>
          <a:pPr algn="ctr"/>
          <a:r>
            <a:rPr lang="en-US" dirty="0" smtClean="0"/>
            <a:t>Behavioral Health</a:t>
          </a:r>
          <a:endParaRPr lang="en-US" dirty="0"/>
        </a:p>
      </dgm:t>
    </dgm:pt>
    <dgm:pt modelId="{F3207695-7699-49BD-9AD8-C631C8B8138E}" type="parTrans" cxnId="{DCEE2BB6-0A71-463B-A29B-7C02A18C560E}">
      <dgm:prSet/>
      <dgm:spPr/>
      <dgm:t>
        <a:bodyPr/>
        <a:lstStyle/>
        <a:p>
          <a:pPr algn="ctr"/>
          <a:endParaRPr lang="en-US"/>
        </a:p>
      </dgm:t>
    </dgm:pt>
    <dgm:pt modelId="{3DA03772-E3AC-4919-8BA9-B2A7E6FD6AA1}" type="sibTrans" cxnId="{DCEE2BB6-0A71-463B-A29B-7C02A18C560E}">
      <dgm:prSet/>
      <dgm:spPr/>
      <dgm:t>
        <a:bodyPr/>
        <a:lstStyle/>
        <a:p>
          <a:pPr algn="ctr"/>
          <a:endParaRPr lang="en-US" dirty="0"/>
        </a:p>
      </dgm:t>
    </dgm:pt>
    <dgm:pt modelId="{9628291F-888D-426A-8546-32941827A7F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US" dirty="0" smtClean="0"/>
            <a:t>Elderly and People with Disabilities</a:t>
          </a:r>
          <a:endParaRPr lang="en-US" dirty="0"/>
        </a:p>
      </dgm:t>
    </dgm:pt>
    <dgm:pt modelId="{B5987F88-B190-4F3B-BF7B-83E53B0B5196}" type="parTrans" cxnId="{00314CDA-60AE-4653-999E-922FD403885F}">
      <dgm:prSet/>
      <dgm:spPr/>
      <dgm:t>
        <a:bodyPr/>
        <a:lstStyle/>
        <a:p>
          <a:pPr algn="ctr"/>
          <a:endParaRPr lang="en-US"/>
        </a:p>
      </dgm:t>
    </dgm:pt>
    <dgm:pt modelId="{6D584230-F7F4-444F-A9BC-BF4B14016996}" type="sibTrans" cxnId="{00314CDA-60AE-4653-999E-922FD403885F}">
      <dgm:prSet/>
      <dgm:spPr/>
      <dgm:t>
        <a:bodyPr/>
        <a:lstStyle/>
        <a:p>
          <a:pPr algn="ctr"/>
          <a:endParaRPr lang="en-US" dirty="0"/>
        </a:p>
      </dgm:t>
    </dgm:pt>
    <dgm:pt modelId="{DB05C2DC-AE60-4590-AF8E-FDE4BB9A986D}">
      <dgm:prSet phldrT="[Text]"/>
      <dgm:spPr>
        <a:solidFill>
          <a:srgbClr val="92D050"/>
        </a:solidFill>
      </dgm:spPr>
      <dgm:t>
        <a:bodyPr/>
        <a:lstStyle/>
        <a:p>
          <a:pPr algn="ctr"/>
          <a:r>
            <a:rPr lang="en-US" dirty="0" smtClean="0"/>
            <a:t>Child &amp; Youth </a:t>
          </a:r>
          <a:endParaRPr lang="en-US" dirty="0"/>
        </a:p>
      </dgm:t>
    </dgm:pt>
    <dgm:pt modelId="{FABEE830-1D86-48AC-A046-16027F65146F}" type="parTrans" cxnId="{90217FCD-9EB9-4617-AF11-F7C48097F905}">
      <dgm:prSet/>
      <dgm:spPr/>
      <dgm:t>
        <a:bodyPr/>
        <a:lstStyle/>
        <a:p>
          <a:pPr algn="ctr"/>
          <a:endParaRPr lang="en-US"/>
        </a:p>
      </dgm:t>
    </dgm:pt>
    <dgm:pt modelId="{D935AECA-81B7-477A-AEC1-9F30B8058C8F}" type="sibTrans" cxnId="{90217FCD-9EB9-4617-AF11-F7C48097F905}">
      <dgm:prSet/>
      <dgm:spPr/>
      <dgm:t>
        <a:bodyPr/>
        <a:lstStyle/>
        <a:p>
          <a:pPr algn="ctr"/>
          <a:endParaRPr lang="en-US" dirty="0"/>
        </a:p>
      </dgm:t>
    </dgm:pt>
    <dgm:pt modelId="{A0B6E4B2-4F03-4797-A8FC-E0C3423944B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US" dirty="0" smtClean="0"/>
            <a:t>Human Services</a:t>
          </a:r>
          <a:endParaRPr lang="en-US" dirty="0"/>
        </a:p>
      </dgm:t>
    </dgm:pt>
    <dgm:pt modelId="{237BD4E3-9350-4155-8D0A-640241683541}" type="parTrans" cxnId="{8F035663-C39D-4409-BAAA-56FAB6931912}">
      <dgm:prSet/>
      <dgm:spPr/>
      <dgm:t>
        <a:bodyPr/>
        <a:lstStyle/>
        <a:p>
          <a:pPr algn="ctr"/>
          <a:endParaRPr lang="en-US"/>
        </a:p>
      </dgm:t>
    </dgm:pt>
    <dgm:pt modelId="{FAD04515-EA60-47BA-A51F-ABBF2D1389B1}" type="sibTrans" cxnId="{8F035663-C39D-4409-BAAA-56FAB6931912}">
      <dgm:prSet/>
      <dgm:spPr/>
      <dgm:t>
        <a:bodyPr/>
        <a:lstStyle/>
        <a:p>
          <a:pPr algn="ctr"/>
          <a:endParaRPr lang="en-US" dirty="0"/>
        </a:p>
      </dgm:t>
    </dgm:pt>
    <dgm:pt modelId="{101FA25C-08C8-403A-B4FF-2542AB79C4F8}">
      <dgm:prSet phldrT="[Text]"/>
      <dgm:spPr>
        <a:solidFill>
          <a:schemeClr val="accent3"/>
        </a:solidFill>
      </dgm:spPr>
      <dgm:t>
        <a:bodyPr/>
        <a:lstStyle/>
        <a:p>
          <a:pPr algn="ctr"/>
          <a:r>
            <a:rPr lang="en-US" dirty="0" smtClean="0"/>
            <a:t>Education</a:t>
          </a:r>
          <a:endParaRPr lang="en-US" dirty="0"/>
        </a:p>
      </dgm:t>
    </dgm:pt>
    <dgm:pt modelId="{5F808605-D16B-4BF2-A27F-89D0B19E0FC0}" type="sibTrans" cxnId="{CCDE0793-31C3-46DE-B71A-8377E8251F83}">
      <dgm:prSet/>
      <dgm:spPr/>
      <dgm:t>
        <a:bodyPr/>
        <a:lstStyle/>
        <a:p>
          <a:pPr algn="ctr"/>
          <a:endParaRPr lang="en-US" dirty="0"/>
        </a:p>
      </dgm:t>
    </dgm:pt>
    <dgm:pt modelId="{DB9A6A38-75CB-46E3-9A4F-0D86FE4B190D}" type="parTrans" cxnId="{CCDE0793-31C3-46DE-B71A-8377E8251F83}">
      <dgm:prSet/>
      <dgm:spPr/>
      <dgm:t>
        <a:bodyPr/>
        <a:lstStyle/>
        <a:p>
          <a:pPr algn="ctr"/>
          <a:endParaRPr lang="en-US"/>
        </a:p>
      </dgm:t>
    </dgm:pt>
    <dgm:pt modelId="{BE1B8CD8-06C9-4BAB-88CA-7CE34B58E24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n-US" dirty="0" smtClean="0"/>
            <a:t>Veterans</a:t>
          </a:r>
          <a:endParaRPr lang="en-US" dirty="0"/>
        </a:p>
      </dgm:t>
    </dgm:pt>
    <dgm:pt modelId="{F7519499-1FF8-4F04-99C6-CC99FBCC3D05}" type="sibTrans" cxnId="{9AF18D4D-B3AF-4019-8695-0FD46F4A8B7B}">
      <dgm:prSet/>
      <dgm:spPr/>
      <dgm:t>
        <a:bodyPr/>
        <a:lstStyle/>
        <a:p>
          <a:pPr algn="ctr"/>
          <a:endParaRPr lang="en-US" dirty="0"/>
        </a:p>
      </dgm:t>
    </dgm:pt>
    <dgm:pt modelId="{7C59CABF-1463-47A4-AD1B-F5261D6AE2CB}" type="parTrans" cxnId="{9AF18D4D-B3AF-4019-8695-0FD46F4A8B7B}">
      <dgm:prSet/>
      <dgm:spPr/>
      <dgm:t>
        <a:bodyPr/>
        <a:lstStyle/>
        <a:p>
          <a:pPr algn="ctr"/>
          <a:endParaRPr lang="en-US"/>
        </a:p>
      </dgm:t>
    </dgm:pt>
    <dgm:pt modelId="{49E333E0-2DED-41AE-8D71-7E360C8FB973}" type="pres">
      <dgm:prSet presAssocID="{FF161B05-4ADC-4E6F-A0ED-6E5FDBCDFC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1F073-3EAF-46F0-92A5-773270DBA7B9}" type="pres">
      <dgm:prSet presAssocID="{BAAD30B5-834D-4863-B3F4-8E19920917D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FC6FF-0E77-467A-AC22-EF61273120A0}" type="pres">
      <dgm:prSet presAssocID="{9227AC2B-41A8-4953-9D85-92A5E87ED0DD}" presName="sibTrans" presStyleLbl="sibTrans2D1" presStyleIdx="0" presStyleCnt="8"/>
      <dgm:spPr/>
      <dgm:t>
        <a:bodyPr/>
        <a:lstStyle/>
        <a:p>
          <a:endParaRPr lang="en-US"/>
        </a:p>
      </dgm:t>
    </dgm:pt>
    <dgm:pt modelId="{B946E830-19AC-48FE-8988-B81C9013DCE6}" type="pres">
      <dgm:prSet presAssocID="{9227AC2B-41A8-4953-9D85-92A5E87ED0DD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C591B982-5188-4313-9C35-CBEFE7539BF6}" type="pres">
      <dgm:prSet presAssocID="{745791CD-6202-4634-BB94-802F7409A7B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EE17A-7992-4E7A-A932-5C1D891A5FBA}" type="pres">
      <dgm:prSet presAssocID="{C685006F-7422-458F-B886-67A59F333836}" presName="sibTrans" presStyleLbl="sibTrans2D1" presStyleIdx="1" presStyleCnt="8"/>
      <dgm:spPr/>
      <dgm:t>
        <a:bodyPr/>
        <a:lstStyle/>
        <a:p>
          <a:endParaRPr lang="en-US"/>
        </a:p>
      </dgm:t>
    </dgm:pt>
    <dgm:pt modelId="{CAC6B16F-12D3-4785-B179-37E8E571715C}" type="pres">
      <dgm:prSet presAssocID="{C685006F-7422-458F-B886-67A59F333836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B9B62DA-AB25-42D4-8BD0-51BC66F7E59B}" type="pres">
      <dgm:prSet presAssocID="{84521AD1-4B96-465B-820C-44D32BC3C2C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F2E18-78B7-452D-8B93-C9BD87C4E18A}" type="pres">
      <dgm:prSet presAssocID="{3DA03772-E3AC-4919-8BA9-B2A7E6FD6AA1}" presName="sibTrans" presStyleLbl="sibTrans2D1" presStyleIdx="2" presStyleCnt="8"/>
      <dgm:spPr/>
      <dgm:t>
        <a:bodyPr/>
        <a:lstStyle/>
        <a:p>
          <a:endParaRPr lang="en-US"/>
        </a:p>
      </dgm:t>
    </dgm:pt>
    <dgm:pt modelId="{552ABE72-E678-40F6-8792-175D8CC5F7A5}" type="pres">
      <dgm:prSet presAssocID="{3DA03772-E3AC-4919-8BA9-B2A7E6FD6AA1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8A9DA991-E4AD-4869-ACDE-7697298FD35D}" type="pres">
      <dgm:prSet presAssocID="{9628291F-888D-426A-8546-32941827A7F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46570-0506-42E7-B939-5BC322ECBDFD}" type="pres">
      <dgm:prSet presAssocID="{6D584230-F7F4-444F-A9BC-BF4B14016996}" presName="sibTrans" presStyleLbl="sibTrans2D1" presStyleIdx="3" presStyleCnt="8"/>
      <dgm:spPr/>
      <dgm:t>
        <a:bodyPr/>
        <a:lstStyle/>
        <a:p>
          <a:endParaRPr lang="en-US"/>
        </a:p>
      </dgm:t>
    </dgm:pt>
    <dgm:pt modelId="{FC420301-99D4-4A19-8630-DC5F98329ED4}" type="pres">
      <dgm:prSet presAssocID="{6D584230-F7F4-444F-A9BC-BF4B14016996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2D26132A-23FE-4063-BA91-2B51BE1873B8}" type="pres">
      <dgm:prSet presAssocID="{BE1B8CD8-06C9-4BAB-88CA-7CE34B58E24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E4175-EFC8-47D9-9BF9-89FD92B13B2F}" type="pres">
      <dgm:prSet presAssocID="{F7519499-1FF8-4F04-99C6-CC99FBCC3D05}" presName="sibTrans" presStyleLbl="sibTrans2D1" presStyleIdx="4" presStyleCnt="8"/>
      <dgm:spPr/>
      <dgm:t>
        <a:bodyPr/>
        <a:lstStyle/>
        <a:p>
          <a:endParaRPr lang="en-US"/>
        </a:p>
      </dgm:t>
    </dgm:pt>
    <dgm:pt modelId="{0A069216-294B-42A4-B04A-AFC8EA8B2001}" type="pres">
      <dgm:prSet presAssocID="{F7519499-1FF8-4F04-99C6-CC99FBCC3D05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BDD94EC4-685F-4505-AD86-8B1DE2266744}" type="pres">
      <dgm:prSet presAssocID="{101FA25C-08C8-403A-B4FF-2542AB79C4F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C9BD8-7A78-439C-A64F-7342DEF0FAB8}" type="pres">
      <dgm:prSet presAssocID="{5F808605-D16B-4BF2-A27F-89D0B19E0FC0}" presName="sibTrans" presStyleLbl="sibTrans2D1" presStyleIdx="5" presStyleCnt="8"/>
      <dgm:spPr/>
      <dgm:t>
        <a:bodyPr/>
        <a:lstStyle/>
        <a:p>
          <a:endParaRPr lang="en-US"/>
        </a:p>
      </dgm:t>
    </dgm:pt>
    <dgm:pt modelId="{66A7339C-5DBD-48B4-9DF4-F4007D915B7B}" type="pres">
      <dgm:prSet presAssocID="{5F808605-D16B-4BF2-A27F-89D0B19E0FC0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C0F2A328-3808-4592-8CD8-56060961840B}" type="pres">
      <dgm:prSet presAssocID="{DB05C2DC-AE60-4590-AF8E-FDE4BB9A986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1ABA7-2AC8-4A33-B4F8-45EAD9094A15}" type="pres">
      <dgm:prSet presAssocID="{D935AECA-81B7-477A-AEC1-9F30B8058C8F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7385D85-17EB-405D-9568-9D8DFC9E1D2C}" type="pres">
      <dgm:prSet presAssocID="{D935AECA-81B7-477A-AEC1-9F30B8058C8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C47383B-1424-4604-B21D-F338A82BEC3D}" type="pres">
      <dgm:prSet presAssocID="{A0B6E4B2-4F03-4797-A8FC-E0C3423944B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7ADA2-B24E-4CAC-92DB-B60E68D4B8E7}" type="pres">
      <dgm:prSet presAssocID="{FAD04515-EA60-47BA-A51F-ABBF2D1389B1}" presName="sibTrans" presStyleLbl="sibTrans2D1" presStyleIdx="7" presStyleCnt="8"/>
      <dgm:spPr/>
      <dgm:t>
        <a:bodyPr/>
        <a:lstStyle/>
        <a:p>
          <a:endParaRPr lang="en-US"/>
        </a:p>
      </dgm:t>
    </dgm:pt>
    <dgm:pt modelId="{0DCA39F7-BE9E-4DC9-8068-F14ADE2000DC}" type="pres">
      <dgm:prSet presAssocID="{FAD04515-EA60-47BA-A51F-ABBF2D1389B1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24F61BD0-2DD8-43BD-8B69-BDEFF398DCBD}" type="presOf" srcId="{D935AECA-81B7-477A-AEC1-9F30B8058C8F}" destId="{D701ABA7-2AC8-4A33-B4F8-45EAD9094A15}" srcOrd="0" destOrd="0" presId="urn:microsoft.com/office/officeart/2005/8/layout/cycle2"/>
    <dgm:cxn modelId="{7E7FEDA1-BD9A-4CD3-A914-AE6FABBD5A08}" type="presOf" srcId="{9628291F-888D-426A-8546-32941827A7F1}" destId="{8A9DA991-E4AD-4869-ACDE-7697298FD35D}" srcOrd="0" destOrd="0" presId="urn:microsoft.com/office/officeart/2005/8/layout/cycle2"/>
    <dgm:cxn modelId="{0EA3C2E9-67AE-41B7-8453-0187254F75A8}" type="presOf" srcId="{5F808605-D16B-4BF2-A27F-89D0B19E0FC0}" destId="{CF9C9BD8-7A78-439C-A64F-7342DEF0FAB8}" srcOrd="0" destOrd="0" presId="urn:microsoft.com/office/officeart/2005/8/layout/cycle2"/>
    <dgm:cxn modelId="{DDD91417-B787-49D6-9E4A-29B0FAFA1BC8}" type="presOf" srcId="{A0B6E4B2-4F03-4797-A8FC-E0C3423944BB}" destId="{EC47383B-1424-4604-B21D-F338A82BEC3D}" srcOrd="0" destOrd="0" presId="urn:microsoft.com/office/officeart/2005/8/layout/cycle2"/>
    <dgm:cxn modelId="{03905C87-61A3-44B9-8952-1D39DC2DA00E}" type="presOf" srcId="{D935AECA-81B7-477A-AEC1-9F30B8058C8F}" destId="{A7385D85-17EB-405D-9568-9D8DFC9E1D2C}" srcOrd="1" destOrd="0" presId="urn:microsoft.com/office/officeart/2005/8/layout/cycle2"/>
    <dgm:cxn modelId="{9C16C685-5319-48C5-B034-1D28B0AB741A}" type="presOf" srcId="{F7519499-1FF8-4F04-99C6-CC99FBCC3D05}" destId="{AD7E4175-EFC8-47D9-9BF9-89FD92B13B2F}" srcOrd="0" destOrd="0" presId="urn:microsoft.com/office/officeart/2005/8/layout/cycle2"/>
    <dgm:cxn modelId="{00314CDA-60AE-4653-999E-922FD403885F}" srcId="{FF161B05-4ADC-4E6F-A0ED-6E5FDBCDFCC7}" destId="{9628291F-888D-426A-8546-32941827A7F1}" srcOrd="3" destOrd="0" parTransId="{B5987F88-B190-4F3B-BF7B-83E53B0B5196}" sibTransId="{6D584230-F7F4-444F-A9BC-BF4B14016996}"/>
    <dgm:cxn modelId="{3EEA9374-B05F-4CDE-8D22-CC384264277A}" type="presOf" srcId="{F7519499-1FF8-4F04-99C6-CC99FBCC3D05}" destId="{0A069216-294B-42A4-B04A-AFC8EA8B2001}" srcOrd="1" destOrd="0" presId="urn:microsoft.com/office/officeart/2005/8/layout/cycle2"/>
    <dgm:cxn modelId="{CB1C0011-5F67-4B22-8245-DFF36F7DE539}" type="presOf" srcId="{C685006F-7422-458F-B886-67A59F333836}" destId="{97BEE17A-7992-4E7A-A932-5C1D891A5FBA}" srcOrd="0" destOrd="0" presId="urn:microsoft.com/office/officeart/2005/8/layout/cycle2"/>
    <dgm:cxn modelId="{15591458-3213-46B0-9FA9-C1107DC19B6C}" type="presOf" srcId="{3DA03772-E3AC-4919-8BA9-B2A7E6FD6AA1}" destId="{814F2E18-78B7-452D-8B93-C9BD87C4E18A}" srcOrd="0" destOrd="0" presId="urn:microsoft.com/office/officeart/2005/8/layout/cycle2"/>
    <dgm:cxn modelId="{B829291D-A39B-417C-8E01-E86A519D47E0}" type="presOf" srcId="{84521AD1-4B96-465B-820C-44D32BC3C2C8}" destId="{2B9B62DA-AB25-42D4-8BD0-51BC66F7E59B}" srcOrd="0" destOrd="0" presId="urn:microsoft.com/office/officeart/2005/8/layout/cycle2"/>
    <dgm:cxn modelId="{CCDE0793-31C3-46DE-B71A-8377E8251F83}" srcId="{FF161B05-4ADC-4E6F-A0ED-6E5FDBCDFCC7}" destId="{101FA25C-08C8-403A-B4FF-2542AB79C4F8}" srcOrd="5" destOrd="0" parTransId="{DB9A6A38-75CB-46E3-9A4F-0D86FE4B190D}" sibTransId="{5F808605-D16B-4BF2-A27F-89D0B19E0FC0}"/>
    <dgm:cxn modelId="{B58325B5-7437-4466-AAFA-F8D0FCBB779E}" type="presOf" srcId="{6D584230-F7F4-444F-A9BC-BF4B14016996}" destId="{C4246570-0506-42E7-B939-5BC322ECBDFD}" srcOrd="0" destOrd="0" presId="urn:microsoft.com/office/officeart/2005/8/layout/cycle2"/>
    <dgm:cxn modelId="{B4ED7405-E4A9-43B6-9AC4-631E37D02C68}" type="presOf" srcId="{FF161B05-4ADC-4E6F-A0ED-6E5FDBCDFCC7}" destId="{49E333E0-2DED-41AE-8D71-7E360C8FB973}" srcOrd="0" destOrd="0" presId="urn:microsoft.com/office/officeart/2005/8/layout/cycle2"/>
    <dgm:cxn modelId="{DCEE2BB6-0A71-463B-A29B-7C02A18C560E}" srcId="{FF161B05-4ADC-4E6F-A0ED-6E5FDBCDFCC7}" destId="{84521AD1-4B96-465B-820C-44D32BC3C2C8}" srcOrd="2" destOrd="0" parTransId="{F3207695-7699-49BD-9AD8-C631C8B8138E}" sibTransId="{3DA03772-E3AC-4919-8BA9-B2A7E6FD6AA1}"/>
    <dgm:cxn modelId="{EE91B5E5-5269-4A23-BFE3-62F618B38F92}" type="presOf" srcId="{3DA03772-E3AC-4919-8BA9-B2A7E6FD6AA1}" destId="{552ABE72-E678-40F6-8792-175D8CC5F7A5}" srcOrd="1" destOrd="0" presId="urn:microsoft.com/office/officeart/2005/8/layout/cycle2"/>
    <dgm:cxn modelId="{AC09F597-2DE8-4971-B463-537E3F320A27}" type="presOf" srcId="{5F808605-D16B-4BF2-A27F-89D0B19E0FC0}" destId="{66A7339C-5DBD-48B4-9DF4-F4007D915B7B}" srcOrd="1" destOrd="0" presId="urn:microsoft.com/office/officeart/2005/8/layout/cycle2"/>
    <dgm:cxn modelId="{437120B3-B45E-4D3A-97B7-373C938E4EDE}" type="presOf" srcId="{101FA25C-08C8-403A-B4FF-2542AB79C4F8}" destId="{BDD94EC4-685F-4505-AD86-8B1DE2266744}" srcOrd="0" destOrd="0" presId="urn:microsoft.com/office/officeart/2005/8/layout/cycle2"/>
    <dgm:cxn modelId="{8F035663-C39D-4409-BAAA-56FAB6931912}" srcId="{FF161B05-4ADC-4E6F-A0ED-6E5FDBCDFCC7}" destId="{A0B6E4B2-4F03-4797-A8FC-E0C3423944BB}" srcOrd="7" destOrd="0" parTransId="{237BD4E3-9350-4155-8D0A-640241683541}" sibTransId="{FAD04515-EA60-47BA-A51F-ABBF2D1389B1}"/>
    <dgm:cxn modelId="{9AF18D4D-B3AF-4019-8695-0FD46F4A8B7B}" srcId="{FF161B05-4ADC-4E6F-A0ED-6E5FDBCDFCC7}" destId="{BE1B8CD8-06C9-4BAB-88CA-7CE34B58E24B}" srcOrd="4" destOrd="0" parTransId="{7C59CABF-1463-47A4-AD1B-F5261D6AE2CB}" sibTransId="{F7519499-1FF8-4F04-99C6-CC99FBCC3D05}"/>
    <dgm:cxn modelId="{F8062FE0-E2D6-4421-8B0C-D4EC72E19B49}" type="presOf" srcId="{9227AC2B-41A8-4953-9D85-92A5E87ED0DD}" destId="{B946E830-19AC-48FE-8988-B81C9013DCE6}" srcOrd="1" destOrd="0" presId="urn:microsoft.com/office/officeart/2005/8/layout/cycle2"/>
    <dgm:cxn modelId="{47D8421A-3D0C-474B-9895-1A00D22D0206}" type="presOf" srcId="{BAAD30B5-834D-4863-B3F4-8E19920917D1}" destId="{D821F073-3EAF-46F0-92A5-773270DBA7B9}" srcOrd="0" destOrd="0" presId="urn:microsoft.com/office/officeart/2005/8/layout/cycle2"/>
    <dgm:cxn modelId="{EB0A552F-FA7C-4E01-A433-40A8D8346F5C}" type="presOf" srcId="{C685006F-7422-458F-B886-67A59F333836}" destId="{CAC6B16F-12D3-4785-B179-37E8E571715C}" srcOrd="1" destOrd="0" presId="urn:microsoft.com/office/officeart/2005/8/layout/cycle2"/>
    <dgm:cxn modelId="{058303E4-81DC-410D-BBA7-FC2D7A2768D8}" type="presOf" srcId="{FAD04515-EA60-47BA-A51F-ABBF2D1389B1}" destId="{8047ADA2-B24E-4CAC-92DB-B60E68D4B8E7}" srcOrd="0" destOrd="0" presId="urn:microsoft.com/office/officeart/2005/8/layout/cycle2"/>
    <dgm:cxn modelId="{E88B46CE-6C63-4868-B7B4-E879ABCEBAA6}" srcId="{FF161B05-4ADC-4E6F-A0ED-6E5FDBCDFCC7}" destId="{745791CD-6202-4634-BB94-802F7409A7B8}" srcOrd="1" destOrd="0" parTransId="{343202CF-8CE4-4DD6-A40D-581F14AB4263}" sibTransId="{C685006F-7422-458F-B886-67A59F333836}"/>
    <dgm:cxn modelId="{1CDB4AC5-10DB-4227-B7D4-ABA2926465F3}" type="presOf" srcId="{BE1B8CD8-06C9-4BAB-88CA-7CE34B58E24B}" destId="{2D26132A-23FE-4063-BA91-2B51BE1873B8}" srcOrd="0" destOrd="0" presId="urn:microsoft.com/office/officeart/2005/8/layout/cycle2"/>
    <dgm:cxn modelId="{B6D966DF-67D0-430B-B1A6-8F62DD53376A}" type="presOf" srcId="{6D584230-F7F4-444F-A9BC-BF4B14016996}" destId="{FC420301-99D4-4A19-8630-DC5F98329ED4}" srcOrd="1" destOrd="0" presId="urn:microsoft.com/office/officeart/2005/8/layout/cycle2"/>
    <dgm:cxn modelId="{90217FCD-9EB9-4617-AF11-F7C48097F905}" srcId="{FF161B05-4ADC-4E6F-A0ED-6E5FDBCDFCC7}" destId="{DB05C2DC-AE60-4590-AF8E-FDE4BB9A986D}" srcOrd="6" destOrd="0" parTransId="{FABEE830-1D86-48AC-A046-16027F65146F}" sibTransId="{D935AECA-81B7-477A-AEC1-9F30B8058C8F}"/>
    <dgm:cxn modelId="{AA7D68BF-3FAA-4F32-8C1C-AB562E4DFCD7}" type="presOf" srcId="{FAD04515-EA60-47BA-A51F-ABBF2D1389B1}" destId="{0DCA39F7-BE9E-4DC9-8068-F14ADE2000DC}" srcOrd="1" destOrd="0" presId="urn:microsoft.com/office/officeart/2005/8/layout/cycle2"/>
    <dgm:cxn modelId="{98A0D427-C9AE-46D1-B49F-825B9CC19638}" type="presOf" srcId="{9227AC2B-41A8-4953-9D85-92A5E87ED0DD}" destId="{A8EFC6FF-0E77-467A-AC22-EF61273120A0}" srcOrd="0" destOrd="0" presId="urn:microsoft.com/office/officeart/2005/8/layout/cycle2"/>
    <dgm:cxn modelId="{723BA01B-5180-46A5-BD63-1E57F5C646D8}" srcId="{FF161B05-4ADC-4E6F-A0ED-6E5FDBCDFCC7}" destId="{BAAD30B5-834D-4863-B3F4-8E19920917D1}" srcOrd="0" destOrd="0" parTransId="{9B331AA4-18C6-4CD9-AD3E-7BB812595D0C}" sibTransId="{9227AC2B-41A8-4953-9D85-92A5E87ED0DD}"/>
    <dgm:cxn modelId="{431ED160-A689-42E5-A696-3DFFBEE834D4}" type="presOf" srcId="{DB05C2DC-AE60-4590-AF8E-FDE4BB9A986D}" destId="{C0F2A328-3808-4592-8CD8-56060961840B}" srcOrd="0" destOrd="0" presId="urn:microsoft.com/office/officeart/2005/8/layout/cycle2"/>
    <dgm:cxn modelId="{0A51EDCA-801F-47C6-9E03-8D1F6F1831BE}" type="presOf" srcId="{745791CD-6202-4634-BB94-802F7409A7B8}" destId="{C591B982-5188-4313-9C35-CBEFE7539BF6}" srcOrd="0" destOrd="0" presId="urn:microsoft.com/office/officeart/2005/8/layout/cycle2"/>
    <dgm:cxn modelId="{1A2EDC10-DC2C-40E7-9865-08DAD4518590}" type="presParOf" srcId="{49E333E0-2DED-41AE-8D71-7E360C8FB973}" destId="{D821F073-3EAF-46F0-92A5-773270DBA7B9}" srcOrd="0" destOrd="0" presId="urn:microsoft.com/office/officeart/2005/8/layout/cycle2"/>
    <dgm:cxn modelId="{885C2825-9587-4F45-BDE2-28CC5339C372}" type="presParOf" srcId="{49E333E0-2DED-41AE-8D71-7E360C8FB973}" destId="{A8EFC6FF-0E77-467A-AC22-EF61273120A0}" srcOrd="1" destOrd="0" presId="urn:microsoft.com/office/officeart/2005/8/layout/cycle2"/>
    <dgm:cxn modelId="{2592789F-D3AD-4C5E-8460-4EDAC8EF60FB}" type="presParOf" srcId="{A8EFC6FF-0E77-467A-AC22-EF61273120A0}" destId="{B946E830-19AC-48FE-8988-B81C9013DCE6}" srcOrd="0" destOrd="0" presId="urn:microsoft.com/office/officeart/2005/8/layout/cycle2"/>
    <dgm:cxn modelId="{6F8D7F1C-C119-44CC-8145-E1138741A3E5}" type="presParOf" srcId="{49E333E0-2DED-41AE-8D71-7E360C8FB973}" destId="{C591B982-5188-4313-9C35-CBEFE7539BF6}" srcOrd="2" destOrd="0" presId="urn:microsoft.com/office/officeart/2005/8/layout/cycle2"/>
    <dgm:cxn modelId="{04BD189B-918A-4769-9770-9AB80D5334AA}" type="presParOf" srcId="{49E333E0-2DED-41AE-8D71-7E360C8FB973}" destId="{97BEE17A-7992-4E7A-A932-5C1D891A5FBA}" srcOrd="3" destOrd="0" presId="urn:microsoft.com/office/officeart/2005/8/layout/cycle2"/>
    <dgm:cxn modelId="{AAE2F0B6-8FC6-4BF4-B0BE-00BA8C86E3EA}" type="presParOf" srcId="{97BEE17A-7992-4E7A-A932-5C1D891A5FBA}" destId="{CAC6B16F-12D3-4785-B179-37E8E571715C}" srcOrd="0" destOrd="0" presId="urn:microsoft.com/office/officeart/2005/8/layout/cycle2"/>
    <dgm:cxn modelId="{F93FB775-A3A1-4DD2-822B-BBA12370F5F2}" type="presParOf" srcId="{49E333E0-2DED-41AE-8D71-7E360C8FB973}" destId="{2B9B62DA-AB25-42D4-8BD0-51BC66F7E59B}" srcOrd="4" destOrd="0" presId="urn:microsoft.com/office/officeart/2005/8/layout/cycle2"/>
    <dgm:cxn modelId="{C8420FB8-8968-4A7D-88B3-885B42767A67}" type="presParOf" srcId="{49E333E0-2DED-41AE-8D71-7E360C8FB973}" destId="{814F2E18-78B7-452D-8B93-C9BD87C4E18A}" srcOrd="5" destOrd="0" presId="urn:microsoft.com/office/officeart/2005/8/layout/cycle2"/>
    <dgm:cxn modelId="{F252EBC6-32D1-4330-B8B3-91D2B97D94E3}" type="presParOf" srcId="{814F2E18-78B7-452D-8B93-C9BD87C4E18A}" destId="{552ABE72-E678-40F6-8792-175D8CC5F7A5}" srcOrd="0" destOrd="0" presId="urn:microsoft.com/office/officeart/2005/8/layout/cycle2"/>
    <dgm:cxn modelId="{4AE14249-C3F6-4D24-B687-209DA47A0357}" type="presParOf" srcId="{49E333E0-2DED-41AE-8D71-7E360C8FB973}" destId="{8A9DA991-E4AD-4869-ACDE-7697298FD35D}" srcOrd="6" destOrd="0" presId="urn:microsoft.com/office/officeart/2005/8/layout/cycle2"/>
    <dgm:cxn modelId="{2B129A80-C8D4-4147-BDC3-3527E39F30A4}" type="presParOf" srcId="{49E333E0-2DED-41AE-8D71-7E360C8FB973}" destId="{C4246570-0506-42E7-B939-5BC322ECBDFD}" srcOrd="7" destOrd="0" presId="urn:microsoft.com/office/officeart/2005/8/layout/cycle2"/>
    <dgm:cxn modelId="{FCA1D1F5-7C3E-4EA2-83C0-FAC3D369C1E3}" type="presParOf" srcId="{C4246570-0506-42E7-B939-5BC322ECBDFD}" destId="{FC420301-99D4-4A19-8630-DC5F98329ED4}" srcOrd="0" destOrd="0" presId="urn:microsoft.com/office/officeart/2005/8/layout/cycle2"/>
    <dgm:cxn modelId="{0179B4A0-92B9-4F7F-8290-DD0390B2CB37}" type="presParOf" srcId="{49E333E0-2DED-41AE-8D71-7E360C8FB973}" destId="{2D26132A-23FE-4063-BA91-2B51BE1873B8}" srcOrd="8" destOrd="0" presId="urn:microsoft.com/office/officeart/2005/8/layout/cycle2"/>
    <dgm:cxn modelId="{60A8FA1F-2D09-4D81-A4CA-1B66F0BE4DA0}" type="presParOf" srcId="{49E333E0-2DED-41AE-8D71-7E360C8FB973}" destId="{AD7E4175-EFC8-47D9-9BF9-89FD92B13B2F}" srcOrd="9" destOrd="0" presId="urn:microsoft.com/office/officeart/2005/8/layout/cycle2"/>
    <dgm:cxn modelId="{9699AE9E-7DF0-44CC-B3F9-977FE75406B0}" type="presParOf" srcId="{AD7E4175-EFC8-47D9-9BF9-89FD92B13B2F}" destId="{0A069216-294B-42A4-B04A-AFC8EA8B2001}" srcOrd="0" destOrd="0" presId="urn:microsoft.com/office/officeart/2005/8/layout/cycle2"/>
    <dgm:cxn modelId="{7A1A140B-4FD9-48AC-AB60-12415627E0C1}" type="presParOf" srcId="{49E333E0-2DED-41AE-8D71-7E360C8FB973}" destId="{BDD94EC4-685F-4505-AD86-8B1DE2266744}" srcOrd="10" destOrd="0" presId="urn:microsoft.com/office/officeart/2005/8/layout/cycle2"/>
    <dgm:cxn modelId="{D98806E9-3A1A-4D65-B788-8F78B1FA5F28}" type="presParOf" srcId="{49E333E0-2DED-41AE-8D71-7E360C8FB973}" destId="{CF9C9BD8-7A78-439C-A64F-7342DEF0FAB8}" srcOrd="11" destOrd="0" presId="urn:microsoft.com/office/officeart/2005/8/layout/cycle2"/>
    <dgm:cxn modelId="{55CCE21F-D799-4F6B-9347-BA430454DD1C}" type="presParOf" srcId="{CF9C9BD8-7A78-439C-A64F-7342DEF0FAB8}" destId="{66A7339C-5DBD-48B4-9DF4-F4007D915B7B}" srcOrd="0" destOrd="0" presId="urn:microsoft.com/office/officeart/2005/8/layout/cycle2"/>
    <dgm:cxn modelId="{D15E032B-F083-4D97-9689-D6C9A0A10DD7}" type="presParOf" srcId="{49E333E0-2DED-41AE-8D71-7E360C8FB973}" destId="{C0F2A328-3808-4592-8CD8-56060961840B}" srcOrd="12" destOrd="0" presId="urn:microsoft.com/office/officeart/2005/8/layout/cycle2"/>
    <dgm:cxn modelId="{BE097A34-54E0-439C-AF14-611E8EC24315}" type="presParOf" srcId="{49E333E0-2DED-41AE-8D71-7E360C8FB973}" destId="{D701ABA7-2AC8-4A33-B4F8-45EAD9094A15}" srcOrd="13" destOrd="0" presId="urn:microsoft.com/office/officeart/2005/8/layout/cycle2"/>
    <dgm:cxn modelId="{70865A5A-890F-4E8D-A8EC-551E91078D36}" type="presParOf" srcId="{D701ABA7-2AC8-4A33-B4F8-45EAD9094A15}" destId="{A7385D85-17EB-405D-9568-9D8DFC9E1D2C}" srcOrd="0" destOrd="0" presId="urn:microsoft.com/office/officeart/2005/8/layout/cycle2"/>
    <dgm:cxn modelId="{CE0AC986-75E6-48C3-80CD-DEF77CF9B854}" type="presParOf" srcId="{49E333E0-2DED-41AE-8D71-7E360C8FB973}" destId="{EC47383B-1424-4604-B21D-F338A82BEC3D}" srcOrd="14" destOrd="0" presId="urn:microsoft.com/office/officeart/2005/8/layout/cycle2"/>
    <dgm:cxn modelId="{3DBE9F90-1164-4E2A-8A01-35B4272FD8D4}" type="presParOf" srcId="{49E333E0-2DED-41AE-8D71-7E360C8FB973}" destId="{8047ADA2-B24E-4CAC-92DB-B60E68D4B8E7}" srcOrd="15" destOrd="0" presId="urn:microsoft.com/office/officeart/2005/8/layout/cycle2"/>
    <dgm:cxn modelId="{1D3D7182-2BE2-4F6B-B466-C45BA709209B}" type="presParOf" srcId="{8047ADA2-B24E-4CAC-92DB-B60E68D4B8E7}" destId="{0DCA39F7-BE9E-4DC9-8068-F14ADE2000D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12F323-7EA8-48AE-9A1C-1B2F6DF572D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5ED38B-9BCD-49F6-B535-78554647DDA0}">
      <dgm:prSet phldrT="[Text]"/>
      <dgm:spPr/>
      <dgm:t>
        <a:bodyPr/>
        <a:lstStyle/>
        <a:p>
          <a:r>
            <a:rPr lang="en-US" dirty="0" smtClean="0"/>
            <a:t>People in need of LTSS</a:t>
          </a:r>
          <a:endParaRPr lang="en-US" dirty="0"/>
        </a:p>
      </dgm:t>
    </dgm:pt>
    <dgm:pt modelId="{93DBAF74-C1D1-440A-9FB4-CA5ADCCCC822}" type="parTrans" cxnId="{3730F55C-90A6-4D0A-B2F1-A51578141019}">
      <dgm:prSet/>
      <dgm:spPr/>
      <dgm:t>
        <a:bodyPr/>
        <a:lstStyle/>
        <a:p>
          <a:endParaRPr lang="en-US"/>
        </a:p>
      </dgm:t>
    </dgm:pt>
    <dgm:pt modelId="{CD32DFFC-66A0-49BB-89FA-9F8050B4A6C3}" type="sibTrans" cxnId="{3730F55C-90A6-4D0A-B2F1-A51578141019}">
      <dgm:prSet/>
      <dgm:spPr/>
      <dgm:t>
        <a:bodyPr/>
        <a:lstStyle/>
        <a:p>
          <a:endParaRPr lang="en-US"/>
        </a:p>
      </dgm:t>
    </dgm:pt>
    <dgm:pt modelId="{9EA12A9E-FBBE-470B-A32F-2A18203B05E9}">
      <dgm:prSet phldrT="[Text]"/>
      <dgm:spPr>
        <a:solidFill>
          <a:srgbClr val="459FF1"/>
        </a:solidFill>
      </dgm:spPr>
      <dgm:t>
        <a:bodyPr/>
        <a:lstStyle/>
        <a:p>
          <a:r>
            <a:rPr lang="en-US" dirty="0" smtClean="0"/>
            <a:t>NWD partner agency staff</a:t>
          </a:r>
          <a:endParaRPr lang="en-US" dirty="0"/>
        </a:p>
      </dgm:t>
    </dgm:pt>
    <dgm:pt modelId="{59A1F4F1-A654-4DF9-9456-37776B1CB8F7}" type="parTrans" cxnId="{0D970E38-356D-40F1-91ED-F4976E7867D6}">
      <dgm:prSet/>
      <dgm:spPr/>
      <dgm:t>
        <a:bodyPr/>
        <a:lstStyle/>
        <a:p>
          <a:endParaRPr lang="en-US"/>
        </a:p>
      </dgm:t>
    </dgm:pt>
    <dgm:pt modelId="{C1F039E7-1FCE-4F6B-B801-6780AFBA9050}" type="sibTrans" cxnId="{0D970E38-356D-40F1-91ED-F4976E7867D6}">
      <dgm:prSet/>
      <dgm:spPr/>
      <dgm:t>
        <a:bodyPr/>
        <a:lstStyle/>
        <a:p>
          <a:endParaRPr lang="en-US"/>
        </a:p>
      </dgm:t>
    </dgm:pt>
    <dgm:pt modelId="{06E57776-7DB3-4E28-97E0-0C745A98DCE8}">
      <dgm:prSet phldrT="[Text]"/>
      <dgm:spPr>
        <a:solidFill>
          <a:srgbClr val="AABB05"/>
        </a:solidFill>
      </dgm:spPr>
      <dgm:t>
        <a:bodyPr/>
        <a:lstStyle/>
        <a:p>
          <a:r>
            <a:rPr lang="en-US" dirty="0" smtClean="0"/>
            <a:t>Hospital &amp; Primary Care Associations</a:t>
          </a:r>
          <a:endParaRPr lang="en-US" dirty="0"/>
        </a:p>
      </dgm:t>
    </dgm:pt>
    <dgm:pt modelId="{40DD3846-1759-404B-A33A-0F10DCDEA5D9}" type="parTrans" cxnId="{3E0224A6-2ED9-4DBC-A51B-19E7B1CCA4AF}">
      <dgm:prSet/>
      <dgm:spPr/>
      <dgm:t>
        <a:bodyPr/>
        <a:lstStyle/>
        <a:p>
          <a:endParaRPr lang="en-US"/>
        </a:p>
      </dgm:t>
    </dgm:pt>
    <dgm:pt modelId="{374253C2-82B0-4074-A3E0-406D46ED58D4}" type="sibTrans" cxnId="{3E0224A6-2ED9-4DBC-A51B-19E7B1CCA4AF}">
      <dgm:prSet/>
      <dgm:spPr/>
      <dgm:t>
        <a:bodyPr/>
        <a:lstStyle/>
        <a:p>
          <a:endParaRPr lang="en-US"/>
        </a:p>
      </dgm:t>
    </dgm:pt>
    <dgm:pt modelId="{498C33FF-E733-42BD-8069-D0382E1E66F3}">
      <dgm:prSet phldrT="[Text]"/>
      <dgm:spPr>
        <a:solidFill>
          <a:srgbClr val="FF9933"/>
        </a:solidFill>
      </dgm:spPr>
      <dgm:t>
        <a:bodyPr/>
        <a:lstStyle/>
        <a:p>
          <a:r>
            <a:rPr lang="en-US" dirty="0" smtClean="0"/>
            <a:t>Independent Living Centers</a:t>
          </a:r>
          <a:endParaRPr lang="en-US" dirty="0"/>
        </a:p>
      </dgm:t>
    </dgm:pt>
    <dgm:pt modelId="{146D1A43-1F5D-4066-BB0E-40D5974899DF}" type="parTrans" cxnId="{63B117FA-9207-4293-90B6-0F5B1FDD067F}">
      <dgm:prSet/>
      <dgm:spPr/>
      <dgm:t>
        <a:bodyPr/>
        <a:lstStyle/>
        <a:p>
          <a:endParaRPr lang="en-US"/>
        </a:p>
      </dgm:t>
    </dgm:pt>
    <dgm:pt modelId="{922D151C-EFAD-406C-AC86-CC7D17502CA6}" type="sibTrans" cxnId="{63B117FA-9207-4293-90B6-0F5B1FDD067F}">
      <dgm:prSet/>
      <dgm:spPr/>
      <dgm:t>
        <a:bodyPr/>
        <a:lstStyle/>
        <a:p>
          <a:endParaRPr lang="en-US"/>
        </a:p>
      </dgm:t>
    </dgm:pt>
    <dgm:pt modelId="{8BBF8CE2-BDEE-4D0B-B17E-8C445EF827DC}">
      <dgm:prSet phldrT="[Text]"/>
      <dgm:spPr/>
      <dgm:t>
        <a:bodyPr/>
        <a:lstStyle/>
        <a:p>
          <a:r>
            <a:rPr lang="en-US" dirty="0" smtClean="0"/>
            <a:t>NWD States</a:t>
          </a:r>
          <a:endParaRPr lang="en-US" dirty="0"/>
        </a:p>
      </dgm:t>
    </dgm:pt>
    <dgm:pt modelId="{AC45001E-8DDB-497E-BA19-0E873E1D4887}" type="parTrans" cxnId="{5D7802A9-9C96-4BB6-BFA2-1B9DC2EF7957}">
      <dgm:prSet/>
      <dgm:spPr/>
      <dgm:t>
        <a:bodyPr/>
        <a:lstStyle/>
        <a:p>
          <a:endParaRPr lang="en-US"/>
        </a:p>
      </dgm:t>
    </dgm:pt>
    <dgm:pt modelId="{FD98784A-BF4C-4D9F-8908-8FE8D141CC65}" type="sibTrans" cxnId="{5D7802A9-9C96-4BB6-BFA2-1B9DC2EF7957}">
      <dgm:prSet/>
      <dgm:spPr/>
      <dgm:t>
        <a:bodyPr/>
        <a:lstStyle/>
        <a:p>
          <a:endParaRPr lang="en-US"/>
        </a:p>
      </dgm:t>
    </dgm:pt>
    <dgm:pt modelId="{203BDC92-7AFF-4BD6-AAA4-ADB12CC092BC}">
      <dgm:prSet phldrT="[Text]"/>
      <dgm:spPr/>
      <dgm:t>
        <a:bodyPr/>
        <a:lstStyle/>
        <a:p>
          <a:r>
            <a:rPr lang="en-US" dirty="0" smtClean="0"/>
            <a:t>Family Members</a:t>
          </a:r>
          <a:endParaRPr lang="en-US" dirty="0"/>
        </a:p>
      </dgm:t>
    </dgm:pt>
    <dgm:pt modelId="{D53A40E7-44AD-4B0F-9499-AACF277A7242}" type="parTrans" cxnId="{B8E6005F-5839-45DD-B849-51F630220308}">
      <dgm:prSet/>
      <dgm:spPr/>
      <dgm:t>
        <a:bodyPr/>
        <a:lstStyle/>
        <a:p>
          <a:endParaRPr lang="en-US"/>
        </a:p>
      </dgm:t>
    </dgm:pt>
    <dgm:pt modelId="{7CEDA53D-B356-42F6-913A-D2336D1F5714}" type="sibTrans" cxnId="{B8E6005F-5839-45DD-B849-51F630220308}">
      <dgm:prSet/>
      <dgm:spPr/>
      <dgm:t>
        <a:bodyPr/>
        <a:lstStyle/>
        <a:p>
          <a:endParaRPr lang="en-US"/>
        </a:p>
      </dgm:t>
    </dgm:pt>
    <dgm:pt modelId="{CBA69ECA-0A43-4A46-B47B-7BE605BDE389}">
      <dgm:prSet phldrT="[Text]"/>
      <dgm:spPr>
        <a:solidFill>
          <a:srgbClr val="BB3D97"/>
        </a:solidFill>
      </dgm:spPr>
      <dgm:t>
        <a:bodyPr/>
        <a:lstStyle/>
        <a:p>
          <a:r>
            <a:rPr lang="en-US" dirty="0" smtClean="0"/>
            <a:t>Provider Coalitions</a:t>
          </a:r>
          <a:endParaRPr lang="en-US" dirty="0"/>
        </a:p>
      </dgm:t>
    </dgm:pt>
    <dgm:pt modelId="{3CC1BE97-F936-41CB-BF9C-DA33E64F877E}" type="parTrans" cxnId="{81970DB0-44E4-4EC2-A6DA-AE2D094C3899}">
      <dgm:prSet/>
      <dgm:spPr/>
      <dgm:t>
        <a:bodyPr/>
        <a:lstStyle/>
        <a:p>
          <a:endParaRPr lang="en-US"/>
        </a:p>
      </dgm:t>
    </dgm:pt>
    <dgm:pt modelId="{0D0A262E-F7CE-4D95-BBE2-4674B0E9F678}" type="sibTrans" cxnId="{81970DB0-44E4-4EC2-A6DA-AE2D094C3899}">
      <dgm:prSet/>
      <dgm:spPr/>
      <dgm:t>
        <a:bodyPr/>
        <a:lstStyle/>
        <a:p>
          <a:endParaRPr lang="en-US"/>
        </a:p>
      </dgm:t>
    </dgm:pt>
    <dgm:pt modelId="{9AB86D64-8CD3-4490-BF04-4BA987EB0918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Self-Advocacy Groups</a:t>
          </a:r>
          <a:endParaRPr lang="en-US" dirty="0"/>
        </a:p>
      </dgm:t>
    </dgm:pt>
    <dgm:pt modelId="{FDE57322-649C-4156-AE31-5879301DE6DA}" type="parTrans" cxnId="{1FBAED4D-0A26-4C52-935C-537CB891759E}">
      <dgm:prSet/>
      <dgm:spPr/>
      <dgm:t>
        <a:bodyPr/>
        <a:lstStyle/>
        <a:p>
          <a:endParaRPr lang="en-US"/>
        </a:p>
      </dgm:t>
    </dgm:pt>
    <dgm:pt modelId="{55F09A8F-D874-49D2-98FC-9849A408102C}" type="sibTrans" cxnId="{1FBAED4D-0A26-4C52-935C-537CB891759E}">
      <dgm:prSet/>
      <dgm:spPr/>
      <dgm:t>
        <a:bodyPr/>
        <a:lstStyle/>
        <a:p>
          <a:endParaRPr lang="en-US"/>
        </a:p>
      </dgm:t>
    </dgm:pt>
    <dgm:pt modelId="{4710529C-8986-4D34-9057-1F8E5F4E3192}">
      <dgm:prSet phldrT="[Text]"/>
      <dgm:spPr/>
      <dgm:t>
        <a:bodyPr/>
        <a:lstStyle/>
        <a:p>
          <a:r>
            <a:rPr lang="en-US" dirty="0" smtClean="0"/>
            <a:t>Family Support Groups</a:t>
          </a:r>
          <a:endParaRPr lang="en-US" dirty="0"/>
        </a:p>
      </dgm:t>
    </dgm:pt>
    <dgm:pt modelId="{A5AEDE0B-5FF1-4A2B-A018-D9A13A18F327}" type="parTrans" cxnId="{A7658404-CCFE-4814-8246-F2B7B0D980CF}">
      <dgm:prSet/>
      <dgm:spPr/>
      <dgm:t>
        <a:bodyPr/>
        <a:lstStyle/>
        <a:p>
          <a:endParaRPr lang="en-US"/>
        </a:p>
      </dgm:t>
    </dgm:pt>
    <dgm:pt modelId="{7AC422EF-3BB1-46A0-8165-4527FC4575DC}" type="sibTrans" cxnId="{A7658404-CCFE-4814-8246-F2B7B0D980CF}">
      <dgm:prSet/>
      <dgm:spPr/>
      <dgm:t>
        <a:bodyPr/>
        <a:lstStyle/>
        <a:p>
          <a:endParaRPr lang="en-US"/>
        </a:p>
      </dgm:t>
    </dgm:pt>
    <dgm:pt modelId="{A173A8BC-098D-4EC4-836D-5A4230EE2D8C}">
      <dgm:prSet phldrT="[Text]"/>
      <dgm:spPr>
        <a:solidFill>
          <a:srgbClr val="AD6B8E"/>
        </a:solidFill>
      </dgm:spPr>
      <dgm:t>
        <a:bodyPr/>
        <a:lstStyle/>
        <a:p>
          <a:r>
            <a:rPr lang="en-US" dirty="0" smtClean="0"/>
            <a:t>Advocates</a:t>
          </a:r>
          <a:endParaRPr lang="en-US" dirty="0"/>
        </a:p>
      </dgm:t>
    </dgm:pt>
    <dgm:pt modelId="{7FEA6ED1-C6E4-4713-B46F-229AF3312A1C}" type="parTrans" cxnId="{00EE9567-351D-4D32-914B-D914E3E58952}">
      <dgm:prSet/>
      <dgm:spPr/>
      <dgm:t>
        <a:bodyPr/>
        <a:lstStyle/>
        <a:p>
          <a:endParaRPr lang="en-US"/>
        </a:p>
      </dgm:t>
    </dgm:pt>
    <dgm:pt modelId="{7A11A94C-4448-471D-8DEA-C70218C2DC52}" type="sibTrans" cxnId="{00EE9567-351D-4D32-914B-D914E3E58952}">
      <dgm:prSet/>
      <dgm:spPr/>
      <dgm:t>
        <a:bodyPr/>
        <a:lstStyle/>
        <a:p>
          <a:endParaRPr lang="en-US"/>
        </a:p>
      </dgm:t>
    </dgm:pt>
    <dgm:pt modelId="{E5321C38-BE0E-43E9-958E-04A6961F5A7B}">
      <dgm:prSet phldrT="[Text]"/>
      <dgm:spPr>
        <a:solidFill>
          <a:srgbClr val="707DBC"/>
        </a:solidFill>
      </dgm:spPr>
      <dgm:t>
        <a:bodyPr/>
        <a:lstStyle/>
        <a:p>
          <a:r>
            <a:rPr lang="en-US" dirty="0" smtClean="0"/>
            <a:t>Long Term Care Coalition</a:t>
          </a:r>
          <a:endParaRPr lang="en-US" dirty="0"/>
        </a:p>
      </dgm:t>
    </dgm:pt>
    <dgm:pt modelId="{B8461FAF-B8A3-4A22-A714-825187A0E5CF}" type="parTrans" cxnId="{8B0BCBAD-C048-4E77-8E07-718D838A8DE7}">
      <dgm:prSet/>
      <dgm:spPr/>
      <dgm:t>
        <a:bodyPr/>
        <a:lstStyle/>
        <a:p>
          <a:endParaRPr lang="en-US"/>
        </a:p>
      </dgm:t>
    </dgm:pt>
    <dgm:pt modelId="{09645A2D-525C-4428-A02A-C08F74D397AF}" type="sibTrans" cxnId="{8B0BCBAD-C048-4E77-8E07-718D838A8DE7}">
      <dgm:prSet/>
      <dgm:spPr/>
      <dgm:t>
        <a:bodyPr/>
        <a:lstStyle/>
        <a:p>
          <a:endParaRPr lang="en-US"/>
        </a:p>
      </dgm:t>
    </dgm:pt>
    <dgm:pt modelId="{40131665-7EEE-403B-A91B-6A1DCE99D13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DC Supporting Families CoP</a:t>
          </a:r>
          <a:endParaRPr lang="en-US" dirty="0"/>
        </a:p>
      </dgm:t>
    </dgm:pt>
    <dgm:pt modelId="{DE28BCB2-1036-4741-9410-7C6368F521AA}" type="parTrans" cxnId="{252BF30D-2FFF-41ED-BA5A-25A2535D4A3C}">
      <dgm:prSet/>
      <dgm:spPr/>
      <dgm:t>
        <a:bodyPr/>
        <a:lstStyle/>
        <a:p>
          <a:endParaRPr lang="en-US"/>
        </a:p>
      </dgm:t>
    </dgm:pt>
    <dgm:pt modelId="{6C676DB4-CC6D-4797-AED5-C862DF857F42}" type="sibTrans" cxnId="{252BF30D-2FFF-41ED-BA5A-25A2535D4A3C}">
      <dgm:prSet/>
      <dgm:spPr/>
      <dgm:t>
        <a:bodyPr/>
        <a:lstStyle/>
        <a:p>
          <a:endParaRPr lang="en-US"/>
        </a:p>
      </dgm:t>
    </dgm:pt>
    <dgm:pt modelId="{4C8E35AE-6DF5-4B2B-82B9-84AE899AF2B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Faith-Based</a:t>
          </a:r>
          <a:endParaRPr lang="en-US" dirty="0"/>
        </a:p>
      </dgm:t>
    </dgm:pt>
    <dgm:pt modelId="{871F31BA-1A33-4711-BBC5-4E0CD8D05695}" type="parTrans" cxnId="{7984DC24-B2CE-4411-B0D9-325A22D9AE84}">
      <dgm:prSet/>
      <dgm:spPr/>
      <dgm:t>
        <a:bodyPr/>
        <a:lstStyle/>
        <a:p>
          <a:endParaRPr lang="en-US"/>
        </a:p>
      </dgm:t>
    </dgm:pt>
    <dgm:pt modelId="{463E3472-5FC5-4D1A-835C-4DC06977A035}" type="sibTrans" cxnId="{7984DC24-B2CE-4411-B0D9-325A22D9AE84}">
      <dgm:prSet/>
      <dgm:spPr/>
      <dgm:t>
        <a:bodyPr/>
        <a:lstStyle/>
        <a:p>
          <a:endParaRPr lang="en-US"/>
        </a:p>
      </dgm:t>
    </dgm:pt>
    <dgm:pt modelId="{C0629B33-C3DD-415B-8A0E-F23AACB0746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ALL!</a:t>
          </a:r>
          <a:endParaRPr lang="en-US" dirty="0"/>
        </a:p>
      </dgm:t>
    </dgm:pt>
    <dgm:pt modelId="{721C5A19-92AB-433C-9A6C-82BA22CC2F6B}" type="parTrans" cxnId="{E668AE80-ABC8-4CE4-83F9-4157C3C45C34}">
      <dgm:prSet/>
      <dgm:spPr/>
      <dgm:t>
        <a:bodyPr/>
        <a:lstStyle/>
        <a:p>
          <a:endParaRPr lang="en-US"/>
        </a:p>
      </dgm:t>
    </dgm:pt>
    <dgm:pt modelId="{8B9C1B53-5E3D-453F-BF07-2945AAF96694}" type="sibTrans" cxnId="{E668AE80-ABC8-4CE4-83F9-4157C3C45C34}">
      <dgm:prSet/>
      <dgm:spPr/>
      <dgm:t>
        <a:bodyPr/>
        <a:lstStyle/>
        <a:p>
          <a:endParaRPr lang="en-US"/>
        </a:p>
      </dgm:t>
    </dgm:pt>
    <dgm:pt modelId="{6AD3936E-C544-429C-B326-4AB6842E2934}" type="pres">
      <dgm:prSet presAssocID="{6512F323-7EA8-48AE-9A1C-1B2F6DF572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A5CF4-47A7-48B5-9020-D55A7D7AEABC}" type="pres">
      <dgm:prSet presAssocID="{E55ED38B-9BCD-49F6-B535-78554647DDA0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0046D-D9D0-4F36-9E58-2BAD3A2D563E}" type="pres">
      <dgm:prSet presAssocID="{CD32DFFC-66A0-49BB-89FA-9F8050B4A6C3}" presName="sibTrans" presStyleCnt="0"/>
      <dgm:spPr/>
    </dgm:pt>
    <dgm:pt modelId="{A1D4CB27-3BCB-4079-9A97-1432B253482F}" type="pres">
      <dgm:prSet presAssocID="{203BDC92-7AFF-4BD6-AAA4-ADB12CC092BC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A2D49-2CB9-42F3-89EE-EA0069DD7AC3}" type="pres">
      <dgm:prSet presAssocID="{7CEDA53D-B356-42F6-913A-D2336D1F5714}" presName="sibTrans" presStyleCnt="0"/>
      <dgm:spPr/>
    </dgm:pt>
    <dgm:pt modelId="{43B8D9F3-4C85-4F69-BE48-DB6407F22645}" type="pres">
      <dgm:prSet presAssocID="{CBA69ECA-0A43-4A46-B47B-7BE605BDE389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15D9E-3211-4020-AC0D-93B91A9545A0}" type="pres">
      <dgm:prSet presAssocID="{0D0A262E-F7CE-4D95-BBE2-4674B0E9F678}" presName="sibTrans" presStyleCnt="0"/>
      <dgm:spPr/>
    </dgm:pt>
    <dgm:pt modelId="{8C67919C-8816-4FF1-9A34-47E05770AD15}" type="pres">
      <dgm:prSet presAssocID="{9AB86D64-8CD3-4490-BF04-4BA987EB0918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4469F-E4D6-4DC0-8F18-A38D43D74FE9}" type="pres">
      <dgm:prSet presAssocID="{55F09A8F-D874-49D2-98FC-9849A408102C}" presName="sibTrans" presStyleCnt="0"/>
      <dgm:spPr/>
    </dgm:pt>
    <dgm:pt modelId="{B70BAC91-A71B-49BC-B38C-EA19AC34C327}" type="pres">
      <dgm:prSet presAssocID="{4710529C-8986-4D34-9057-1F8E5F4E3192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3CD7C-228F-4253-9E1F-A2165567120D}" type="pres">
      <dgm:prSet presAssocID="{7AC422EF-3BB1-46A0-8165-4527FC4575DC}" presName="sibTrans" presStyleCnt="0"/>
      <dgm:spPr/>
    </dgm:pt>
    <dgm:pt modelId="{F7F5F24B-3E8A-4CC3-8C04-373FD1DE14D8}" type="pres">
      <dgm:prSet presAssocID="{A173A8BC-098D-4EC4-836D-5A4230EE2D8C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27311-1CBA-4FB2-9C72-3025EC37325A}" type="pres">
      <dgm:prSet presAssocID="{7A11A94C-4448-471D-8DEA-C70218C2DC52}" presName="sibTrans" presStyleCnt="0"/>
      <dgm:spPr/>
    </dgm:pt>
    <dgm:pt modelId="{B6490C3A-A39C-4CE4-A038-43C1203FA323}" type="pres">
      <dgm:prSet presAssocID="{E5321C38-BE0E-43E9-958E-04A6961F5A7B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192C4-CEE5-4F9D-86D0-AE287626F243}" type="pres">
      <dgm:prSet presAssocID="{09645A2D-525C-4428-A02A-C08F74D397AF}" presName="sibTrans" presStyleCnt="0"/>
      <dgm:spPr/>
    </dgm:pt>
    <dgm:pt modelId="{65054C64-6E10-4CB3-975C-118D36335F13}" type="pres">
      <dgm:prSet presAssocID="{40131665-7EEE-403B-A91B-6A1DCE99D133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BB6C0-8827-400C-BFA2-066191AE936A}" type="pres">
      <dgm:prSet presAssocID="{6C676DB4-CC6D-4797-AED5-C862DF857F42}" presName="sibTrans" presStyleCnt="0"/>
      <dgm:spPr/>
    </dgm:pt>
    <dgm:pt modelId="{007A9FBA-7E84-4E9E-9916-5241312E48B7}" type="pres">
      <dgm:prSet presAssocID="{9EA12A9E-FBBE-470B-A32F-2A18203B05E9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9994D-605D-477D-AC05-8ECE6EEE20F3}" type="pres">
      <dgm:prSet presAssocID="{C1F039E7-1FCE-4F6B-B801-6780AFBA9050}" presName="sibTrans" presStyleCnt="0"/>
      <dgm:spPr/>
    </dgm:pt>
    <dgm:pt modelId="{B5245298-D13B-4674-9894-7D8270436F4C}" type="pres">
      <dgm:prSet presAssocID="{06E57776-7DB3-4E28-97E0-0C745A98DCE8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1CB3B-4063-4999-93A0-81104728CF6C}" type="pres">
      <dgm:prSet presAssocID="{374253C2-82B0-4074-A3E0-406D46ED58D4}" presName="sibTrans" presStyleCnt="0"/>
      <dgm:spPr/>
    </dgm:pt>
    <dgm:pt modelId="{104455E1-4FFE-4C80-9343-28E1470F12CE}" type="pres">
      <dgm:prSet presAssocID="{498C33FF-E733-42BD-8069-D0382E1E66F3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3E54A-8DB5-49E7-8AFC-D1B78802B60E}" type="pres">
      <dgm:prSet presAssocID="{922D151C-EFAD-406C-AC86-CC7D17502CA6}" presName="sibTrans" presStyleCnt="0"/>
      <dgm:spPr/>
    </dgm:pt>
    <dgm:pt modelId="{8DA06DCE-E414-4E18-9BC6-1DEA312E34E1}" type="pres">
      <dgm:prSet presAssocID="{8BBF8CE2-BDEE-4D0B-B17E-8C445EF827DC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9A5E2-A9CD-4702-A76F-3AAEC48EF147}" type="pres">
      <dgm:prSet presAssocID="{FD98784A-BF4C-4D9F-8908-8FE8D141CC65}" presName="sibTrans" presStyleCnt="0"/>
      <dgm:spPr/>
    </dgm:pt>
    <dgm:pt modelId="{D4B5B885-AE6C-4465-9B2F-91399CB21B62}" type="pres">
      <dgm:prSet presAssocID="{4C8E35AE-6DF5-4B2B-82B9-84AE899AF2B0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89A41-D5D6-41C7-9264-366DE34C6680}" type="pres">
      <dgm:prSet presAssocID="{463E3472-5FC5-4D1A-835C-4DC06977A035}" presName="sibTrans" presStyleCnt="0"/>
      <dgm:spPr/>
    </dgm:pt>
    <dgm:pt modelId="{38FED4D9-27AD-44F7-A502-444D0CF0FD1C}" type="pres">
      <dgm:prSet presAssocID="{C0629B33-C3DD-415B-8A0E-F23AACB0746B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B6E968-087C-4A47-8C36-523888A80F3E}" type="presOf" srcId="{9EA12A9E-FBBE-470B-A32F-2A18203B05E9}" destId="{007A9FBA-7E84-4E9E-9916-5241312E48B7}" srcOrd="0" destOrd="0" presId="urn:microsoft.com/office/officeart/2005/8/layout/default"/>
    <dgm:cxn modelId="{81970DB0-44E4-4EC2-A6DA-AE2D094C3899}" srcId="{6512F323-7EA8-48AE-9A1C-1B2F6DF572D2}" destId="{CBA69ECA-0A43-4A46-B47B-7BE605BDE389}" srcOrd="2" destOrd="0" parTransId="{3CC1BE97-F936-41CB-BF9C-DA33E64F877E}" sibTransId="{0D0A262E-F7CE-4D95-BBE2-4674B0E9F678}"/>
    <dgm:cxn modelId="{7984DC24-B2CE-4411-B0D9-325A22D9AE84}" srcId="{6512F323-7EA8-48AE-9A1C-1B2F6DF572D2}" destId="{4C8E35AE-6DF5-4B2B-82B9-84AE899AF2B0}" srcOrd="12" destOrd="0" parTransId="{871F31BA-1A33-4711-BBC5-4E0CD8D05695}" sibTransId="{463E3472-5FC5-4D1A-835C-4DC06977A035}"/>
    <dgm:cxn modelId="{1C18826E-130B-4950-AFAA-9C1ACC57EC26}" type="presOf" srcId="{498C33FF-E733-42BD-8069-D0382E1E66F3}" destId="{104455E1-4FFE-4C80-9343-28E1470F12CE}" srcOrd="0" destOrd="0" presId="urn:microsoft.com/office/officeart/2005/8/layout/default"/>
    <dgm:cxn modelId="{E7AC4A1D-505A-4C0C-BDAB-791C223E7121}" type="presOf" srcId="{8BBF8CE2-BDEE-4D0B-B17E-8C445EF827DC}" destId="{8DA06DCE-E414-4E18-9BC6-1DEA312E34E1}" srcOrd="0" destOrd="0" presId="urn:microsoft.com/office/officeart/2005/8/layout/default"/>
    <dgm:cxn modelId="{0D970E38-356D-40F1-91ED-F4976E7867D6}" srcId="{6512F323-7EA8-48AE-9A1C-1B2F6DF572D2}" destId="{9EA12A9E-FBBE-470B-A32F-2A18203B05E9}" srcOrd="8" destOrd="0" parTransId="{59A1F4F1-A654-4DF9-9456-37776B1CB8F7}" sibTransId="{C1F039E7-1FCE-4F6B-B801-6780AFBA9050}"/>
    <dgm:cxn modelId="{B8E6005F-5839-45DD-B849-51F630220308}" srcId="{6512F323-7EA8-48AE-9A1C-1B2F6DF572D2}" destId="{203BDC92-7AFF-4BD6-AAA4-ADB12CC092BC}" srcOrd="1" destOrd="0" parTransId="{D53A40E7-44AD-4B0F-9499-AACF277A7242}" sibTransId="{7CEDA53D-B356-42F6-913A-D2336D1F5714}"/>
    <dgm:cxn modelId="{252BF30D-2FFF-41ED-BA5A-25A2535D4A3C}" srcId="{6512F323-7EA8-48AE-9A1C-1B2F6DF572D2}" destId="{40131665-7EEE-403B-A91B-6A1DCE99D133}" srcOrd="7" destOrd="0" parTransId="{DE28BCB2-1036-4741-9410-7C6368F521AA}" sibTransId="{6C676DB4-CC6D-4797-AED5-C862DF857F42}"/>
    <dgm:cxn modelId="{1C0B4C49-4C5F-4B91-B916-7948EAE182DE}" type="presOf" srcId="{40131665-7EEE-403B-A91B-6A1DCE99D133}" destId="{65054C64-6E10-4CB3-975C-118D36335F13}" srcOrd="0" destOrd="0" presId="urn:microsoft.com/office/officeart/2005/8/layout/default"/>
    <dgm:cxn modelId="{8B0BCBAD-C048-4E77-8E07-718D838A8DE7}" srcId="{6512F323-7EA8-48AE-9A1C-1B2F6DF572D2}" destId="{E5321C38-BE0E-43E9-958E-04A6961F5A7B}" srcOrd="6" destOrd="0" parTransId="{B8461FAF-B8A3-4A22-A714-825187A0E5CF}" sibTransId="{09645A2D-525C-4428-A02A-C08F74D397AF}"/>
    <dgm:cxn modelId="{E668AE80-ABC8-4CE4-83F9-4157C3C45C34}" srcId="{6512F323-7EA8-48AE-9A1C-1B2F6DF572D2}" destId="{C0629B33-C3DD-415B-8A0E-F23AACB0746B}" srcOrd="13" destOrd="0" parTransId="{721C5A19-92AB-433C-9A6C-82BA22CC2F6B}" sibTransId="{8B9C1B53-5E3D-453F-BF07-2945AAF96694}"/>
    <dgm:cxn modelId="{E67D2BA5-A998-4A6A-96AA-CDC9C78FE5F1}" type="presOf" srcId="{203BDC92-7AFF-4BD6-AAA4-ADB12CC092BC}" destId="{A1D4CB27-3BCB-4079-9A97-1432B253482F}" srcOrd="0" destOrd="0" presId="urn:microsoft.com/office/officeart/2005/8/layout/default"/>
    <dgm:cxn modelId="{288A3543-888E-47F0-BAF5-66EDFEA2BF02}" type="presOf" srcId="{4710529C-8986-4D34-9057-1F8E5F4E3192}" destId="{B70BAC91-A71B-49BC-B38C-EA19AC34C327}" srcOrd="0" destOrd="0" presId="urn:microsoft.com/office/officeart/2005/8/layout/default"/>
    <dgm:cxn modelId="{36BC6D6B-EF53-415E-B439-29C260FA11AC}" type="presOf" srcId="{C0629B33-C3DD-415B-8A0E-F23AACB0746B}" destId="{38FED4D9-27AD-44F7-A502-444D0CF0FD1C}" srcOrd="0" destOrd="0" presId="urn:microsoft.com/office/officeart/2005/8/layout/default"/>
    <dgm:cxn modelId="{5D7802A9-9C96-4BB6-BFA2-1B9DC2EF7957}" srcId="{6512F323-7EA8-48AE-9A1C-1B2F6DF572D2}" destId="{8BBF8CE2-BDEE-4D0B-B17E-8C445EF827DC}" srcOrd="11" destOrd="0" parTransId="{AC45001E-8DDB-497E-BA19-0E873E1D4887}" sibTransId="{FD98784A-BF4C-4D9F-8908-8FE8D141CC65}"/>
    <dgm:cxn modelId="{3730F55C-90A6-4D0A-B2F1-A51578141019}" srcId="{6512F323-7EA8-48AE-9A1C-1B2F6DF572D2}" destId="{E55ED38B-9BCD-49F6-B535-78554647DDA0}" srcOrd="0" destOrd="0" parTransId="{93DBAF74-C1D1-440A-9FB4-CA5ADCCCC822}" sibTransId="{CD32DFFC-66A0-49BB-89FA-9F8050B4A6C3}"/>
    <dgm:cxn modelId="{AE4F5387-04CA-430C-990F-A20BF2E263FE}" type="presOf" srcId="{6512F323-7EA8-48AE-9A1C-1B2F6DF572D2}" destId="{6AD3936E-C544-429C-B326-4AB6842E2934}" srcOrd="0" destOrd="0" presId="urn:microsoft.com/office/officeart/2005/8/layout/default"/>
    <dgm:cxn modelId="{A7658404-CCFE-4814-8246-F2B7B0D980CF}" srcId="{6512F323-7EA8-48AE-9A1C-1B2F6DF572D2}" destId="{4710529C-8986-4D34-9057-1F8E5F4E3192}" srcOrd="4" destOrd="0" parTransId="{A5AEDE0B-5FF1-4A2B-A018-D9A13A18F327}" sibTransId="{7AC422EF-3BB1-46A0-8165-4527FC4575DC}"/>
    <dgm:cxn modelId="{1B01DCAA-9203-4351-A157-B61FFD7A93A6}" type="presOf" srcId="{E5321C38-BE0E-43E9-958E-04A6961F5A7B}" destId="{B6490C3A-A39C-4CE4-A038-43C1203FA323}" srcOrd="0" destOrd="0" presId="urn:microsoft.com/office/officeart/2005/8/layout/default"/>
    <dgm:cxn modelId="{12AB824D-9EC2-4414-A905-1F6789C95065}" type="presOf" srcId="{9AB86D64-8CD3-4490-BF04-4BA987EB0918}" destId="{8C67919C-8816-4FF1-9A34-47E05770AD15}" srcOrd="0" destOrd="0" presId="urn:microsoft.com/office/officeart/2005/8/layout/default"/>
    <dgm:cxn modelId="{00EE9567-351D-4D32-914B-D914E3E58952}" srcId="{6512F323-7EA8-48AE-9A1C-1B2F6DF572D2}" destId="{A173A8BC-098D-4EC4-836D-5A4230EE2D8C}" srcOrd="5" destOrd="0" parTransId="{7FEA6ED1-C6E4-4713-B46F-229AF3312A1C}" sibTransId="{7A11A94C-4448-471D-8DEA-C70218C2DC52}"/>
    <dgm:cxn modelId="{8A849BB9-8E87-4A68-9E41-047A3C51539A}" type="presOf" srcId="{06E57776-7DB3-4E28-97E0-0C745A98DCE8}" destId="{B5245298-D13B-4674-9894-7D8270436F4C}" srcOrd="0" destOrd="0" presId="urn:microsoft.com/office/officeart/2005/8/layout/default"/>
    <dgm:cxn modelId="{1FBAED4D-0A26-4C52-935C-537CB891759E}" srcId="{6512F323-7EA8-48AE-9A1C-1B2F6DF572D2}" destId="{9AB86D64-8CD3-4490-BF04-4BA987EB0918}" srcOrd="3" destOrd="0" parTransId="{FDE57322-649C-4156-AE31-5879301DE6DA}" sibTransId="{55F09A8F-D874-49D2-98FC-9849A408102C}"/>
    <dgm:cxn modelId="{63B117FA-9207-4293-90B6-0F5B1FDD067F}" srcId="{6512F323-7EA8-48AE-9A1C-1B2F6DF572D2}" destId="{498C33FF-E733-42BD-8069-D0382E1E66F3}" srcOrd="10" destOrd="0" parTransId="{146D1A43-1F5D-4066-BB0E-40D5974899DF}" sibTransId="{922D151C-EFAD-406C-AC86-CC7D17502CA6}"/>
    <dgm:cxn modelId="{96AB1E85-DC47-45D9-A12B-DCE08104DA44}" type="presOf" srcId="{A173A8BC-098D-4EC4-836D-5A4230EE2D8C}" destId="{F7F5F24B-3E8A-4CC3-8C04-373FD1DE14D8}" srcOrd="0" destOrd="0" presId="urn:microsoft.com/office/officeart/2005/8/layout/default"/>
    <dgm:cxn modelId="{00464975-82D9-417C-BD83-18832A742A53}" type="presOf" srcId="{4C8E35AE-6DF5-4B2B-82B9-84AE899AF2B0}" destId="{D4B5B885-AE6C-4465-9B2F-91399CB21B62}" srcOrd="0" destOrd="0" presId="urn:microsoft.com/office/officeart/2005/8/layout/default"/>
    <dgm:cxn modelId="{3E0224A6-2ED9-4DBC-A51B-19E7B1CCA4AF}" srcId="{6512F323-7EA8-48AE-9A1C-1B2F6DF572D2}" destId="{06E57776-7DB3-4E28-97E0-0C745A98DCE8}" srcOrd="9" destOrd="0" parTransId="{40DD3846-1759-404B-A33A-0F10DCDEA5D9}" sibTransId="{374253C2-82B0-4074-A3E0-406D46ED58D4}"/>
    <dgm:cxn modelId="{8066615C-BDE8-4163-B92B-3C367EE701BB}" type="presOf" srcId="{CBA69ECA-0A43-4A46-B47B-7BE605BDE389}" destId="{43B8D9F3-4C85-4F69-BE48-DB6407F22645}" srcOrd="0" destOrd="0" presId="urn:microsoft.com/office/officeart/2005/8/layout/default"/>
    <dgm:cxn modelId="{62C1D460-275E-42D6-BA11-397A6AA8339D}" type="presOf" srcId="{E55ED38B-9BCD-49F6-B535-78554647DDA0}" destId="{C5EA5CF4-47A7-48B5-9020-D55A7D7AEABC}" srcOrd="0" destOrd="0" presId="urn:microsoft.com/office/officeart/2005/8/layout/default"/>
    <dgm:cxn modelId="{81CA81F0-8FF2-4E1B-837A-0FFAE8D9C9CC}" type="presParOf" srcId="{6AD3936E-C544-429C-B326-4AB6842E2934}" destId="{C5EA5CF4-47A7-48B5-9020-D55A7D7AEABC}" srcOrd="0" destOrd="0" presId="urn:microsoft.com/office/officeart/2005/8/layout/default"/>
    <dgm:cxn modelId="{6389BFCF-670D-4BC9-83FB-B35A42827FA1}" type="presParOf" srcId="{6AD3936E-C544-429C-B326-4AB6842E2934}" destId="{BB00046D-D9D0-4F36-9E58-2BAD3A2D563E}" srcOrd="1" destOrd="0" presId="urn:microsoft.com/office/officeart/2005/8/layout/default"/>
    <dgm:cxn modelId="{5DBD8B8C-4EFD-4A42-9BFE-206C7B6F265A}" type="presParOf" srcId="{6AD3936E-C544-429C-B326-4AB6842E2934}" destId="{A1D4CB27-3BCB-4079-9A97-1432B253482F}" srcOrd="2" destOrd="0" presId="urn:microsoft.com/office/officeart/2005/8/layout/default"/>
    <dgm:cxn modelId="{00FB44C3-9684-48D0-9DB5-6893FDB70429}" type="presParOf" srcId="{6AD3936E-C544-429C-B326-4AB6842E2934}" destId="{33DA2D49-2CB9-42F3-89EE-EA0069DD7AC3}" srcOrd="3" destOrd="0" presId="urn:microsoft.com/office/officeart/2005/8/layout/default"/>
    <dgm:cxn modelId="{0D52A0FC-332D-437D-BE84-52ECCC6C0B71}" type="presParOf" srcId="{6AD3936E-C544-429C-B326-4AB6842E2934}" destId="{43B8D9F3-4C85-4F69-BE48-DB6407F22645}" srcOrd="4" destOrd="0" presId="urn:microsoft.com/office/officeart/2005/8/layout/default"/>
    <dgm:cxn modelId="{64263DB8-1B46-467E-9DE6-3E6829BD4A11}" type="presParOf" srcId="{6AD3936E-C544-429C-B326-4AB6842E2934}" destId="{D0415D9E-3211-4020-AC0D-93B91A9545A0}" srcOrd="5" destOrd="0" presId="urn:microsoft.com/office/officeart/2005/8/layout/default"/>
    <dgm:cxn modelId="{7A89343F-3393-4221-B648-5BA53AB6B465}" type="presParOf" srcId="{6AD3936E-C544-429C-B326-4AB6842E2934}" destId="{8C67919C-8816-4FF1-9A34-47E05770AD15}" srcOrd="6" destOrd="0" presId="urn:microsoft.com/office/officeart/2005/8/layout/default"/>
    <dgm:cxn modelId="{68231A70-12F9-49DF-B026-F8371FD3107C}" type="presParOf" srcId="{6AD3936E-C544-429C-B326-4AB6842E2934}" destId="{0704469F-E4D6-4DC0-8F18-A38D43D74FE9}" srcOrd="7" destOrd="0" presId="urn:microsoft.com/office/officeart/2005/8/layout/default"/>
    <dgm:cxn modelId="{A63B3291-B3BD-425B-B9E5-B5D97F6A2729}" type="presParOf" srcId="{6AD3936E-C544-429C-B326-4AB6842E2934}" destId="{B70BAC91-A71B-49BC-B38C-EA19AC34C327}" srcOrd="8" destOrd="0" presId="urn:microsoft.com/office/officeart/2005/8/layout/default"/>
    <dgm:cxn modelId="{359E1EE8-6760-4C51-9422-081E60ABB65B}" type="presParOf" srcId="{6AD3936E-C544-429C-B326-4AB6842E2934}" destId="{0633CD7C-228F-4253-9E1F-A2165567120D}" srcOrd="9" destOrd="0" presId="urn:microsoft.com/office/officeart/2005/8/layout/default"/>
    <dgm:cxn modelId="{64E2A5AE-B611-420B-9BAA-71CF333E9695}" type="presParOf" srcId="{6AD3936E-C544-429C-B326-4AB6842E2934}" destId="{F7F5F24B-3E8A-4CC3-8C04-373FD1DE14D8}" srcOrd="10" destOrd="0" presId="urn:microsoft.com/office/officeart/2005/8/layout/default"/>
    <dgm:cxn modelId="{643CA5F3-8C2B-4DB3-831A-186B30A617AF}" type="presParOf" srcId="{6AD3936E-C544-429C-B326-4AB6842E2934}" destId="{06727311-1CBA-4FB2-9C72-3025EC37325A}" srcOrd="11" destOrd="0" presId="urn:microsoft.com/office/officeart/2005/8/layout/default"/>
    <dgm:cxn modelId="{A5699B40-2F9F-4325-8D08-3F028EE217E8}" type="presParOf" srcId="{6AD3936E-C544-429C-B326-4AB6842E2934}" destId="{B6490C3A-A39C-4CE4-A038-43C1203FA323}" srcOrd="12" destOrd="0" presId="urn:microsoft.com/office/officeart/2005/8/layout/default"/>
    <dgm:cxn modelId="{0E9E1D9E-25AA-4EC2-AD06-76310D4BEDE3}" type="presParOf" srcId="{6AD3936E-C544-429C-B326-4AB6842E2934}" destId="{755192C4-CEE5-4F9D-86D0-AE287626F243}" srcOrd="13" destOrd="0" presId="urn:microsoft.com/office/officeart/2005/8/layout/default"/>
    <dgm:cxn modelId="{75B489AA-A369-4E81-825C-95D8EEA2A271}" type="presParOf" srcId="{6AD3936E-C544-429C-B326-4AB6842E2934}" destId="{65054C64-6E10-4CB3-975C-118D36335F13}" srcOrd="14" destOrd="0" presId="urn:microsoft.com/office/officeart/2005/8/layout/default"/>
    <dgm:cxn modelId="{E38823F0-3DCC-4558-9127-AAE32168163B}" type="presParOf" srcId="{6AD3936E-C544-429C-B326-4AB6842E2934}" destId="{48BBB6C0-8827-400C-BFA2-066191AE936A}" srcOrd="15" destOrd="0" presId="urn:microsoft.com/office/officeart/2005/8/layout/default"/>
    <dgm:cxn modelId="{4FA629BF-88AF-4312-B6D3-76F4DE9028F8}" type="presParOf" srcId="{6AD3936E-C544-429C-B326-4AB6842E2934}" destId="{007A9FBA-7E84-4E9E-9916-5241312E48B7}" srcOrd="16" destOrd="0" presId="urn:microsoft.com/office/officeart/2005/8/layout/default"/>
    <dgm:cxn modelId="{AF775898-3D8C-48BE-8E6E-1DFA0A7D5289}" type="presParOf" srcId="{6AD3936E-C544-429C-B326-4AB6842E2934}" destId="{4A39994D-605D-477D-AC05-8ECE6EEE20F3}" srcOrd="17" destOrd="0" presId="urn:microsoft.com/office/officeart/2005/8/layout/default"/>
    <dgm:cxn modelId="{D7CCF4AE-6BC9-4B9F-A5EB-D06525497DE9}" type="presParOf" srcId="{6AD3936E-C544-429C-B326-4AB6842E2934}" destId="{B5245298-D13B-4674-9894-7D8270436F4C}" srcOrd="18" destOrd="0" presId="urn:microsoft.com/office/officeart/2005/8/layout/default"/>
    <dgm:cxn modelId="{DE1423E7-55D0-4787-A8BE-8DEBA4CEFAB7}" type="presParOf" srcId="{6AD3936E-C544-429C-B326-4AB6842E2934}" destId="{28A1CB3B-4063-4999-93A0-81104728CF6C}" srcOrd="19" destOrd="0" presId="urn:microsoft.com/office/officeart/2005/8/layout/default"/>
    <dgm:cxn modelId="{E14C12FA-6153-4E0B-A0D9-DB5651701FC4}" type="presParOf" srcId="{6AD3936E-C544-429C-B326-4AB6842E2934}" destId="{104455E1-4FFE-4C80-9343-28E1470F12CE}" srcOrd="20" destOrd="0" presId="urn:microsoft.com/office/officeart/2005/8/layout/default"/>
    <dgm:cxn modelId="{6168A7AF-A290-4407-ABDD-54A497EA0257}" type="presParOf" srcId="{6AD3936E-C544-429C-B326-4AB6842E2934}" destId="{8FE3E54A-8DB5-49E7-8AFC-D1B78802B60E}" srcOrd="21" destOrd="0" presId="urn:microsoft.com/office/officeart/2005/8/layout/default"/>
    <dgm:cxn modelId="{B20E975A-18A0-4711-B905-8B568B9E8036}" type="presParOf" srcId="{6AD3936E-C544-429C-B326-4AB6842E2934}" destId="{8DA06DCE-E414-4E18-9BC6-1DEA312E34E1}" srcOrd="22" destOrd="0" presId="urn:microsoft.com/office/officeart/2005/8/layout/default"/>
    <dgm:cxn modelId="{A59ED3A5-A2F2-47C1-BD26-23EB938206A8}" type="presParOf" srcId="{6AD3936E-C544-429C-B326-4AB6842E2934}" destId="{B0D9A5E2-A9CD-4702-A76F-3AAEC48EF147}" srcOrd="23" destOrd="0" presId="urn:microsoft.com/office/officeart/2005/8/layout/default"/>
    <dgm:cxn modelId="{101A0FB6-3CE0-47D4-8077-E80CCC6E9D00}" type="presParOf" srcId="{6AD3936E-C544-429C-B326-4AB6842E2934}" destId="{D4B5B885-AE6C-4465-9B2F-91399CB21B62}" srcOrd="24" destOrd="0" presId="urn:microsoft.com/office/officeart/2005/8/layout/default"/>
    <dgm:cxn modelId="{CA6004E5-14FF-461D-8B98-A49411069F18}" type="presParOf" srcId="{6AD3936E-C544-429C-B326-4AB6842E2934}" destId="{B0689A41-D5D6-41C7-9264-366DE34C6680}" srcOrd="25" destOrd="0" presId="urn:microsoft.com/office/officeart/2005/8/layout/default"/>
    <dgm:cxn modelId="{5B18AD3E-7FA6-45E2-BDB1-786BCFA5363D}" type="presParOf" srcId="{6AD3936E-C544-429C-B326-4AB6842E2934}" destId="{38FED4D9-27AD-44F7-A502-444D0CF0FD1C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490EB-0346-4DD4-AAD0-0C4F62BF5EE7}">
      <dsp:nvSpPr>
        <dsp:cNvPr id="0" name=""/>
        <dsp:cNvSpPr/>
      </dsp:nvSpPr>
      <dsp:spPr>
        <a:xfrm>
          <a:off x="3506359" y="510074"/>
          <a:ext cx="3711050" cy="3711050"/>
        </a:xfrm>
        <a:prstGeom prst="blockArc">
          <a:avLst>
            <a:gd name="adj1" fmla="val 10863760"/>
            <a:gd name="adj2" fmla="val 16637624"/>
            <a:gd name="adj3" fmla="val 4642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EA9C9-8F32-4302-B1E4-166DE3EC589B}">
      <dsp:nvSpPr>
        <dsp:cNvPr id="0" name=""/>
        <dsp:cNvSpPr/>
      </dsp:nvSpPr>
      <dsp:spPr>
        <a:xfrm>
          <a:off x="3505890" y="529642"/>
          <a:ext cx="3711050" cy="3711050"/>
        </a:xfrm>
        <a:prstGeom prst="blockArc">
          <a:avLst>
            <a:gd name="adj1" fmla="val 5147098"/>
            <a:gd name="adj2" fmla="val 10900886"/>
            <a:gd name="adj3" fmla="val 4642"/>
          </a:avLst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8A345-A484-4831-84BF-E6C41E22EE86}">
      <dsp:nvSpPr>
        <dsp:cNvPr id="0" name=""/>
        <dsp:cNvSpPr/>
      </dsp:nvSpPr>
      <dsp:spPr>
        <a:xfrm>
          <a:off x="3812953" y="533097"/>
          <a:ext cx="3711050" cy="3711050"/>
        </a:xfrm>
        <a:prstGeom prst="blockArc">
          <a:avLst>
            <a:gd name="adj1" fmla="val 21485819"/>
            <a:gd name="adj2" fmla="val 5730251"/>
            <a:gd name="adj3" fmla="val 4642"/>
          </a:avLst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4A522-B177-4451-9EF1-A1F9583ECE9C}">
      <dsp:nvSpPr>
        <dsp:cNvPr id="0" name=""/>
        <dsp:cNvSpPr/>
      </dsp:nvSpPr>
      <dsp:spPr>
        <a:xfrm>
          <a:off x="3812650" y="523138"/>
          <a:ext cx="3711050" cy="3711050"/>
        </a:xfrm>
        <a:prstGeom prst="blockArc">
          <a:avLst>
            <a:gd name="adj1" fmla="val 16055448"/>
            <a:gd name="adj2" fmla="val 21504717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E1EBD-978F-487F-9C6B-7D4FC643FB1F}">
      <dsp:nvSpPr>
        <dsp:cNvPr id="0" name=""/>
        <dsp:cNvSpPr/>
      </dsp:nvSpPr>
      <dsp:spPr>
        <a:xfrm>
          <a:off x="4692932" y="1636985"/>
          <a:ext cx="1603397" cy="1486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PCT!</a:t>
          </a:r>
          <a:endParaRPr lang="en-US" sz="3800" kern="1200" dirty="0"/>
        </a:p>
      </dsp:txBody>
      <dsp:txXfrm>
        <a:off x="4927744" y="1854687"/>
        <a:ext cx="1133773" cy="1051156"/>
      </dsp:txXfrm>
    </dsp:sp>
    <dsp:sp modelId="{0DA97E4E-F76C-4912-B792-AC96A8355739}">
      <dsp:nvSpPr>
        <dsp:cNvPr id="0" name=""/>
        <dsp:cNvSpPr/>
      </dsp:nvSpPr>
      <dsp:spPr>
        <a:xfrm>
          <a:off x="4496641" y="-89479"/>
          <a:ext cx="2190691" cy="13145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Cabinet Leadership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Alignment with CMS Rule</a:t>
          </a:r>
        </a:p>
      </dsp:txBody>
      <dsp:txXfrm>
        <a:off x="4817460" y="103037"/>
        <a:ext cx="1549053" cy="929547"/>
      </dsp:txXfrm>
    </dsp:sp>
    <dsp:sp modelId="{60D3110A-849F-457F-8AD1-098F4E6609A6}">
      <dsp:nvSpPr>
        <dsp:cNvPr id="0" name=""/>
        <dsp:cNvSpPr/>
      </dsp:nvSpPr>
      <dsp:spPr>
        <a:xfrm>
          <a:off x="6531314" y="1636993"/>
          <a:ext cx="1897238" cy="1382882"/>
        </a:xfrm>
        <a:prstGeom prst="ellipse">
          <a:avLst/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Financial Investment-First by DDS &amp; DBH - Now Cross Agency through NWD</a:t>
          </a:r>
          <a:endParaRPr lang="en-US" sz="1200" b="1" kern="1200" dirty="0"/>
        </a:p>
      </dsp:txBody>
      <dsp:txXfrm>
        <a:off x="6809158" y="1839511"/>
        <a:ext cx="1341550" cy="977846"/>
      </dsp:txXfrm>
    </dsp:sp>
    <dsp:sp modelId="{B8637D4D-37EB-4A80-9BEB-00120A20EA1A}">
      <dsp:nvSpPr>
        <dsp:cNvPr id="0" name=""/>
        <dsp:cNvSpPr/>
      </dsp:nvSpPr>
      <dsp:spPr>
        <a:xfrm>
          <a:off x="4235223" y="3474024"/>
          <a:ext cx="2518815" cy="1437390"/>
        </a:xfrm>
        <a:prstGeom prst="ellipse">
          <a:avLst/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Capacity Building 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In Public and Private Sectors: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00" b="1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Developing PCT Trainers in  DDA, DBH, DHCF, RSA, ADRC</a:t>
          </a:r>
        </a:p>
      </dsp:txBody>
      <dsp:txXfrm>
        <a:off x="4604095" y="3684525"/>
        <a:ext cx="1781071" cy="1016388"/>
      </dsp:txXfrm>
    </dsp:sp>
    <dsp:sp modelId="{2A9B6901-330D-462E-BAEE-E38645AB5458}">
      <dsp:nvSpPr>
        <dsp:cNvPr id="0" name=""/>
        <dsp:cNvSpPr/>
      </dsp:nvSpPr>
      <dsp:spPr>
        <a:xfrm>
          <a:off x="2584659" y="1652754"/>
          <a:ext cx="1930163" cy="1358463"/>
        </a:xfrm>
        <a:prstGeom prst="ellipse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Support  and Educate Advocates and Families</a:t>
          </a:r>
          <a:endParaRPr lang="en-US" sz="1200" b="1" kern="1200" dirty="0"/>
        </a:p>
      </dsp:txBody>
      <dsp:txXfrm>
        <a:off x="2867325" y="1851696"/>
        <a:ext cx="1364831" cy="960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52298-81A1-4657-8FEB-CD6110861D69}">
      <dsp:nvSpPr>
        <dsp:cNvPr id="0" name=""/>
        <dsp:cNvSpPr/>
      </dsp:nvSpPr>
      <dsp:spPr>
        <a:xfrm>
          <a:off x="1323502" y="504154"/>
          <a:ext cx="3374665" cy="3374665"/>
        </a:xfrm>
        <a:prstGeom prst="blockArc">
          <a:avLst>
            <a:gd name="adj1" fmla="val 11876584"/>
            <a:gd name="adj2" fmla="val 16198946"/>
            <a:gd name="adj3" fmla="val 463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75504-9392-4915-8909-702C2C0D3D8D}">
      <dsp:nvSpPr>
        <dsp:cNvPr id="0" name=""/>
        <dsp:cNvSpPr/>
      </dsp:nvSpPr>
      <dsp:spPr>
        <a:xfrm>
          <a:off x="1316979" y="523874"/>
          <a:ext cx="3374665" cy="3374665"/>
        </a:xfrm>
        <a:prstGeom prst="blockArc">
          <a:avLst>
            <a:gd name="adj1" fmla="val 7526860"/>
            <a:gd name="adj2" fmla="val 11919907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6CB0C-9CD0-4556-A303-007302DA41E4}">
      <dsp:nvSpPr>
        <dsp:cNvPr id="0" name=""/>
        <dsp:cNvSpPr/>
      </dsp:nvSpPr>
      <dsp:spPr>
        <a:xfrm>
          <a:off x="1307454" y="517144"/>
          <a:ext cx="3374665" cy="3374665"/>
        </a:xfrm>
        <a:prstGeom prst="blockArc">
          <a:avLst>
            <a:gd name="adj1" fmla="val 3199758"/>
            <a:gd name="adj2" fmla="val 7502535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86EDD-0E9D-4266-A66F-AF4CF25F0E6D}">
      <dsp:nvSpPr>
        <dsp:cNvPr id="0" name=""/>
        <dsp:cNvSpPr/>
      </dsp:nvSpPr>
      <dsp:spPr>
        <a:xfrm>
          <a:off x="1322997" y="505712"/>
          <a:ext cx="3374665" cy="3374665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DFFF7-9069-43F9-9425-D80AE5006FD0}">
      <dsp:nvSpPr>
        <dsp:cNvPr id="0" name=""/>
        <dsp:cNvSpPr/>
      </dsp:nvSpPr>
      <dsp:spPr>
        <a:xfrm>
          <a:off x="1322491" y="504154"/>
          <a:ext cx="3374665" cy="3374665"/>
        </a:xfrm>
        <a:prstGeom prst="blockArc">
          <a:avLst>
            <a:gd name="adj1" fmla="val 16201054"/>
            <a:gd name="adj2" fmla="val 20523416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9CB56-2712-4CBD-ABF8-6131BA1239C4}">
      <dsp:nvSpPr>
        <dsp:cNvPr id="0" name=""/>
        <dsp:cNvSpPr/>
      </dsp:nvSpPr>
      <dsp:spPr>
        <a:xfrm>
          <a:off x="2234229" y="1416944"/>
          <a:ext cx="1552201" cy="1552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Person &amp; Family in need of LTSS</a:t>
          </a:r>
          <a:endParaRPr lang="en-US" sz="1800" kern="1200" dirty="0"/>
        </a:p>
      </dsp:txBody>
      <dsp:txXfrm>
        <a:off x="2461544" y="1644259"/>
        <a:ext cx="1097571" cy="1097571"/>
      </dsp:txXfrm>
    </dsp:sp>
    <dsp:sp modelId="{95075FE7-9BD8-4294-940A-013614AAEB3F}">
      <dsp:nvSpPr>
        <dsp:cNvPr id="0" name=""/>
        <dsp:cNvSpPr/>
      </dsp:nvSpPr>
      <dsp:spPr>
        <a:xfrm>
          <a:off x="2467059" y="0"/>
          <a:ext cx="1086540" cy="10865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Aging</a:t>
          </a:r>
          <a:endParaRPr lang="en-US" sz="1200" kern="1200" dirty="0"/>
        </a:p>
      </dsp:txBody>
      <dsp:txXfrm>
        <a:off x="2626179" y="159120"/>
        <a:ext cx="768300" cy="768300"/>
      </dsp:txXfrm>
    </dsp:sp>
    <dsp:sp modelId="{07F4BA08-83D7-48CC-83CA-E24228DEF3CF}">
      <dsp:nvSpPr>
        <dsp:cNvPr id="0" name=""/>
        <dsp:cNvSpPr/>
      </dsp:nvSpPr>
      <dsp:spPr>
        <a:xfrm>
          <a:off x="4034607" y="1140447"/>
          <a:ext cx="1086540" cy="10865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Behavioral Health</a:t>
          </a:r>
          <a:endParaRPr lang="en-US" sz="1200" kern="1200" dirty="0"/>
        </a:p>
      </dsp:txBody>
      <dsp:txXfrm>
        <a:off x="4193727" y="1299567"/>
        <a:ext cx="768300" cy="768300"/>
      </dsp:txXfrm>
    </dsp:sp>
    <dsp:sp modelId="{F8FF88C0-8A2D-4770-B406-5B5B2C2FE003}">
      <dsp:nvSpPr>
        <dsp:cNvPr id="0" name=""/>
        <dsp:cNvSpPr/>
      </dsp:nvSpPr>
      <dsp:spPr>
        <a:xfrm>
          <a:off x="3435857" y="2983211"/>
          <a:ext cx="1086540" cy="10865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Human Services</a:t>
          </a:r>
          <a:endParaRPr lang="en-US" sz="1200" kern="1200" dirty="0"/>
        </a:p>
      </dsp:txBody>
      <dsp:txXfrm>
        <a:off x="3594977" y="3142331"/>
        <a:ext cx="768300" cy="768300"/>
      </dsp:txXfrm>
    </dsp:sp>
    <dsp:sp modelId="{037053DF-27EB-4F0D-87F7-6F41635A0967}">
      <dsp:nvSpPr>
        <dsp:cNvPr id="0" name=""/>
        <dsp:cNvSpPr/>
      </dsp:nvSpPr>
      <dsp:spPr>
        <a:xfrm>
          <a:off x="1505142" y="3010650"/>
          <a:ext cx="1086540" cy="10865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Disability Services</a:t>
          </a:r>
          <a:endParaRPr lang="en-US" sz="1200" kern="1200" dirty="0"/>
        </a:p>
      </dsp:txBody>
      <dsp:txXfrm>
        <a:off x="1664262" y="3169770"/>
        <a:ext cx="768300" cy="768300"/>
      </dsp:txXfrm>
    </dsp:sp>
    <dsp:sp modelId="{4502D443-8146-4A3D-80D5-646185E4F318}">
      <dsp:nvSpPr>
        <dsp:cNvPr id="0" name=""/>
        <dsp:cNvSpPr/>
      </dsp:nvSpPr>
      <dsp:spPr>
        <a:xfrm>
          <a:off x="899511" y="1140447"/>
          <a:ext cx="1086540" cy="10865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Elderly &amp; People with Disabilities</a:t>
          </a:r>
          <a:endParaRPr lang="en-US" sz="1200" kern="1200" dirty="0"/>
        </a:p>
      </dsp:txBody>
      <dsp:txXfrm>
        <a:off x="1058631" y="1299567"/>
        <a:ext cx="768300" cy="768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1F073-3EAF-46F0-92A5-773270DBA7B9}">
      <dsp:nvSpPr>
        <dsp:cNvPr id="0" name=""/>
        <dsp:cNvSpPr/>
      </dsp:nvSpPr>
      <dsp:spPr>
        <a:xfrm>
          <a:off x="3543095" y="1187"/>
          <a:ext cx="949533" cy="949533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Aging</a:t>
          </a:r>
          <a:endParaRPr lang="en-US" sz="1000" kern="1200" dirty="0"/>
        </a:p>
      </dsp:txBody>
      <dsp:txXfrm>
        <a:off x="3682151" y="140243"/>
        <a:ext cx="671421" cy="671421"/>
      </dsp:txXfrm>
    </dsp:sp>
    <dsp:sp modelId="{A8EFC6FF-0E77-467A-AC22-EF61273120A0}">
      <dsp:nvSpPr>
        <dsp:cNvPr id="0" name=""/>
        <dsp:cNvSpPr/>
      </dsp:nvSpPr>
      <dsp:spPr>
        <a:xfrm rot="1350000">
          <a:off x="4543653" y="585769"/>
          <a:ext cx="252329" cy="320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546534" y="635378"/>
        <a:ext cx="176630" cy="192281"/>
      </dsp:txXfrm>
    </dsp:sp>
    <dsp:sp modelId="{C591B982-5188-4313-9C35-CBEFE7539BF6}">
      <dsp:nvSpPr>
        <dsp:cNvPr id="0" name=""/>
        <dsp:cNvSpPr/>
      </dsp:nvSpPr>
      <dsp:spPr>
        <a:xfrm>
          <a:off x="4860202" y="546750"/>
          <a:ext cx="949533" cy="949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Disability Services</a:t>
          </a:r>
          <a:endParaRPr lang="en-US" sz="1000" kern="1200" dirty="0"/>
        </a:p>
      </dsp:txBody>
      <dsp:txXfrm>
        <a:off x="4999258" y="685806"/>
        <a:ext cx="671421" cy="671421"/>
      </dsp:txXfrm>
    </dsp:sp>
    <dsp:sp modelId="{97BEE17A-7992-4E7A-A932-5C1D891A5FBA}">
      <dsp:nvSpPr>
        <dsp:cNvPr id="0" name=""/>
        <dsp:cNvSpPr/>
      </dsp:nvSpPr>
      <dsp:spPr>
        <a:xfrm rot="4050000">
          <a:off x="5478854" y="1513239"/>
          <a:ext cx="252329" cy="320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5502219" y="1542364"/>
        <a:ext cx="176630" cy="192281"/>
      </dsp:txXfrm>
    </dsp:sp>
    <dsp:sp modelId="{2B9B62DA-AB25-42D4-8BD0-51BC66F7E59B}">
      <dsp:nvSpPr>
        <dsp:cNvPr id="0" name=""/>
        <dsp:cNvSpPr/>
      </dsp:nvSpPr>
      <dsp:spPr>
        <a:xfrm>
          <a:off x="5405766" y="1863858"/>
          <a:ext cx="949533" cy="9495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Behavioral Health</a:t>
          </a:r>
          <a:endParaRPr lang="en-US" sz="1000" kern="1200" dirty="0"/>
        </a:p>
      </dsp:txBody>
      <dsp:txXfrm>
        <a:off x="5544822" y="2002914"/>
        <a:ext cx="671421" cy="671421"/>
      </dsp:txXfrm>
    </dsp:sp>
    <dsp:sp modelId="{814F2E18-78B7-452D-8B93-C9BD87C4E18A}">
      <dsp:nvSpPr>
        <dsp:cNvPr id="0" name=""/>
        <dsp:cNvSpPr/>
      </dsp:nvSpPr>
      <dsp:spPr>
        <a:xfrm rot="6750000">
          <a:off x="5484319" y="2830346"/>
          <a:ext cx="252329" cy="320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5536653" y="2859471"/>
        <a:ext cx="176630" cy="192281"/>
      </dsp:txXfrm>
    </dsp:sp>
    <dsp:sp modelId="{8A9DA991-E4AD-4869-ACDE-7697298FD35D}">
      <dsp:nvSpPr>
        <dsp:cNvPr id="0" name=""/>
        <dsp:cNvSpPr/>
      </dsp:nvSpPr>
      <dsp:spPr>
        <a:xfrm>
          <a:off x="4860202" y="3180965"/>
          <a:ext cx="949533" cy="949533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Elderly and People with Disabilities</a:t>
          </a:r>
          <a:endParaRPr lang="en-US" sz="1000" kern="1200" dirty="0"/>
        </a:p>
      </dsp:txBody>
      <dsp:txXfrm>
        <a:off x="4999258" y="3320021"/>
        <a:ext cx="671421" cy="671421"/>
      </dsp:txXfrm>
    </dsp:sp>
    <dsp:sp modelId="{C4246570-0506-42E7-B939-5BC322ECBDFD}">
      <dsp:nvSpPr>
        <dsp:cNvPr id="0" name=""/>
        <dsp:cNvSpPr/>
      </dsp:nvSpPr>
      <dsp:spPr>
        <a:xfrm rot="9450000">
          <a:off x="4556849" y="3765547"/>
          <a:ext cx="252329" cy="320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4629667" y="3815156"/>
        <a:ext cx="176630" cy="192281"/>
      </dsp:txXfrm>
    </dsp:sp>
    <dsp:sp modelId="{2D26132A-23FE-4063-BA91-2B51BE1873B8}">
      <dsp:nvSpPr>
        <dsp:cNvPr id="0" name=""/>
        <dsp:cNvSpPr/>
      </dsp:nvSpPr>
      <dsp:spPr>
        <a:xfrm>
          <a:off x="3543095" y="3726528"/>
          <a:ext cx="949533" cy="949533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Veterans</a:t>
          </a:r>
          <a:endParaRPr lang="en-US" sz="1000" kern="1200" dirty="0"/>
        </a:p>
      </dsp:txBody>
      <dsp:txXfrm>
        <a:off x="3682151" y="3865584"/>
        <a:ext cx="671421" cy="671421"/>
      </dsp:txXfrm>
    </dsp:sp>
    <dsp:sp modelId="{AD7E4175-EFC8-47D9-9BF9-89FD92B13B2F}">
      <dsp:nvSpPr>
        <dsp:cNvPr id="0" name=""/>
        <dsp:cNvSpPr/>
      </dsp:nvSpPr>
      <dsp:spPr>
        <a:xfrm rot="12150000">
          <a:off x="3239742" y="3771012"/>
          <a:ext cx="252329" cy="320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3312560" y="3849589"/>
        <a:ext cx="176630" cy="192281"/>
      </dsp:txXfrm>
    </dsp:sp>
    <dsp:sp modelId="{BDD94EC4-685F-4505-AD86-8B1DE2266744}">
      <dsp:nvSpPr>
        <dsp:cNvPr id="0" name=""/>
        <dsp:cNvSpPr/>
      </dsp:nvSpPr>
      <dsp:spPr>
        <a:xfrm>
          <a:off x="2225988" y="3180965"/>
          <a:ext cx="949533" cy="949533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Education</a:t>
          </a:r>
          <a:endParaRPr lang="en-US" sz="1000" kern="1200" dirty="0"/>
        </a:p>
      </dsp:txBody>
      <dsp:txXfrm>
        <a:off x="2365044" y="3320021"/>
        <a:ext cx="671421" cy="671421"/>
      </dsp:txXfrm>
    </dsp:sp>
    <dsp:sp modelId="{CF9C9BD8-7A78-439C-A64F-7342DEF0FAB8}">
      <dsp:nvSpPr>
        <dsp:cNvPr id="0" name=""/>
        <dsp:cNvSpPr/>
      </dsp:nvSpPr>
      <dsp:spPr>
        <a:xfrm rot="14850000">
          <a:off x="2304541" y="2843542"/>
          <a:ext cx="252329" cy="320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356875" y="2942603"/>
        <a:ext cx="176630" cy="192281"/>
      </dsp:txXfrm>
    </dsp:sp>
    <dsp:sp modelId="{C0F2A328-3808-4592-8CD8-56060961840B}">
      <dsp:nvSpPr>
        <dsp:cNvPr id="0" name=""/>
        <dsp:cNvSpPr/>
      </dsp:nvSpPr>
      <dsp:spPr>
        <a:xfrm>
          <a:off x="1680424" y="1863858"/>
          <a:ext cx="949533" cy="949533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Child &amp; Youth </a:t>
          </a:r>
          <a:endParaRPr lang="en-US" sz="1000" kern="1200" dirty="0"/>
        </a:p>
      </dsp:txBody>
      <dsp:txXfrm>
        <a:off x="1819480" y="2002914"/>
        <a:ext cx="671421" cy="671421"/>
      </dsp:txXfrm>
    </dsp:sp>
    <dsp:sp modelId="{D701ABA7-2AC8-4A33-B4F8-45EAD9094A15}">
      <dsp:nvSpPr>
        <dsp:cNvPr id="0" name=""/>
        <dsp:cNvSpPr/>
      </dsp:nvSpPr>
      <dsp:spPr>
        <a:xfrm rot="17550000">
          <a:off x="2299076" y="1526435"/>
          <a:ext cx="252329" cy="320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22441" y="1625496"/>
        <a:ext cx="176630" cy="192281"/>
      </dsp:txXfrm>
    </dsp:sp>
    <dsp:sp modelId="{EC47383B-1424-4604-B21D-F338A82BEC3D}">
      <dsp:nvSpPr>
        <dsp:cNvPr id="0" name=""/>
        <dsp:cNvSpPr/>
      </dsp:nvSpPr>
      <dsp:spPr>
        <a:xfrm>
          <a:off x="2225988" y="546750"/>
          <a:ext cx="949533" cy="949533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Human Services</a:t>
          </a:r>
          <a:endParaRPr lang="en-US" sz="1000" kern="1200" dirty="0"/>
        </a:p>
      </dsp:txBody>
      <dsp:txXfrm>
        <a:off x="2365044" y="685806"/>
        <a:ext cx="671421" cy="671421"/>
      </dsp:txXfrm>
    </dsp:sp>
    <dsp:sp modelId="{8047ADA2-B24E-4CAC-92DB-B60E68D4B8E7}">
      <dsp:nvSpPr>
        <dsp:cNvPr id="0" name=""/>
        <dsp:cNvSpPr/>
      </dsp:nvSpPr>
      <dsp:spPr>
        <a:xfrm rot="20250000">
          <a:off x="3226546" y="591235"/>
          <a:ext cx="252329" cy="320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229427" y="669812"/>
        <a:ext cx="176630" cy="1922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A5CF4-47A7-48B5-9020-D55A7D7AEABC}">
      <dsp:nvSpPr>
        <dsp:cNvPr id="0" name=""/>
        <dsp:cNvSpPr/>
      </dsp:nvSpPr>
      <dsp:spPr>
        <a:xfrm>
          <a:off x="283394" y="1126"/>
          <a:ext cx="1724485" cy="10346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People in need of LTSS</a:t>
          </a:r>
          <a:endParaRPr lang="en-US" sz="2000" kern="1200" dirty="0"/>
        </a:p>
      </dsp:txBody>
      <dsp:txXfrm>
        <a:off x="283394" y="1126"/>
        <a:ext cx="1724485" cy="1034691"/>
      </dsp:txXfrm>
    </dsp:sp>
    <dsp:sp modelId="{A1D4CB27-3BCB-4079-9A97-1432B253482F}">
      <dsp:nvSpPr>
        <dsp:cNvPr id="0" name=""/>
        <dsp:cNvSpPr/>
      </dsp:nvSpPr>
      <dsp:spPr>
        <a:xfrm>
          <a:off x="2180329" y="1126"/>
          <a:ext cx="1724485" cy="10346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Family Members</a:t>
          </a:r>
          <a:endParaRPr lang="en-US" sz="2000" kern="1200" dirty="0"/>
        </a:p>
      </dsp:txBody>
      <dsp:txXfrm>
        <a:off x="2180329" y="1126"/>
        <a:ext cx="1724485" cy="1034691"/>
      </dsp:txXfrm>
    </dsp:sp>
    <dsp:sp modelId="{43B8D9F3-4C85-4F69-BE48-DB6407F22645}">
      <dsp:nvSpPr>
        <dsp:cNvPr id="0" name=""/>
        <dsp:cNvSpPr/>
      </dsp:nvSpPr>
      <dsp:spPr>
        <a:xfrm>
          <a:off x="4077263" y="1126"/>
          <a:ext cx="1724485" cy="1034691"/>
        </a:xfrm>
        <a:prstGeom prst="rect">
          <a:avLst/>
        </a:prstGeom>
        <a:solidFill>
          <a:srgbClr val="BB3D9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Provider Coalitions</a:t>
          </a:r>
          <a:endParaRPr lang="en-US" sz="2000" kern="1200" dirty="0"/>
        </a:p>
      </dsp:txBody>
      <dsp:txXfrm>
        <a:off x="4077263" y="1126"/>
        <a:ext cx="1724485" cy="1034691"/>
      </dsp:txXfrm>
    </dsp:sp>
    <dsp:sp modelId="{8C67919C-8816-4FF1-9A34-47E05770AD15}">
      <dsp:nvSpPr>
        <dsp:cNvPr id="0" name=""/>
        <dsp:cNvSpPr/>
      </dsp:nvSpPr>
      <dsp:spPr>
        <a:xfrm>
          <a:off x="5974198" y="1126"/>
          <a:ext cx="1724485" cy="1034691"/>
        </a:xfrm>
        <a:prstGeom prst="rect">
          <a:avLst/>
        </a:prstGeom>
        <a:solidFill>
          <a:srgbClr val="FF66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Self-Advocacy Groups</a:t>
          </a:r>
          <a:endParaRPr lang="en-US" sz="2000" kern="1200" dirty="0"/>
        </a:p>
      </dsp:txBody>
      <dsp:txXfrm>
        <a:off x="5974198" y="1126"/>
        <a:ext cx="1724485" cy="1034691"/>
      </dsp:txXfrm>
    </dsp:sp>
    <dsp:sp modelId="{B70BAC91-A71B-49BC-B38C-EA19AC34C327}">
      <dsp:nvSpPr>
        <dsp:cNvPr id="0" name=""/>
        <dsp:cNvSpPr/>
      </dsp:nvSpPr>
      <dsp:spPr>
        <a:xfrm>
          <a:off x="7871132" y="1126"/>
          <a:ext cx="1724485" cy="10346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Family Support Groups</a:t>
          </a:r>
          <a:endParaRPr lang="en-US" sz="2000" kern="1200" dirty="0"/>
        </a:p>
      </dsp:txBody>
      <dsp:txXfrm>
        <a:off x="7871132" y="1126"/>
        <a:ext cx="1724485" cy="1034691"/>
      </dsp:txXfrm>
    </dsp:sp>
    <dsp:sp modelId="{F7F5F24B-3E8A-4CC3-8C04-373FD1DE14D8}">
      <dsp:nvSpPr>
        <dsp:cNvPr id="0" name=""/>
        <dsp:cNvSpPr/>
      </dsp:nvSpPr>
      <dsp:spPr>
        <a:xfrm>
          <a:off x="283394" y="1208266"/>
          <a:ext cx="1724485" cy="1034691"/>
        </a:xfrm>
        <a:prstGeom prst="rect">
          <a:avLst/>
        </a:prstGeom>
        <a:solidFill>
          <a:srgbClr val="AD6B8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Advocates</a:t>
          </a:r>
          <a:endParaRPr lang="en-US" sz="2000" kern="1200" dirty="0"/>
        </a:p>
      </dsp:txBody>
      <dsp:txXfrm>
        <a:off x="283394" y="1208266"/>
        <a:ext cx="1724485" cy="1034691"/>
      </dsp:txXfrm>
    </dsp:sp>
    <dsp:sp modelId="{B6490C3A-A39C-4CE4-A038-43C1203FA323}">
      <dsp:nvSpPr>
        <dsp:cNvPr id="0" name=""/>
        <dsp:cNvSpPr/>
      </dsp:nvSpPr>
      <dsp:spPr>
        <a:xfrm>
          <a:off x="2180329" y="1208266"/>
          <a:ext cx="1724485" cy="1034691"/>
        </a:xfrm>
        <a:prstGeom prst="rect">
          <a:avLst/>
        </a:prstGeom>
        <a:solidFill>
          <a:srgbClr val="707DB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Long Term Care Coalition</a:t>
          </a:r>
          <a:endParaRPr lang="en-US" sz="2000" kern="1200" dirty="0"/>
        </a:p>
      </dsp:txBody>
      <dsp:txXfrm>
        <a:off x="2180329" y="1208266"/>
        <a:ext cx="1724485" cy="1034691"/>
      </dsp:txXfrm>
    </dsp:sp>
    <dsp:sp modelId="{65054C64-6E10-4CB3-975C-118D36335F13}">
      <dsp:nvSpPr>
        <dsp:cNvPr id="0" name=""/>
        <dsp:cNvSpPr/>
      </dsp:nvSpPr>
      <dsp:spPr>
        <a:xfrm>
          <a:off x="4077263" y="1208266"/>
          <a:ext cx="1724485" cy="1034691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DC Supporting Families CoP</a:t>
          </a:r>
          <a:endParaRPr lang="en-US" sz="2000" kern="1200" dirty="0"/>
        </a:p>
      </dsp:txBody>
      <dsp:txXfrm>
        <a:off x="4077263" y="1208266"/>
        <a:ext cx="1724485" cy="1034691"/>
      </dsp:txXfrm>
    </dsp:sp>
    <dsp:sp modelId="{007A9FBA-7E84-4E9E-9916-5241312E48B7}">
      <dsp:nvSpPr>
        <dsp:cNvPr id="0" name=""/>
        <dsp:cNvSpPr/>
      </dsp:nvSpPr>
      <dsp:spPr>
        <a:xfrm>
          <a:off x="5974198" y="1208266"/>
          <a:ext cx="1724485" cy="1034691"/>
        </a:xfrm>
        <a:prstGeom prst="rect">
          <a:avLst/>
        </a:prstGeom>
        <a:solidFill>
          <a:srgbClr val="459FF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NWD partner agency staff</a:t>
          </a:r>
          <a:endParaRPr lang="en-US" sz="2000" kern="1200" dirty="0"/>
        </a:p>
      </dsp:txBody>
      <dsp:txXfrm>
        <a:off x="5974198" y="1208266"/>
        <a:ext cx="1724485" cy="1034691"/>
      </dsp:txXfrm>
    </dsp:sp>
    <dsp:sp modelId="{B5245298-D13B-4674-9894-7D8270436F4C}">
      <dsp:nvSpPr>
        <dsp:cNvPr id="0" name=""/>
        <dsp:cNvSpPr/>
      </dsp:nvSpPr>
      <dsp:spPr>
        <a:xfrm>
          <a:off x="7871132" y="1208266"/>
          <a:ext cx="1724485" cy="1034691"/>
        </a:xfrm>
        <a:prstGeom prst="rect">
          <a:avLst/>
        </a:prstGeom>
        <a:solidFill>
          <a:srgbClr val="AABB0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Hospital &amp; Primary Care Associations</a:t>
          </a:r>
          <a:endParaRPr lang="en-US" sz="2000" kern="1200" dirty="0"/>
        </a:p>
      </dsp:txBody>
      <dsp:txXfrm>
        <a:off x="7871132" y="1208266"/>
        <a:ext cx="1724485" cy="1034691"/>
      </dsp:txXfrm>
    </dsp:sp>
    <dsp:sp modelId="{104455E1-4FFE-4C80-9343-28E1470F12CE}">
      <dsp:nvSpPr>
        <dsp:cNvPr id="0" name=""/>
        <dsp:cNvSpPr/>
      </dsp:nvSpPr>
      <dsp:spPr>
        <a:xfrm>
          <a:off x="1231861" y="2415406"/>
          <a:ext cx="1724485" cy="1034691"/>
        </a:xfrm>
        <a:prstGeom prst="rect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Independent Living Centers</a:t>
          </a:r>
          <a:endParaRPr lang="en-US" sz="2000" kern="1200" dirty="0"/>
        </a:p>
      </dsp:txBody>
      <dsp:txXfrm>
        <a:off x="1231861" y="2415406"/>
        <a:ext cx="1724485" cy="1034691"/>
      </dsp:txXfrm>
    </dsp:sp>
    <dsp:sp modelId="{8DA06DCE-E414-4E18-9BC6-1DEA312E34E1}">
      <dsp:nvSpPr>
        <dsp:cNvPr id="0" name=""/>
        <dsp:cNvSpPr/>
      </dsp:nvSpPr>
      <dsp:spPr>
        <a:xfrm>
          <a:off x="3128796" y="2415406"/>
          <a:ext cx="1724485" cy="10346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NWD States</a:t>
          </a:r>
          <a:endParaRPr lang="en-US" sz="2000" kern="1200" dirty="0"/>
        </a:p>
      </dsp:txBody>
      <dsp:txXfrm>
        <a:off x="3128796" y="2415406"/>
        <a:ext cx="1724485" cy="1034691"/>
      </dsp:txXfrm>
    </dsp:sp>
    <dsp:sp modelId="{D4B5B885-AE6C-4465-9B2F-91399CB21B62}">
      <dsp:nvSpPr>
        <dsp:cNvPr id="0" name=""/>
        <dsp:cNvSpPr/>
      </dsp:nvSpPr>
      <dsp:spPr>
        <a:xfrm>
          <a:off x="5025730" y="2415406"/>
          <a:ext cx="1724485" cy="1034691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Faith-Based</a:t>
          </a:r>
          <a:endParaRPr lang="en-US" sz="2000" kern="1200" dirty="0"/>
        </a:p>
      </dsp:txBody>
      <dsp:txXfrm>
        <a:off x="5025730" y="2415406"/>
        <a:ext cx="1724485" cy="1034691"/>
      </dsp:txXfrm>
    </dsp:sp>
    <dsp:sp modelId="{38FED4D9-27AD-44F7-A502-444D0CF0FD1C}">
      <dsp:nvSpPr>
        <dsp:cNvPr id="0" name=""/>
        <dsp:cNvSpPr/>
      </dsp:nvSpPr>
      <dsp:spPr>
        <a:xfrm>
          <a:off x="6922665" y="2415406"/>
          <a:ext cx="1724485" cy="1034691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ALL!</a:t>
          </a:r>
          <a:endParaRPr lang="en-US" sz="2000" kern="1200" dirty="0"/>
        </a:p>
      </dsp:txBody>
      <dsp:txXfrm>
        <a:off x="6922665" y="2415406"/>
        <a:ext cx="1724485" cy="1034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8B5F3-8FE0-44E2-87EB-353F0E8CDFC4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6B66-F7EF-4D99-8B3B-B1BDF5D9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76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ACEFB-36E3-4D04-B2AA-B6EFC4889CA4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31664-1499-44AD-8239-37BEDA9E5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9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3518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5976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8434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0891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A654FF-439E-42DB-8215-B6FFE8BA345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1664-1499-44AD-8239-37BEDA9E5E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07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1664-1499-44AD-8239-37BEDA9E5E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8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1664-1499-44AD-8239-37BEDA9E5E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5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1664-1499-44AD-8239-37BEDA9E5E1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9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1664-1499-44AD-8239-37BEDA9E5E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0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1664-1499-44AD-8239-37BEDA9E5E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7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Clr>
                <a:schemeClr val="tx2"/>
              </a:buCl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1664-1499-44AD-8239-37BEDA9E5E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0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06D5AD-BF11-4903-82A5-C39305A0A37F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5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D83B21-F379-41AB-8EFE-37559552E6C3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1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1664-1499-44AD-8239-37BEDA9E5E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71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1664-1499-44AD-8239-37BEDA9E5E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30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1664-1499-44AD-8239-37BEDA9E5E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ACA0-1ABD-4E5B-AC46-ABD3321C92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5C4-20AE-0F4D-BCF8-825916713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EE3C-3C3C-4F77-8AEF-EC3AD050D1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4420-3133-40C2-A3DD-DBC0588AC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oA-129 ACL General PPT(sw)1.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11200" y="2057400"/>
            <a:ext cx="108712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1200" y="990600"/>
            <a:ext cx="10871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9D0DB0C-33E1-47A7-A9E1-0535A3FC1DC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30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62000"/>
            <a:ext cx="97536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 smtClean="0"/>
              <a:t>Slide Headline 1</a:t>
            </a:r>
            <a:br>
              <a:rPr lang="en-US" dirty="0" smtClean="0"/>
            </a:br>
            <a:r>
              <a:rPr lang="en-US" dirty="0" smtClean="0"/>
              <a:t>Slide Headline 2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2362200"/>
            <a:ext cx="97536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Subhead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124200"/>
            <a:ext cx="9753600" cy="289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1600" b="0" i="0">
                <a:latin typeface="Goudy Old Style"/>
                <a:cs typeface="Goudy Old Styl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54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62000"/>
            <a:ext cx="97536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 smtClean="0"/>
              <a:t>Slide Headline 1</a:t>
            </a:r>
            <a:br>
              <a:rPr lang="en-US" dirty="0" smtClean="0"/>
            </a:br>
            <a:r>
              <a:rPr lang="en-US" dirty="0" smtClean="0"/>
              <a:t>Slide Headline 2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2362200"/>
            <a:ext cx="97536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Subhead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124200"/>
            <a:ext cx="9753600" cy="289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1600" b="0" i="0">
                <a:latin typeface="Goudy Old Style"/>
                <a:cs typeface="Goudy Old Styl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66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oA-129 ACL General PPT(sw)1.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11200" y="2057400"/>
            <a:ext cx="108712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1200" y="990600"/>
            <a:ext cx="10871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8CADB9-71EA-4B09-86D4-6D0450A4C8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01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oA-129 ACL General PPT(sw)1.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11200" y="2057400"/>
            <a:ext cx="108712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1200" y="990600"/>
            <a:ext cx="10871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9D0DB0C-33E1-47A7-A9E1-0535A3FC1DC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62000"/>
            <a:ext cx="97536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 smtClean="0"/>
              <a:t>Slide Headline 1</a:t>
            </a:r>
            <a:br>
              <a:rPr lang="en-US" dirty="0" smtClean="0"/>
            </a:br>
            <a:r>
              <a:rPr lang="en-US" dirty="0" smtClean="0"/>
              <a:t>Slide Headline 2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2362200"/>
            <a:ext cx="97536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Subhead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124200"/>
            <a:ext cx="9753600" cy="289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1600" b="0" i="0">
                <a:latin typeface="Goudy Old Style"/>
                <a:cs typeface="Goudy Old Styl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2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762000"/>
            <a:ext cx="97536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 smtClean="0"/>
              <a:t>Slide Headline 1</a:t>
            </a:r>
            <a:br>
              <a:rPr lang="en-US" dirty="0" smtClean="0"/>
            </a:br>
            <a:r>
              <a:rPr lang="en-US" dirty="0" smtClean="0"/>
              <a:t>Slide Headline 2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2362200"/>
            <a:ext cx="97536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Subhead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124200"/>
            <a:ext cx="9753600" cy="289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1600" b="0" i="0">
                <a:latin typeface="Goudy Old Style"/>
                <a:cs typeface="Goudy Old Styl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204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0024-3E33-47D2-B0DA-3B6EDDA705FA}" type="datetime1">
              <a:rPr lang="en-US" smtClean="0">
                <a:solidFill>
                  <a:srgbClr val="438086"/>
                </a:solidFill>
              </a:rPr>
              <a:pPr/>
              <a:t>5/31/2016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4DD0-2FEF-4F43-82D1-5E51FD8D85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D54D-A20F-45B1-8836-AAF61A79D0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0D0D-29D3-4EC5-977D-5B2DB6E08F04}" type="datetime1">
              <a:rPr lang="en-US" smtClean="0">
                <a:solidFill>
                  <a:srgbClr val="438086"/>
                </a:solidFill>
              </a:rPr>
              <a:pPr/>
              <a:t>5/31/2016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4DD0-2FEF-4F43-82D1-5E51FD8D8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0EC5-BB36-4BFF-BAE7-6C78D421CB44}" type="datetime1">
              <a:rPr lang="en-US" smtClean="0">
                <a:solidFill>
                  <a:srgbClr val="438086"/>
                </a:solidFill>
              </a:rPr>
              <a:pPr/>
              <a:t>5/31/2016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4DD0-2FEF-4F43-82D1-5E51FD8D8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8AED-E13C-41A9-9192-4819985A2565}" type="datetime1">
              <a:rPr lang="en-US" smtClean="0">
                <a:solidFill>
                  <a:srgbClr val="438086"/>
                </a:solidFill>
              </a:rPr>
              <a:pPr/>
              <a:t>5/31/2016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4DD0-2FEF-4F43-82D1-5E51FD8D8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B4D4-1B59-4B77-8A66-8F35C65508A1}" type="datetime1">
              <a:rPr lang="en-US" smtClean="0">
                <a:solidFill>
                  <a:srgbClr val="438086"/>
                </a:solidFill>
              </a:rPr>
              <a:pPr/>
              <a:t>5/31/2016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4DD0-2FEF-4F43-82D1-5E51FD8D8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375-8AB0-41F8-96F5-0C8BB436A592}" type="datetime1">
              <a:rPr lang="en-US" smtClean="0">
                <a:solidFill>
                  <a:srgbClr val="438086"/>
                </a:solidFill>
              </a:rPr>
              <a:pPr/>
              <a:t>5/31/2016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4DD0-2FEF-4F43-82D1-5E51FD8D8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36CB-7B2E-4BF4-BEED-09F1C6D6A4A4}" type="datetime1">
              <a:rPr lang="en-US" smtClean="0">
                <a:solidFill>
                  <a:srgbClr val="438086"/>
                </a:solidFill>
              </a:rPr>
              <a:pPr/>
              <a:t>5/31/2016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4DD0-2FEF-4F43-82D1-5E51FD8D8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B4C6-671B-412E-8531-3266279861C0}" type="datetime1">
              <a:rPr lang="en-US" smtClean="0">
                <a:solidFill>
                  <a:srgbClr val="438086"/>
                </a:solidFill>
              </a:rPr>
              <a:pPr/>
              <a:t>5/31/2016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4DD0-2FEF-4F43-82D1-5E51FD8D8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8A3D-69C0-4396-91BF-04818AA9832B}" type="datetime1">
              <a:rPr lang="en-US" smtClean="0">
                <a:solidFill>
                  <a:srgbClr val="438086"/>
                </a:solidFill>
              </a:rPr>
              <a:pPr/>
              <a:t>5/31/2016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2534DD0-2FEF-4F43-82D1-5E51FD8D8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19FD-9302-4087-A0ED-409DB0DE335C}" type="datetime1">
              <a:rPr lang="en-US" smtClean="0">
                <a:solidFill>
                  <a:srgbClr val="438086"/>
                </a:solidFill>
              </a:rPr>
              <a:pPr/>
              <a:t>5/31/2016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4DD0-2FEF-4F43-82D1-5E51FD8D8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BE7D-6F4D-4554-A555-E8FD3FC45264}" type="datetime1">
              <a:rPr lang="en-US" smtClean="0">
                <a:solidFill>
                  <a:srgbClr val="438086"/>
                </a:solidFill>
              </a:rPr>
              <a:pPr/>
              <a:t>5/31/2016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4DD0-2FEF-4F43-82D1-5E51FD8D8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4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7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B403-DFB2-455E-A346-A9CCC2A91A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890-C3EF-4AEB-8F3C-92765E115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052F-132C-4F32-B00A-F007805B3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E625-BF1C-435C-A949-2F72BDABDC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406-8A6C-4A37-A099-40C2E7A42D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BBC2-99E5-4E17-A339-53E8C3A96F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5C4-20AE-0F4D-BCF8-825916713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FC06-BCD2-4061-B1C4-D453AEF3D7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C68391-E168-4761-B946-C0B2E25A2D72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8" y="625016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26E222-707E-4CC1-804C-53D2BB8A78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824" r:id="rId12"/>
    <p:sldLayoutId id="2147483825" r:id="rId13"/>
    <p:sldLayoutId id="2147483826" r:id="rId14"/>
    <p:sldLayoutId id="2147483864" r:id="rId15"/>
    <p:sldLayoutId id="2147483809" r:id="rId16"/>
    <p:sldLayoutId id="2147483810" r:id="rId17"/>
    <p:sldLayoutId id="2147483811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C68391-E168-4761-B946-C0B2E25A2D72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26E222-707E-4CC1-804C-53D2BB8A78A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J1LmlhfbMAhWKaz4KHaOTBDQQjRwIBw&amp;url=https://sites.google.com/site/artofwebquest/home/task/process&amp;bvm=bv.122852650,d.cWw&amp;psig=AFQjCNGw6JhLcb_hbszguyLk7BMvdXN9mA&amp;ust=146429363125937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emily.price@dc.gov" TargetMode="External"/><Relationship Id="rId3" Type="http://schemas.openxmlformats.org/officeDocument/2006/relationships/hyperlink" Target="mailto:erin.leveton@dc.gov" TargetMode="External"/><Relationship Id="rId7" Type="http://schemas.openxmlformats.org/officeDocument/2006/relationships/hyperlink" Target="mailto:vivian.guerra2@dc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nald.clark@dc.gov" TargetMode="External"/><Relationship Id="rId5" Type="http://schemas.openxmlformats.org/officeDocument/2006/relationships/hyperlink" Target="mailto:robin.barnes@dc.gov" TargetMode="External"/><Relationship Id="rId4" Type="http://schemas.openxmlformats.org/officeDocument/2006/relationships/hyperlink" Target="mailto:mark.agosto@dc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590" y="2152616"/>
            <a:ext cx="9538936" cy="21379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dirty="0">
                <a:ln w="1905"/>
                <a:solidFill>
                  <a:schemeClr val="bg1"/>
                </a:solidFill>
                <a:cs typeface="Arial" charset="0"/>
              </a:rPr>
              <a:t>No Wrong Door System </a:t>
            </a:r>
            <a:br>
              <a:rPr lang="en-US" sz="4400" b="1" dirty="0">
                <a:ln w="1905"/>
                <a:solidFill>
                  <a:schemeClr val="bg1"/>
                </a:solidFill>
                <a:cs typeface="Arial" charset="0"/>
              </a:rPr>
            </a:br>
            <a:r>
              <a:rPr lang="en-US" sz="3200" b="1" i="1" dirty="0">
                <a:ln w="1905"/>
                <a:solidFill>
                  <a:schemeClr val="bg1"/>
                </a:solidFill>
                <a:cs typeface="Arial" charset="0"/>
              </a:rPr>
              <a:t>Improving Access to LTSS </a:t>
            </a:r>
            <a:r>
              <a:rPr lang="en-US" sz="3200" b="1" i="1" dirty="0" smtClean="0">
                <a:ln w="1905"/>
                <a:solidFill>
                  <a:schemeClr val="bg1"/>
                </a:solidFill>
                <a:cs typeface="Arial" charset="0"/>
              </a:rPr>
              <a:t> </a:t>
            </a:r>
            <a:endParaRPr lang="en-US" sz="3200" b="1" i="1" dirty="0">
              <a:ln w="1905"/>
              <a:solidFill>
                <a:schemeClr val="bg1"/>
              </a:solidFill>
              <a:cs typeface="Arial" charset="0"/>
            </a:endParaRPr>
          </a:p>
          <a:p>
            <a:pPr lvl="0" algn="ctr">
              <a:defRPr/>
            </a:pPr>
            <a:r>
              <a:rPr lang="en-US" sz="3200" b="1" i="1" dirty="0" smtClean="0">
                <a:ln w="1905"/>
                <a:solidFill>
                  <a:schemeClr val="bg1"/>
                </a:solidFill>
                <a:cs typeface="Arial" charset="0"/>
              </a:rPr>
              <a:t>For All</a:t>
            </a:r>
            <a:r>
              <a:rPr lang="en-US" sz="3200" b="1" i="1" dirty="0" smtClean="0">
                <a:ln w="1905"/>
                <a:solidFill>
                  <a:schemeClr val="tx2">
                    <a:lumMod val="75000"/>
                  </a:schemeClr>
                </a:solidFill>
                <a:cs typeface="Arial" charset="0"/>
              </a:rPr>
              <a:t>     </a:t>
            </a:r>
            <a:r>
              <a:rPr lang="en-US" sz="3200" b="1" i="1" dirty="0" smtClean="0">
                <a:ln w="1905"/>
                <a:solidFill>
                  <a:schemeClr val="bg1"/>
                </a:solidFill>
                <a:cs typeface="Arial" charset="0"/>
              </a:rPr>
              <a:t>Ages</a:t>
            </a:r>
            <a:r>
              <a:rPr lang="en-US" sz="3200" b="1" i="1" dirty="0" smtClean="0">
                <a:ln w="1905"/>
                <a:solidFill>
                  <a:schemeClr val="tx2">
                    <a:lumMod val="75000"/>
                  </a:schemeClr>
                </a:solidFill>
                <a:cs typeface="Arial" charset="0"/>
              </a:rPr>
              <a:t>     </a:t>
            </a:r>
            <a:r>
              <a:rPr lang="en-US" sz="3200" b="1" i="1" dirty="0" smtClean="0">
                <a:ln w="1905"/>
                <a:solidFill>
                  <a:schemeClr val="bg1"/>
                </a:solidFill>
                <a:cs typeface="Arial" charset="0"/>
              </a:rPr>
              <a:t>Incomes</a:t>
            </a:r>
            <a:r>
              <a:rPr lang="en-US" sz="3200" b="1" i="1" dirty="0" smtClean="0">
                <a:ln w="1905"/>
                <a:solidFill>
                  <a:schemeClr val="tx2">
                    <a:lumMod val="75000"/>
                  </a:schemeClr>
                </a:solidFill>
                <a:cs typeface="Arial" charset="0"/>
              </a:rPr>
              <a:t>    </a:t>
            </a:r>
            <a:r>
              <a:rPr lang="en-US" sz="3200" b="1" i="1" dirty="0" smtClean="0">
                <a:ln w="1905"/>
                <a:solidFill>
                  <a:schemeClr val="bg1"/>
                </a:solidFill>
                <a:cs typeface="Arial" charset="0"/>
              </a:rPr>
              <a:t>Disabilities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2DE1C-CF60-45AE-8CDF-3EDF917BBB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99" y="513078"/>
            <a:ext cx="1335686" cy="1405663"/>
          </a:xfrm>
          <a:prstGeom prst="rect">
            <a:avLst/>
          </a:prstGeom>
        </p:spPr>
      </p:pic>
      <p:sp>
        <p:nvSpPr>
          <p:cNvPr id="4" name="Flowchart: Decision 3"/>
          <p:cNvSpPr/>
          <p:nvPr/>
        </p:nvSpPr>
        <p:spPr>
          <a:xfrm>
            <a:off x="5171535" y="3849746"/>
            <a:ext cx="119921" cy="153162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Decision 10"/>
          <p:cNvSpPr/>
          <p:nvPr/>
        </p:nvSpPr>
        <p:spPr>
          <a:xfrm>
            <a:off x="6930432" y="3849746"/>
            <a:ext cx="119921" cy="153162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Decision 11"/>
          <p:cNvSpPr/>
          <p:nvPr/>
        </p:nvSpPr>
        <p:spPr>
          <a:xfrm>
            <a:off x="3917409" y="3849746"/>
            <a:ext cx="119921" cy="153162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6584" y="2152616"/>
            <a:ext cx="9847388" cy="21379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dirty="0">
                <a:ln w="1905"/>
                <a:solidFill>
                  <a:schemeClr val="bg1"/>
                </a:solidFill>
                <a:cs typeface="Arial" charset="0"/>
              </a:rPr>
              <a:t>No Wrong Door System </a:t>
            </a:r>
            <a:br>
              <a:rPr lang="en-US" sz="4400" b="1" dirty="0">
                <a:ln w="1905"/>
                <a:solidFill>
                  <a:schemeClr val="bg1"/>
                </a:solidFill>
                <a:cs typeface="Arial" charset="0"/>
              </a:rPr>
            </a:br>
            <a:r>
              <a:rPr lang="en-US" sz="3200" b="1" i="1" dirty="0">
                <a:ln w="1905"/>
                <a:solidFill>
                  <a:schemeClr val="bg1"/>
                </a:solidFill>
                <a:cs typeface="Arial" charset="0"/>
              </a:rPr>
              <a:t>Improving Access to LTSS </a:t>
            </a:r>
            <a:r>
              <a:rPr lang="en-US" sz="3200" b="1" i="1" dirty="0" smtClean="0">
                <a:ln w="1905"/>
                <a:solidFill>
                  <a:schemeClr val="bg1"/>
                </a:solidFill>
                <a:cs typeface="Arial" charset="0"/>
              </a:rPr>
              <a:t> </a:t>
            </a:r>
            <a:endParaRPr lang="en-US" sz="3200" b="1" i="1" dirty="0">
              <a:ln w="1905"/>
              <a:solidFill>
                <a:schemeClr val="bg1"/>
              </a:solidFill>
              <a:cs typeface="Arial" charset="0"/>
            </a:endParaRPr>
          </a:p>
          <a:p>
            <a:pPr lvl="0" algn="ctr">
              <a:defRPr/>
            </a:pPr>
            <a:r>
              <a:rPr lang="en-US" sz="3200" b="1" i="1" dirty="0" smtClean="0">
                <a:ln w="1905"/>
                <a:solidFill>
                  <a:schemeClr val="bg1"/>
                </a:solidFill>
                <a:cs typeface="Arial" charset="0"/>
              </a:rPr>
              <a:t>For All</a:t>
            </a:r>
            <a:r>
              <a:rPr lang="en-US" sz="3200" b="1" i="1" dirty="0" smtClean="0">
                <a:ln w="1905"/>
                <a:solidFill>
                  <a:schemeClr val="tx2">
                    <a:lumMod val="75000"/>
                  </a:schemeClr>
                </a:solidFill>
                <a:cs typeface="Arial" charset="0"/>
              </a:rPr>
              <a:t>      </a:t>
            </a:r>
            <a:r>
              <a:rPr lang="en-US" sz="3200" b="1" i="1" dirty="0" smtClean="0">
                <a:ln w="1905"/>
                <a:solidFill>
                  <a:schemeClr val="bg1"/>
                </a:solidFill>
                <a:cs typeface="Arial" charset="0"/>
              </a:rPr>
              <a:t>Ages</a:t>
            </a:r>
            <a:r>
              <a:rPr lang="en-US" sz="3200" b="1" i="1" dirty="0" smtClean="0">
                <a:ln w="1905"/>
                <a:solidFill>
                  <a:schemeClr val="tx2">
                    <a:lumMod val="75000"/>
                  </a:schemeClr>
                </a:solidFill>
                <a:cs typeface="Arial" charset="0"/>
              </a:rPr>
              <a:t>      </a:t>
            </a:r>
            <a:r>
              <a:rPr lang="en-US" sz="3200" b="1" i="1" dirty="0" smtClean="0">
                <a:ln w="1905"/>
                <a:solidFill>
                  <a:schemeClr val="bg1"/>
                </a:solidFill>
                <a:cs typeface="Arial" charset="0"/>
              </a:rPr>
              <a:t>Incomes</a:t>
            </a:r>
            <a:r>
              <a:rPr lang="en-US" sz="3200" b="1" i="1" dirty="0" smtClean="0">
                <a:ln w="1905"/>
                <a:solidFill>
                  <a:schemeClr val="tx2">
                    <a:lumMod val="75000"/>
                  </a:schemeClr>
                </a:solidFill>
                <a:cs typeface="Arial" charset="0"/>
              </a:rPr>
              <a:t>      </a:t>
            </a:r>
            <a:r>
              <a:rPr lang="en-US" sz="3200" b="1" i="1" dirty="0" smtClean="0">
                <a:ln w="1905"/>
                <a:solidFill>
                  <a:schemeClr val="bg1"/>
                </a:solidFill>
                <a:cs typeface="Arial" charset="0"/>
              </a:rPr>
              <a:t>Disabilities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5205617" y="3727693"/>
            <a:ext cx="171678" cy="171450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13" y="3708804"/>
            <a:ext cx="1889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Decision 14"/>
          <p:cNvSpPr/>
          <p:nvPr/>
        </p:nvSpPr>
        <p:spPr>
          <a:xfrm>
            <a:off x="7136192" y="3726267"/>
            <a:ext cx="171678" cy="171450"/>
          </a:xfrm>
          <a:prstGeom prst="flowChartDecisi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02" y="4903082"/>
            <a:ext cx="1466027" cy="195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29" y="4903085"/>
            <a:ext cx="1468254" cy="195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99" y="4903087"/>
            <a:ext cx="1454022" cy="195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7" y="4903085"/>
            <a:ext cx="1454023" cy="195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50" y="4903087"/>
            <a:ext cx="1457189" cy="195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53" y="4903082"/>
            <a:ext cx="1429449" cy="195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74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277"/>
            <a:ext cx="10515600" cy="1325563"/>
          </a:xfrm>
        </p:spPr>
        <p:txBody>
          <a:bodyPr/>
          <a:lstStyle/>
          <a:p>
            <a:r>
              <a:rPr lang="en-US" dirty="0" smtClean="0"/>
              <a:t>No Wrong Door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7799833"/>
              </p:ext>
            </p:extLst>
          </p:nvPr>
        </p:nvGraphicFramePr>
        <p:xfrm>
          <a:off x="4095893" y="2450892"/>
          <a:ext cx="6020660" cy="40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6971" y="216349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Current NWD District Government Agencies</a:t>
            </a:r>
            <a:endParaRPr lang="en-US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27" y="448686"/>
            <a:ext cx="10972800" cy="1252728"/>
          </a:xfrm>
        </p:spPr>
        <p:txBody>
          <a:bodyPr/>
          <a:lstStyle/>
          <a:p>
            <a:r>
              <a:rPr lang="en-US" dirty="0" smtClean="0"/>
              <a:t>No Wrong Door System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17673037"/>
              </p:ext>
            </p:extLst>
          </p:nvPr>
        </p:nvGraphicFramePr>
        <p:xfrm>
          <a:off x="2889778" y="1866474"/>
          <a:ext cx="8035725" cy="467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115642" y="3428999"/>
            <a:ext cx="1552201" cy="1552201"/>
            <a:chOff x="2461544" y="1416944"/>
            <a:chExt cx="1552201" cy="1552201"/>
          </a:xfrm>
        </p:grpSpPr>
        <p:sp>
          <p:nvSpPr>
            <p:cNvPr id="8" name="Oval 7"/>
            <p:cNvSpPr/>
            <p:nvPr/>
          </p:nvSpPr>
          <p:spPr>
            <a:xfrm>
              <a:off x="2461544" y="1416944"/>
              <a:ext cx="1552201" cy="155220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688858" y="1644258"/>
              <a:ext cx="1097571" cy="109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Person &amp; Family in need of LTSS</a:t>
              </a:r>
              <a:endParaRPr lang="en-US" sz="1800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29471" y="2017398"/>
            <a:ext cx="395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Future NWD Agencies</a:t>
            </a:r>
            <a:endParaRPr lang="en-US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Wrong Door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2207" y="2218544"/>
            <a:ext cx="9096232" cy="39079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BIG PROJECT..........not going to happen overnight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90" y="3147933"/>
            <a:ext cx="2479847" cy="328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sites.google.com/site/artofwebquest/_/rsrc/1457449988974/home/task/process/team-work-bigstock-teamwork-clipart-free-clip-art-images.jpg?height=300&amp;width=4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96" y="3147933"/>
            <a:ext cx="4362141" cy="32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4098" y="2601309"/>
            <a:ext cx="8785281" cy="3304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Short-Term Goals</a:t>
            </a:r>
          </a:p>
          <a:p>
            <a:pPr marL="0" indent="0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Assess linguistic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cultural competence </a:t>
            </a:r>
          </a:p>
          <a:p>
            <a:pPr marL="0" lvl="0" indent="0">
              <a:buClr>
                <a:schemeClr val="tx2">
                  <a:lumMod val="75000"/>
                </a:schemeClr>
              </a:buCl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Training on Person Centered Thinking  </a:t>
            </a:r>
          </a:p>
          <a:p>
            <a:pPr marL="0" lvl="0" indent="0">
              <a:buClr>
                <a:schemeClr val="tx2">
                  <a:lumMod val="75000"/>
                </a:schemeClr>
              </a:buCl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Communicate the NWD systems change</a:t>
            </a:r>
            <a:endParaRPr lang="en-US" dirty="0">
              <a:solidFill>
                <a:srgbClr val="073E8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Clr>
                <a:schemeClr val="tx2">
                  <a:lumMod val="75000"/>
                </a:schemeClr>
              </a:buCl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Clr>
                <a:schemeClr val="tx2">
                  <a:lumMod val="75000"/>
                </a:schemeClr>
              </a:buClr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Clr>
                <a:schemeClr val="tx2">
                  <a:lumMod val="75000"/>
                </a:schemeClr>
              </a:buClr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Wrong Door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2677" y="2632842"/>
            <a:ext cx="9648495" cy="3414494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Clr>
                <a:srgbClr val="073E87">
                  <a:lumMod val="75000"/>
                </a:srgbClr>
              </a:buClr>
              <a:buNone/>
            </a:pPr>
            <a:r>
              <a:rPr lang="en-US" sz="4000" b="1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Short-Term Goals </a:t>
            </a:r>
          </a:p>
          <a:p>
            <a:pPr marL="0" lvl="0" indent="0">
              <a:buClr>
                <a:srgbClr val="073E87">
                  <a:lumMod val="75000"/>
                </a:srgbClr>
              </a:buClr>
              <a:buNone/>
            </a:pPr>
            <a:endParaRPr lang="en-US" dirty="0" smtClean="0">
              <a:solidFill>
                <a:srgbClr val="073E8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Clr>
                <a:srgbClr val="073E87">
                  <a:lumMod val="75000"/>
                </a:srgbClr>
              </a:buClr>
              <a:buFont typeface="Wingdings" pitchFamily="2" charset="2"/>
              <a:buChar char="v"/>
            </a:pPr>
            <a:r>
              <a:rPr lang="en-US" sz="38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Implement </a:t>
            </a:r>
            <a:r>
              <a:rPr lang="en-US" sz="3800" dirty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district wide resource portal</a:t>
            </a:r>
          </a:p>
          <a:p>
            <a:pPr marL="0" lvl="0" indent="0">
              <a:buClr>
                <a:srgbClr val="073E87">
                  <a:lumMod val="75000"/>
                </a:srgbClr>
              </a:buClr>
              <a:buNone/>
            </a:pPr>
            <a:endParaRPr lang="en-US" sz="3800" dirty="0">
              <a:solidFill>
                <a:srgbClr val="073E8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Clr>
                <a:srgbClr val="073E87">
                  <a:lumMod val="75000"/>
                </a:srgbClr>
              </a:buClr>
              <a:buFont typeface="Wingdings" pitchFamily="2" charset="2"/>
              <a:buChar char="v"/>
            </a:pPr>
            <a:r>
              <a:rPr lang="en-US" sz="38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Assess </a:t>
            </a:r>
            <a:r>
              <a:rPr lang="en-US" sz="3800" dirty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38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intake process of 4 NWD District </a:t>
            </a:r>
            <a:r>
              <a:rPr lang="en-US" sz="3800" dirty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agencies</a:t>
            </a:r>
          </a:p>
          <a:p>
            <a:pPr marL="0" lvl="0" indent="0">
              <a:buClr>
                <a:srgbClr val="073E87">
                  <a:lumMod val="75000"/>
                </a:srgbClr>
              </a:buClr>
              <a:buNone/>
            </a:pPr>
            <a:endParaRPr lang="en-US" sz="3800" dirty="0">
              <a:solidFill>
                <a:srgbClr val="073E8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Clr>
                <a:srgbClr val="073E87">
                  <a:lumMod val="75000"/>
                </a:srgbClr>
              </a:buClr>
              <a:buFont typeface="Wingdings" pitchFamily="2" charset="2"/>
              <a:buChar char="v"/>
            </a:pPr>
            <a:r>
              <a:rPr lang="en-US" sz="3800" dirty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8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Help pilot </a:t>
            </a:r>
            <a:r>
              <a:rPr lang="en-US" sz="3800" dirty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PCT training with families that blends PCT and </a:t>
            </a:r>
            <a:r>
              <a:rPr lang="en-US" sz="38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</a:p>
          <a:p>
            <a:pPr marL="0" lvl="0" indent="0">
              <a:buClr>
                <a:srgbClr val="073E87">
                  <a:lumMod val="75000"/>
                </a:srgbClr>
              </a:buClr>
              <a:buNone/>
            </a:pPr>
            <a:r>
              <a:rPr lang="en-US" sz="3800" dirty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8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Supporting Families </a:t>
            </a:r>
            <a:r>
              <a:rPr lang="en-US" sz="3800" dirty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Community of Practice (CoP) Life </a:t>
            </a:r>
            <a:endParaRPr lang="en-US" sz="3800" dirty="0" smtClean="0">
              <a:solidFill>
                <a:srgbClr val="073E8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Clr>
                <a:srgbClr val="073E87">
                  <a:lumMod val="75000"/>
                </a:srgbClr>
              </a:buClr>
              <a:buNone/>
            </a:pPr>
            <a:r>
              <a:rPr lang="en-US" sz="3800" dirty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8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Course </a:t>
            </a:r>
            <a:r>
              <a:rPr lang="en-US" sz="3800" dirty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elements </a:t>
            </a:r>
            <a:r>
              <a:rPr lang="en-US" sz="38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inform </a:t>
            </a:r>
            <a:r>
              <a:rPr lang="en-US" sz="3800" dirty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front door design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Wrong Door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429438"/>
              </p:ext>
            </p:extLst>
          </p:nvPr>
        </p:nvGraphicFramePr>
        <p:xfrm>
          <a:off x="1162052" y="2674942"/>
          <a:ext cx="9879013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7366" y="2412124"/>
            <a:ext cx="10547130" cy="4130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THANK YOU!!</a:t>
            </a:r>
          </a:p>
          <a:p>
            <a:pPr marL="0" indent="0" algn="ctr">
              <a:buNone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NWD Team:</a:t>
            </a:r>
          </a:p>
          <a:p>
            <a:pPr marL="0" indent="0" algn="ctr">
              <a:buNone/>
            </a:pPr>
            <a:endPara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Erin Leveton, Project Director –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erin.leveton@dc.gov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 Agosto, Program Manager –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mark.agosto@dc.gov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Robin Barnes, Business Analyst –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robin.barnes@dc.gov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Donald Clark, Program Development Specialist –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donald.clark@dc.gov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Vivian Guerra, Program Development Specialist –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vivian.guerra2@dc.gov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Emily Price, Program Development Specialist – 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emily.price@dc.gov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Wrong Door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0331" y="2774731"/>
            <a:ext cx="9180206" cy="3351432"/>
          </a:xfrm>
        </p:spPr>
        <p:txBody>
          <a:bodyPr/>
          <a:lstStyle/>
          <a:p>
            <a:pPr marL="0" indent="0">
              <a:buNone/>
            </a:pPr>
            <a:endParaRPr lang="en-US" sz="4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has been </a:t>
            </a:r>
            <a: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our experience?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41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26" y="762000"/>
            <a:ext cx="9289535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	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No Wrong Door Stakeholder Input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8082" y="2506717"/>
            <a:ext cx="8071945" cy="390324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is what you have told us you want: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Help navigating the system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Better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coordination between government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agencies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Great customer service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Support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family caregivers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Community-based (access and services)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On-line with one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website for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everything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Support to live in the community as independently as possible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Person centered counseling, planning and service delivery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00" dirty="0">
              <a:latin typeface="+mn-lt"/>
            </a:endParaRPr>
          </a:p>
          <a:p>
            <a:endParaRPr lang="en-US" sz="2000" dirty="0" smtClean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3278" y="2965910"/>
            <a:ext cx="2589525" cy="19549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84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Wrong Door System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1" y="2393984"/>
            <a:ext cx="10389477" cy="129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74164" y="3943375"/>
            <a:ext cx="9863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lang="en-US" altLang="en-US" sz="20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Federally funded grant 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Administration on Community Living (ACL)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Centers for Medicare and Medicaid Services (CMS)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Veterans Health Administration (VHA)</a:t>
            </a: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lang="en-US" altLang="en-US" sz="20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of 5 states awarded to the District for three years </a:t>
            </a: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v"/>
              <a:defRPr/>
            </a:pPr>
            <a:r>
              <a:rPr lang="en-US" altLang="en-US" sz="2000" dirty="0" smtClean="0">
                <a:solidFill>
                  <a:srgbClr val="073E8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additional states also developing NWD system</a:t>
            </a:r>
            <a:endParaRPr lang="en-US" altLang="en-US" sz="2000" dirty="0">
              <a:solidFill>
                <a:srgbClr val="073E8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Candara"/>
                <a:cs typeface="+mj-cs"/>
              </a:rPr>
              <a:t>No Wrong Door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Vision</a:t>
            </a:r>
            <a:endParaRPr lang="en-US" sz="3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8897" y="3200400"/>
            <a:ext cx="9475075" cy="1340069"/>
          </a:xfrm>
        </p:spPr>
        <p:txBody>
          <a:bodyPr>
            <a:normAutofit fontScale="92500"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have easy and reliable access to a full range of long-term supports and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services, which are person and family centered, culturally and linguistically 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responsive and coordinated across a person’s life.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70" y="5039388"/>
            <a:ext cx="938808" cy="135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78" y="5039386"/>
            <a:ext cx="940234" cy="135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12" y="5039386"/>
            <a:ext cx="931122" cy="135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34" y="5039385"/>
            <a:ext cx="931122" cy="135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56" y="5039384"/>
            <a:ext cx="933148" cy="135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86" y="5039388"/>
            <a:ext cx="915384" cy="135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5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None/>
              <a:defRPr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NWD 4 main areas: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25000"/>
                </a:schemeClr>
              </a:buClr>
              <a:buNone/>
              <a:defRPr/>
            </a:pPr>
            <a:endParaRPr lang="en-US" alt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State Governance and Administration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 Outreach and Coordination with Key Referral Sources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Person-Centered Counseling/Planning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Streamlined Access to Public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9FE9B8-889B-4AA8-AE00-59C902455D83}" type="slidenum">
              <a:rPr lang="en-US" altLang="en-US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2800" y="5105400"/>
            <a:ext cx="10363200" cy="457200"/>
          </a:xfrm>
          <a:prstGeom prst="rect">
            <a:avLst/>
          </a:prstGeom>
        </p:spPr>
        <p:txBody>
          <a:bodyPr/>
          <a:lstStyle>
            <a:lvl1pPr marL="344488" indent="-3444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5395"/>
              </a:buClr>
              <a:buSzPct val="95000"/>
              <a:buFont typeface="Wingdings 2" pitchFamily="18" charset="2"/>
              <a:buChar char="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AAF2"/>
              </a:buClr>
              <a:buSzPct val="80000"/>
              <a:buFont typeface="Wingdings" pitchFamily="2" charset="2"/>
              <a:buChar char="q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2000" b="1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Wrong Door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2" y="1372265"/>
            <a:ext cx="7506904" cy="524925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4DD0-2FEF-4F43-82D1-5E51FD8D85B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2408621" y="2204331"/>
            <a:ext cx="30935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Person’s/ Family’s Resources Abilities and Strengths Characteristics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7259166" y="2017985"/>
            <a:ext cx="18576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Family </a:t>
            </a:r>
          </a:p>
          <a:p>
            <a:pPr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Friends </a:t>
            </a:r>
          </a:p>
          <a:p>
            <a:pPr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Neighbors </a:t>
            </a:r>
          </a:p>
          <a:p>
            <a:pPr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Co-workers</a:t>
            </a:r>
          </a:p>
          <a:p>
            <a:pPr eaLnBrk="1" hangingPunct="1"/>
            <a:r>
              <a:rPr lang="en-US" altLang="en-US" sz="1600" dirty="0">
                <a:solidFill>
                  <a:prstClr val="black"/>
                </a:solidFill>
              </a:rPr>
              <a:t>C</a:t>
            </a:r>
            <a:r>
              <a:rPr lang="en-US" altLang="en-US" sz="1600" dirty="0" smtClean="0">
                <a:solidFill>
                  <a:prstClr val="black"/>
                </a:solidFill>
              </a:rPr>
              <a:t>hurch </a:t>
            </a:r>
            <a:r>
              <a:rPr lang="en-US" altLang="en-US" sz="1600" dirty="0">
                <a:solidFill>
                  <a:prstClr val="black"/>
                </a:solidFill>
              </a:rPr>
              <a:t>members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8621" y="4434552"/>
            <a:ext cx="2336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</a:t>
            </a:r>
          </a:p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Transportation</a:t>
            </a:r>
            <a:endParaRPr lang="en-US" sz="1600" b="1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Parks and Recreation</a:t>
            </a:r>
          </a:p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Businesses </a:t>
            </a:r>
            <a:endParaRPr lang="en-US" sz="16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Faith-based</a:t>
            </a:r>
            <a:endParaRPr lang="en-US" sz="16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7511414" y="4343403"/>
            <a:ext cx="237701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prstClr val="black"/>
                </a:solidFill>
              </a:rPr>
              <a:t>Disability </a:t>
            </a:r>
            <a:r>
              <a:rPr lang="en-US" altLang="en-US" sz="1600" dirty="0" smtClean="0">
                <a:solidFill>
                  <a:prstClr val="black"/>
                </a:solidFill>
              </a:rPr>
              <a:t>Services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eaLnBrk="1" hangingPunct="1"/>
            <a:r>
              <a:rPr lang="en-US" altLang="en-US" sz="1600" dirty="0">
                <a:solidFill>
                  <a:prstClr val="black"/>
                </a:solidFill>
              </a:rPr>
              <a:t>Special </a:t>
            </a:r>
            <a:r>
              <a:rPr lang="en-US" altLang="en-US" sz="1600" dirty="0" smtClean="0">
                <a:solidFill>
                  <a:prstClr val="black"/>
                </a:solidFill>
              </a:rPr>
              <a:t>Education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Medicaid  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 Vocational Rehab 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  Behavioral Health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         Food Stamps  </a:t>
            </a:r>
          </a:p>
          <a:p>
            <a:pPr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           Housing</a:t>
            </a:r>
          </a:p>
          <a:p>
            <a:pPr eaLnBrk="1" hangingPunct="1"/>
            <a:r>
              <a:rPr lang="en-US" altLang="en-US" sz="1600" dirty="0">
                <a:solidFill>
                  <a:prstClr val="black"/>
                </a:solidFill>
              </a:rPr>
              <a:t> </a:t>
            </a:r>
            <a:r>
              <a:rPr lang="en-US" altLang="en-US" sz="1600" dirty="0" smtClean="0">
                <a:solidFill>
                  <a:prstClr val="black"/>
                </a:solidFill>
              </a:rPr>
              <a:t>            Aging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4081318" y="5637611"/>
            <a:ext cx="35369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Phone &amp; I-Pad Apps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Remote Monitoring 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n-US" altLang="en-US" sz="1600" dirty="0" smtClean="0">
                <a:solidFill>
                  <a:prstClr val="black"/>
                </a:solidFill>
              </a:rPr>
              <a:t>Adaptive Equipment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738" y="652791"/>
            <a:ext cx="1031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Person-Centered Thinking: “Important To &amp; For” &amp; Integrated</a:t>
            </a:r>
            <a:endParaRPr lang="en-US" sz="2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97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629648"/>
              </p:ext>
            </p:extLst>
          </p:nvPr>
        </p:nvGraphicFramePr>
        <p:xfrm>
          <a:off x="583324" y="1705304"/>
          <a:ext cx="10972800" cy="482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4DD0-2FEF-4F43-82D1-5E51FD8D85B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2319" y="766106"/>
            <a:ext cx="964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Leading Person-Centered Thinking Cross-Systems Change</a:t>
            </a:r>
            <a:endParaRPr lang="en-US" sz="2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193" y="2932386"/>
            <a:ext cx="9712076" cy="3328687"/>
          </a:xfrm>
        </p:spPr>
        <p:txBody>
          <a:bodyPr>
            <a:normAutofit fontScale="92500"/>
          </a:bodyPr>
          <a:lstStyle/>
          <a:p>
            <a:pPr marL="914400" lvl="1" indent="-457200"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Joint </a:t>
            </a:r>
            <a:r>
              <a:rPr lang="en-US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communication, outreach </a:t>
            </a:r>
            <a:r>
              <a:rPr lang="en-US" sz="24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and marketing strategies</a:t>
            </a:r>
          </a:p>
          <a:p>
            <a:pPr marL="914400" lvl="1" indent="-457200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Inter-agency collaboration</a:t>
            </a:r>
          </a:p>
          <a:p>
            <a:pPr marL="914400" lvl="1" indent="-457200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Public-Private partnerships</a:t>
            </a:r>
          </a:p>
          <a:p>
            <a:pPr marL="914400" lvl="1" indent="-457200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Culturally </a:t>
            </a:r>
            <a:r>
              <a:rPr lang="en-US" sz="24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and l</a:t>
            </a:r>
            <a:r>
              <a:rPr lang="en-US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inguistically </a:t>
            </a:r>
            <a:r>
              <a:rPr lang="en-US" sz="24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esponsive</a:t>
            </a:r>
          </a:p>
          <a:p>
            <a:pPr marL="914400" lvl="1" indent="-457200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Working with all populations (elderly, </a:t>
            </a:r>
            <a:r>
              <a:rPr lang="en-US" sz="24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veterans, people </a:t>
            </a:r>
            <a:endParaRPr lang="en-US" sz="24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None/>
              <a:defRPr/>
            </a:pPr>
            <a:r>
              <a:rPr lang="en-US" sz="24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with </a:t>
            </a:r>
            <a:r>
              <a:rPr lang="en-US" sz="24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disabilities, low literacy, </a:t>
            </a:r>
            <a:r>
              <a:rPr lang="en-US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youth, people with </a:t>
            </a:r>
          </a:p>
          <a:p>
            <a:pPr marL="457200" lvl="1" indent="0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None/>
              <a:defRPr/>
            </a:pPr>
            <a:r>
              <a:rPr lang="en-US" sz="24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behavioral health needs and many more)</a:t>
            </a:r>
          </a:p>
          <a:p>
            <a:pPr marL="914400" lvl="1" indent="-457200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</a:t>
            </a:r>
            <a:r>
              <a:rPr lang="en-US" sz="24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, mobile,  </a:t>
            </a:r>
            <a:r>
              <a:rPr lang="en-US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print and social media strategies</a:t>
            </a:r>
            <a:endParaRPr lang="en-US" sz="2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No Wrong Door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6034" y="2131210"/>
            <a:ext cx="8544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 Outreach, Engagement and Coordination</a:t>
            </a:r>
            <a:endParaRPr lang="en-US" sz="26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4451</TotalTime>
  <Words>575</Words>
  <Application>Microsoft Office PowerPoint</Application>
  <PresentationFormat>Custom</PresentationFormat>
  <Paragraphs>166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Waveform</vt:lpstr>
      <vt:lpstr>Flow</vt:lpstr>
      <vt:lpstr>PowerPoint Presentation</vt:lpstr>
      <vt:lpstr>PowerPoint Presentation</vt:lpstr>
      <vt:lpstr> No Wrong Door Stakeholder Input</vt:lpstr>
      <vt:lpstr>No Wrong Door System</vt:lpstr>
      <vt:lpstr>No Wrong Door System</vt:lpstr>
      <vt:lpstr>NO Wrong Door System</vt:lpstr>
      <vt:lpstr>PowerPoint Presentation</vt:lpstr>
      <vt:lpstr>PowerPoint Presentation</vt:lpstr>
      <vt:lpstr>No Wrong Door System</vt:lpstr>
      <vt:lpstr>No Wrong Door System</vt:lpstr>
      <vt:lpstr>No Wrong Door System</vt:lpstr>
      <vt:lpstr>No Wrong Door System</vt:lpstr>
      <vt:lpstr>No Wrong Door System</vt:lpstr>
      <vt:lpstr>No Wrong Door System</vt:lpstr>
      <vt:lpstr>WORKING TOGETHER!</vt:lpstr>
      <vt:lpstr>No Wrong Door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Referral Organizations</dc:title>
  <dc:creator>Erin Leveton</dc:creator>
  <cp:lastModifiedBy>ServUS</cp:lastModifiedBy>
  <cp:revision>170</cp:revision>
  <cp:lastPrinted>2016-05-27T13:14:12Z</cp:lastPrinted>
  <dcterms:created xsi:type="dcterms:W3CDTF">2015-06-17T12:08:35Z</dcterms:created>
  <dcterms:modified xsi:type="dcterms:W3CDTF">2016-05-31T18:08:19Z</dcterms:modified>
</cp:coreProperties>
</file>